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59" r:id="rId7"/>
    <p:sldId id="260" r:id="rId8"/>
    <p:sldId id="261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E56D-5BA6-0C4C-B881-4C33F07A572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D2E3-1766-FA49-8EE3-420D5BF69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hhvac.org" TargetMode="Externa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3793" y="4543955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Lisa B. </a:t>
            </a:r>
            <a:r>
              <a:rPr lang="en-US" sz="2000" dirty="0" smtClean="0"/>
              <a:t>Elliot, Ph.D. &amp; Robb </a:t>
            </a:r>
            <a:r>
              <a:rPr lang="en-US" sz="2000" dirty="0" err="1" smtClean="0"/>
              <a:t>Dooling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RIT/NTID Center on Access Technology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NTID Foundation Board Meeting</a:t>
            </a:r>
            <a:r>
              <a:rPr lang="en-US" sz="2000" dirty="0" smtClean="0"/>
              <a:t>, May</a:t>
            </a:r>
            <a:r>
              <a:rPr lang="en-US" sz="2000" dirty="0" smtClean="0"/>
              <a:t> 4, </a:t>
            </a:r>
            <a:r>
              <a:rPr lang="en-US" sz="2000" dirty="0" smtClean="0"/>
              <a:t>2012</a:t>
            </a:r>
            <a:br>
              <a:rPr lang="en-US" sz="2000" dirty="0" smtClean="0"/>
            </a:br>
            <a:r>
              <a:rPr lang="en-US" sz="2000" dirty="0" smtClean="0"/>
              <a:t>Rochester, NY </a:t>
            </a:r>
            <a:endParaRPr lang="en-US" sz="2000" dirty="0"/>
          </a:p>
        </p:txBody>
      </p:sp>
      <p:pic>
        <p:nvPicPr>
          <p:cNvPr id="4" name="Picture 3" descr="VAC Logo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19" y="739307"/>
            <a:ext cx="6024537" cy="364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 Tutoring </a:t>
            </a:r>
            <a:br>
              <a:rPr lang="en-US" dirty="0" smtClean="0"/>
            </a:br>
            <a:r>
              <a:rPr lang="en-US" dirty="0" smtClean="0"/>
              <a:t>Using Google+ Hangouts</a:t>
            </a:r>
            <a:endParaRPr lang="en-US" dirty="0"/>
          </a:p>
        </p:txBody>
      </p:sp>
      <p:pic>
        <p:nvPicPr>
          <p:cNvPr id="7" name="Content Placeholder 6" descr="studen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2149" b="-22149"/>
          <a:stretch>
            <a:fillRect/>
          </a:stretch>
        </p:blipFill>
        <p:spPr/>
      </p:pic>
      <p:pic>
        <p:nvPicPr>
          <p:cNvPr id="8" name="Content Placeholder 7" descr="tuto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32" b="-24732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68" y="369950"/>
            <a:ext cx="848645" cy="12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the website using </a:t>
            </a:r>
            <a:r>
              <a:rPr lang="en-US" dirty="0" err="1" smtClean="0"/>
              <a:t>Drupal</a:t>
            </a:r>
            <a:r>
              <a:rPr lang="en-US" dirty="0" smtClean="0"/>
              <a:t> 7</a:t>
            </a:r>
          </a:p>
          <a:p>
            <a:r>
              <a:rPr lang="en-US" dirty="0" smtClean="0"/>
              <a:t>Making website accessible</a:t>
            </a:r>
          </a:p>
          <a:p>
            <a:r>
              <a:rPr lang="en-US" dirty="0" smtClean="0"/>
              <a:t>Gathering accessible media links (e.g. STEM captioned videos, STEM dictionaries in ASL)</a:t>
            </a:r>
          </a:p>
          <a:p>
            <a:r>
              <a:rPr lang="en-US" dirty="0" smtClean="0"/>
              <a:t>Creating guides for tutors, students, mentors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96" y="309217"/>
            <a:ext cx="764605" cy="110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Supported by the National Science Foundation, HRD #1127955</a:t>
            </a:r>
          </a:p>
          <a:p>
            <a:r>
              <a:rPr lang="en-US" dirty="0" smtClean="0"/>
              <a:t>3-5 year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Leadership team</a:t>
            </a:r>
          </a:p>
          <a:p>
            <a:pPr lvl="1"/>
            <a:r>
              <a:rPr lang="en-US" dirty="0" smtClean="0"/>
              <a:t>Lisa Elliot, PI</a:t>
            </a:r>
          </a:p>
          <a:p>
            <a:pPr lvl="1"/>
            <a:r>
              <a:rPr lang="en-US" dirty="0" smtClean="0"/>
              <a:t>James </a:t>
            </a:r>
            <a:r>
              <a:rPr lang="en-US" dirty="0" err="1" smtClean="0"/>
              <a:t>DeCaro</a:t>
            </a:r>
            <a:r>
              <a:rPr lang="en-US" dirty="0" smtClean="0"/>
              <a:t>, Co-PI</a:t>
            </a:r>
          </a:p>
          <a:p>
            <a:pPr lvl="1"/>
            <a:r>
              <a:rPr lang="en-US" dirty="0" smtClean="0"/>
              <a:t>E William Clymer, Co-PI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sf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196" y="3925186"/>
            <a:ext cx="2302852" cy="220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782" y="274638"/>
            <a:ext cx="914393" cy="1325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7046"/>
            <a:ext cx="3247281" cy="2330172"/>
          </a:xfrm>
          <a:prstGeom prst="rect">
            <a:avLst/>
          </a:prstGeom>
        </p:spPr>
      </p:pic>
      <p:pic>
        <p:nvPicPr>
          <p:cNvPr id="6" name="Picture 5" descr="Cornell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630" y="1799827"/>
            <a:ext cx="4402117" cy="1289845"/>
          </a:xfrm>
          <a:prstGeom prst="rect">
            <a:avLst/>
          </a:prstGeom>
        </p:spPr>
      </p:pic>
      <p:pic>
        <p:nvPicPr>
          <p:cNvPr id="7" name="Picture 6" descr="Camden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3605470"/>
            <a:ext cx="2833651" cy="2823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417" y="274638"/>
            <a:ext cx="1007016" cy="145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</a:t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wo prior NSF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Summit </a:t>
            </a:r>
            <a:r>
              <a:rPr lang="en-US" i="1" dirty="0"/>
              <a:t>to Create a Cyber-Community to Advance Deaf and Hard-of-Hearing Individuals in STEM </a:t>
            </a:r>
            <a:r>
              <a:rPr lang="en-US" dirty="0"/>
              <a:t>(OCI-0749253, PI E.W. Clymer</a:t>
            </a:r>
            <a:r>
              <a:rPr lang="en-US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hree</a:t>
            </a:r>
            <a:r>
              <a:rPr lang="en-US" dirty="0"/>
              <a:t>-day conference with 50 national and regional </a:t>
            </a:r>
            <a:r>
              <a:rPr lang="en-US" dirty="0" smtClean="0"/>
              <a:t>leaders</a:t>
            </a:r>
            <a:r>
              <a:rPr lang="en-US" b="1" dirty="0" smtClean="0"/>
              <a:t>, including D/HH students</a:t>
            </a:r>
            <a:r>
              <a:rPr lang="en-US" dirty="0" smtClean="0"/>
              <a:t> </a:t>
            </a:r>
            <a:r>
              <a:rPr lang="en-US" dirty="0"/>
              <a:t>in the field of access and support service provision for postsecondary D/HH students in STEM </a:t>
            </a:r>
            <a:r>
              <a:rPr lang="en-US" dirty="0" smtClean="0"/>
              <a:t>programs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Report </a:t>
            </a:r>
            <a:r>
              <a:rPr lang="en-US" dirty="0"/>
              <a:t>on</a:t>
            </a:r>
            <a:r>
              <a:rPr lang="en-US" dirty="0" smtClean="0"/>
              <a:t> current </a:t>
            </a:r>
            <a:r>
              <a:rPr lang="en-US" dirty="0"/>
              <a:t>state </a:t>
            </a:r>
            <a:r>
              <a:rPr lang="en-US" dirty="0" smtClean="0"/>
              <a:t>of </a:t>
            </a:r>
            <a:r>
              <a:rPr lang="en-US" dirty="0"/>
              <a:t>remote interpreting and </a:t>
            </a:r>
            <a:r>
              <a:rPr lang="en-US" dirty="0" smtClean="0"/>
              <a:t>captioning </a:t>
            </a:r>
          </a:p>
          <a:p>
            <a:pPr lvl="1"/>
            <a:r>
              <a:rPr lang="en-US" dirty="0" smtClean="0"/>
              <a:t>Recommendations </a:t>
            </a:r>
            <a:r>
              <a:rPr lang="en-US" dirty="0"/>
              <a:t>outlining desirable characteristics of a multimedia </a:t>
            </a:r>
            <a:r>
              <a:rPr lang="en-US" dirty="0" err="1"/>
              <a:t>cyberinfrastructure</a:t>
            </a:r>
            <a:r>
              <a:rPr lang="en-US" dirty="0"/>
              <a:t> to provide remote communication support for D/HH students in STEM mainstreamed classrooms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70" y="274639"/>
            <a:ext cx="914392" cy="132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</a:t>
            </a:r>
            <a:br>
              <a:rPr lang="en-US" dirty="0" smtClean="0"/>
            </a:br>
            <a:r>
              <a:rPr lang="en-US" dirty="0" smtClean="0"/>
              <a:t>Two prior NSF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i="1" dirty="0" smtClean="0"/>
              <a:t>Testing the Concept of a Virtual Alliance for Deaf and Hard of Hearing STEM Students at the Postsecondary Level</a:t>
            </a:r>
            <a:r>
              <a:rPr lang="en-US" dirty="0" smtClean="0"/>
              <a:t>,  (HRD-0927586, PI E.W. Clymer)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Focus groups and needs assessments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Demographic information </a:t>
            </a:r>
          </a:p>
          <a:p>
            <a:pPr lvl="1"/>
            <a:r>
              <a:rPr lang="en-US" dirty="0" smtClean="0"/>
              <a:t>Establish partnerships for this proposal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34" y="251040"/>
            <a:ext cx="930671" cy="134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Increase the graduation rates of postsecondary </a:t>
            </a:r>
          </a:p>
          <a:p>
            <a:pPr lvl="1">
              <a:buNone/>
            </a:pPr>
            <a:r>
              <a:rPr lang="en-US" dirty="0" smtClean="0"/>
              <a:t>D/HH STEM majors in the long term 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document </a:t>
            </a:r>
            <a:r>
              <a:rPr lang="en-US" dirty="0"/>
              <a:t>and </a:t>
            </a:r>
            <a:r>
              <a:rPr lang="en-US" dirty="0" smtClean="0"/>
              <a:t>disseminate </a:t>
            </a:r>
            <a:r>
              <a:rPr lang="en-US" dirty="0"/>
              <a:t>a description of the process of creating</a:t>
            </a:r>
            <a:r>
              <a:rPr lang="en-US" dirty="0" smtClean="0"/>
              <a:t> a model </a:t>
            </a:r>
            <a:r>
              <a:rPr lang="en-US" dirty="0"/>
              <a:t>VAC</a:t>
            </a:r>
            <a:r>
              <a:rPr lang="en-US" dirty="0" smtClean="0"/>
              <a:t> for replication </a:t>
            </a:r>
          </a:p>
          <a:p>
            <a:pPr lvl="1"/>
            <a:r>
              <a:rPr lang="en-US" dirty="0" smtClean="0"/>
              <a:t> increase </a:t>
            </a:r>
            <a:r>
              <a:rPr lang="en-US" dirty="0"/>
              <a:t>the GPAs and retention rates of D/HH students in STEM majors.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72" y="274638"/>
            <a:ext cx="917098" cy="132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support services (Years 1-5)</a:t>
            </a:r>
          </a:p>
          <a:p>
            <a:pPr lvl="1"/>
            <a:r>
              <a:rPr lang="en-US" dirty="0" smtClean="0"/>
              <a:t>Tutoring</a:t>
            </a:r>
          </a:p>
          <a:p>
            <a:pPr lvl="1"/>
            <a:r>
              <a:rPr lang="en-US" dirty="0" smtClean="0"/>
              <a:t>Mentoring by D/HH STEM professionals</a:t>
            </a:r>
          </a:p>
          <a:p>
            <a:r>
              <a:rPr lang="en-US" dirty="0" smtClean="0"/>
              <a:t>Remote access services (Years 4-5)</a:t>
            </a:r>
          </a:p>
          <a:p>
            <a:pPr lvl="1"/>
            <a:r>
              <a:rPr lang="en-US" dirty="0" smtClean="0"/>
              <a:t>Captioning</a:t>
            </a:r>
          </a:p>
          <a:p>
            <a:pPr lvl="1"/>
            <a:r>
              <a:rPr lang="en-US" dirty="0" smtClean="0"/>
              <a:t>Interpreting</a:t>
            </a:r>
          </a:p>
          <a:p>
            <a:r>
              <a:rPr lang="en-US" dirty="0" smtClean="0"/>
              <a:t>Social networking</a:t>
            </a:r>
          </a:p>
          <a:p>
            <a:r>
              <a:rPr lang="en-US" dirty="0" smtClean="0"/>
              <a:t>Electronic resource collection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0" y="274638"/>
            <a:ext cx="996743" cy="144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tutoring </a:t>
            </a:r>
          </a:p>
          <a:p>
            <a:pPr lvl="1"/>
            <a:r>
              <a:rPr lang="en-US" dirty="0" smtClean="0"/>
              <a:t>8 students/5 tutors at RIT (Biology, Chemistry, Computer Science, Engineering, Math, &amp; Physics)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Using Google+ Hangouts as platform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Building Web Presence (</a:t>
            </a:r>
            <a:r>
              <a:rPr lang="en-US" dirty="0" smtClean="0">
                <a:hlinkClick r:id="rId2"/>
              </a:rPr>
              <a:t>www.dhhvac.org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Recruiting mentors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59" y="274638"/>
            <a:ext cx="953300" cy="138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 Tutoring </a:t>
            </a:r>
            <a:br>
              <a:rPr lang="en-US" dirty="0" smtClean="0"/>
            </a:br>
            <a:r>
              <a:rPr lang="en-US" dirty="0" smtClean="0"/>
              <a:t>Using Google+ Hangouts</a:t>
            </a:r>
            <a:endParaRPr lang="en-US" dirty="0"/>
          </a:p>
        </p:txBody>
      </p:sp>
      <p:pic>
        <p:nvPicPr>
          <p:cNvPr id="7" name="Content Placeholder 6" descr="tutor sess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14" y="274638"/>
            <a:ext cx="788459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403</Words>
  <Application>Microsoft Macintosh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Lisa B. Elliot, Ph.D. &amp; Robb Dooling RIT/NTID Center on Access Technology NTID Foundation Board Meeting, May 4, 2012 Rochester, NY </vt:lpstr>
      <vt:lpstr>Who We Are</vt:lpstr>
      <vt:lpstr>Campus Partners</vt:lpstr>
      <vt:lpstr>Background:  Two prior NSF grants</vt:lpstr>
      <vt:lpstr>Background:  Two prior NSF grants</vt:lpstr>
      <vt:lpstr>Goal and Objectives</vt:lpstr>
      <vt:lpstr>Components of the VAC</vt:lpstr>
      <vt:lpstr>Progress to Date</vt:lpstr>
      <vt:lpstr>_x0012_Remote Tutoring  Using Google+ Hangouts</vt:lpstr>
      <vt:lpstr>Remote Tutoring  Using Google+ Hangouts</vt:lpstr>
      <vt:lpstr>Summer Plans</vt:lpstr>
    </vt:vector>
  </TitlesOfParts>
  <Company>at RIT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Lisa B. Elliot RIT/NTID Center on Access Technology Education Support Service Personnel Annual Meeting, May 5, 2012 Rochester, NY </dc:title>
  <dc:creator>NTID</dc:creator>
  <cp:lastModifiedBy>NTID</cp:lastModifiedBy>
  <cp:revision>4</cp:revision>
  <dcterms:created xsi:type="dcterms:W3CDTF">2012-05-03T17:00:50Z</dcterms:created>
  <dcterms:modified xsi:type="dcterms:W3CDTF">2012-05-03T17:41:45Z</dcterms:modified>
</cp:coreProperties>
</file>