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2918400" cy="21945600"/>
  <p:notesSz cx="9144000" cy="6858000"/>
  <p:defaultTextStyle>
    <a:defPPr>
      <a:defRPr lang="en-US"/>
    </a:defPPr>
    <a:lvl1pPr marL="0" algn="l" defTabSz="1645879" rtl="0" eaLnBrk="1" latinLnBrk="0" hangingPunct="1">
      <a:defRPr sz="6450" kern="1200">
        <a:solidFill>
          <a:schemeClr val="tx1"/>
        </a:solidFill>
        <a:latin typeface="+mn-lt"/>
        <a:ea typeface="+mn-ea"/>
        <a:cs typeface="+mn-cs"/>
      </a:defRPr>
    </a:lvl1pPr>
    <a:lvl2pPr marL="1645879" algn="l" defTabSz="1645879" rtl="0" eaLnBrk="1" latinLnBrk="0" hangingPunct="1">
      <a:defRPr sz="6450" kern="1200">
        <a:solidFill>
          <a:schemeClr val="tx1"/>
        </a:solidFill>
        <a:latin typeface="+mn-lt"/>
        <a:ea typeface="+mn-ea"/>
        <a:cs typeface="+mn-cs"/>
      </a:defRPr>
    </a:lvl2pPr>
    <a:lvl3pPr marL="3291758" algn="l" defTabSz="1645879" rtl="0" eaLnBrk="1" latinLnBrk="0" hangingPunct="1">
      <a:defRPr sz="6450" kern="1200">
        <a:solidFill>
          <a:schemeClr val="tx1"/>
        </a:solidFill>
        <a:latin typeface="+mn-lt"/>
        <a:ea typeface="+mn-ea"/>
        <a:cs typeface="+mn-cs"/>
      </a:defRPr>
    </a:lvl3pPr>
    <a:lvl4pPr marL="4937636" algn="l" defTabSz="1645879" rtl="0" eaLnBrk="1" latinLnBrk="0" hangingPunct="1">
      <a:defRPr sz="6450" kern="1200">
        <a:solidFill>
          <a:schemeClr val="tx1"/>
        </a:solidFill>
        <a:latin typeface="+mn-lt"/>
        <a:ea typeface="+mn-ea"/>
        <a:cs typeface="+mn-cs"/>
      </a:defRPr>
    </a:lvl4pPr>
    <a:lvl5pPr marL="6583516" algn="l" defTabSz="1645879" rtl="0" eaLnBrk="1" latinLnBrk="0" hangingPunct="1">
      <a:defRPr sz="6450" kern="1200">
        <a:solidFill>
          <a:schemeClr val="tx1"/>
        </a:solidFill>
        <a:latin typeface="+mn-lt"/>
        <a:ea typeface="+mn-ea"/>
        <a:cs typeface="+mn-cs"/>
      </a:defRPr>
    </a:lvl5pPr>
    <a:lvl6pPr marL="8229395" algn="l" defTabSz="1645879" rtl="0" eaLnBrk="1" latinLnBrk="0" hangingPunct="1">
      <a:defRPr sz="6450" kern="1200">
        <a:solidFill>
          <a:schemeClr val="tx1"/>
        </a:solidFill>
        <a:latin typeface="+mn-lt"/>
        <a:ea typeface="+mn-ea"/>
        <a:cs typeface="+mn-cs"/>
      </a:defRPr>
    </a:lvl6pPr>
    <a:lvl7pPr marL="9875273" algn="l" defTabSz="1645879" rtl="0" eaLnBrk="1" latinLnBrk="0" hangingPunct="1">
      <a:defRPr sz="6450" kern="1200">
        <a:solidFill>
          <a:schemeClr val="tx1"/>
        </a:solidFill>
        <a:latin typeface="+mn-lt"/>
        <a:ea typeface="+mn-ea"/>
        <a:cs typeface="+mn-cs"/>
      </a:defRPr>
    </a:lvl7pPr>
    <a:lvl8pPr marL="11521152" algn="l" defTabSz="1645879" rtl="0" eaLnBrk="1" latinLnBrk="0" hangingPunct="1">
      <a:defRPr sz="6450" kern="1200">
        <a:solidFill>
          <a:schemeClr val="tx1"/>
        </a:solidFill>
        <a:latin typeface="+mn-lt"/>
        <a:ea typeface="+mn-ea"/>
        <a:cs typeface="+mn-cs"/>
      </a:defRPr>
    </a:lvl8pPr>
    <a:lvl9pPr marL="13167031" algn="l" defTabSz="1645879" rtl="0" eaLnBrk="1" latinLnBrk="0" hangingPunct="1">
      <a:defRPr sz="64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5C21"/>
    <a:srgbClr val="4E3629"/>
    <a:srgbClr val="FF0000"/>
    <a:srgbClr val="28150F"/>
    <a:srgbClr val="BFBAB1"/>
    <a:srgbClr val="5E689A"/>
    <a:srgbClr val="7175AA"/>
    <a:srgbClr val="163CA6"/>
    <a:srgbClr val="205D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3724" autoAdjust="0"/>
    <p:restoredTop sz="95194" autoAdjust="0"/>
  </p:normalViewPr>
  <p:slideViewPr>
    <p:cSldViewPr snapToGrid="0" snapToObjects="1">
      <p:cViewPr>
        <p:scale>
          <a:sx n="25" d="100"/>
          <a:sy n="25" d="100"/>
        </p:scale>
        <p:origin x="1842" y="552"/>
      </p:cViewPr>
      <p:guideLst>
        <p:guide orient="horz" pos="6912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6CECC3-E8BF-AB49-860A-6CD5CB9130DC}" type="doc">
      <dgm:prSet loTypeId="urn:microsoft.com/office/officeart/2009/3/layout/RandomtoResultProcess" loCatId="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F97E82C-4B1D-BC46-9EF5-FDE9446D2D08}">
      <dgm:prSet phldrT="[Text]" custT="1"/>
      <dgm:spPr/>
      <dgm:t>
        <a:bodyPr/>
        <a:lstStyle/>
        <a:p>
          <a:r>
            <a:rPr lang="en-U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Video Corpus</a:t>
          </a:r>
        </a:p>
      </dgm:t>
    </dgm:pt>
    <dgm:pt modelId="{8245E4FD-07E8-5E49-8082-6B3463F5BADE}" type="parTrans" cxnId="{B959AD82-E397-6C4D-9DC6-379E943B7E35}">
      <dgm:prSet/>
      <dgm:spPr/>
      <dgm:t>
        <a:bodyPr/>
        <a:lstStyle/>
        <a:p>
          <a:endParaRPr lang="en-US" sz="1800" b="1"/>
        </a:p>
      </dgm:t>
    </dgm:pt>
    <dgm:pt modelId="{FCD01631-F660-FE45-9510-B855C4FB1552}" type="sibTrans" cxnId="{B959AD82-E397-6C4D-9DC6-379E943B7E35}">
      <dgm:prSet/>
      <dgm:spPr/>
      <dgm:t>
        <a:bodyPr/>
        <a:lstStyle/>
        <a:p>
          <a:endParaRPr lang="en-US" sz="1800" b="1"/>
        </a:p>
      </dgm:t>
    </dgm:pt>
    <dgm:pt modelId="{F4F7DEDE-86C8-304B-A19F-6EB0F797E2C0}">
      <dgm:prSet phldrT="[Text]" custT="1"/>
      <dgm:spPr/>
      <dgm:t>
        <a:bodyPr/>
        <a:lstStyle/>
        <a:p>
          <a:r>
            <a:rPr lang="en-US" sz="1500" b="1" dirty="0"/>
            <a:t>ASL Animation</a:t>
          </a:r>
        </a:p>
      </dgm:t>
    </dgm:pt>
    <dgm:pt modelId="{311D2915-AC5E-1E40-BA1D-53117FC224F7}" type="parTrans" cxnId="{8713905C-202A-E749-9345-3FC21D4453FC}">
      <dgm:prSet/>
      <dgm:spPr/>
      <dgm:t>
        <a:bodyPr/>
        <a:lstStyle/>
        <a:p>
          <a:endParaRPr lang="en-US" sz="1800" b="1"/>
        </a:p>
      </dgm:t>
    </dgm:pt>
    <dgm:pt modelId="{9D233DB8-10A0-1948-A0C4-B64210544F70}" type="sibTrans" cxnId="{8713905C-202A-E749-9345-3FC21D4453FC}">
      <dgm:prSet/>
      <dgm:spPr/>
      <dgm:t>
        <a:bodyPr/>
        <a:lstStyle/>
        <a:p>
          <a:endParaRPr lang="en-US" sz="1800" b="1"/>
        </a:p>
      </dgm:t>
    </dgm:pt>
    <dgm:pt modelId="{E46CDAED-D934-384E-89E0-252C26434A45}">
      <dgm:prSet phldrT="[Text]" custT="1"/>
      <dgm:spPr/>
      <dgm:t>
        <a:bodyPr/>
        <a:lstStyle/>
        <a:p>
          <a:r>
            <a:rPr lang="en-US" sz="1800" b="1" dirty="0"/>
            <a:t>Extraction</a:t>
          </a:r>
        </a:p>
      </dgm:t>
    </dgm:pt>
    <dgm:pt modelId="{1108CA13-C7A8-B441-B6E5-CC14084C9A81}" type="parTrans" cxnId="{1D5125FE-6A46-894A-85C2-3E10FD058E89}">
      <dgm:prSet/>
      <dgm:spPr/>
      <dgm:t>
        <a:bodyPr/>
        <a:lstStyle/>
        <a:p>
          <a:endParaRPr lang="en-US" sz="1800" b="1"/>
        </a:p>
      </dgm:t>
    </dgm:pt>
    <dgm:pt modelId="{F9487413-A705-CA4D-8E80-18902B034442}" type="sibTrans" cxnId="{1D5125FE-6A46-894A-85C2-3E10FD058E89}">
      <dgm:prSet/>
      <dgm:spPr/>
      <dgm:t>
        <a:bodyPr/>
        <a:lstStyle/>
        <a:p>
          <a:endParaRPr lang="en-US" sz="1800" b="1"/>
        </a:p>
      </dgm:t>
    </dgm:pt>
    <dgm:pt modelId="{C9CDF398-7382-1D4F-9207-09840E519DAE}">
      <dgm:prSet custT="1"/>
      <dgm:spPr/>
      <dgm:t>
        <a:bodyPr/>
        <a:lstStyle/>
        <a:p>
          <a:r>
            <a:rPr lang="en-U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Building Model</a:t>
          </a:r>
        </a:p>
      </dgm:t>
    </dgm:pt>
    <dgm:pt modelId="{F45BB1D4-F2A2-0944-95AC-00C4C8AE3C3E}" type="parTrans" cxnId="{D6AB5CC4-711C-AF43-82EE-0EF019DAA841}">
      <dgm:prSet/>
      <dgm:spPr/>
      <dgm:t>
        <a:bodyPr/>
        <a:lstStyle/>
        <a:p>
          <a:endParaRPr lang="en-US" sz="1800" b="1"/>
        </a:p>
      </dgm:t>
    </dgm:pt>
    <dgm:pt modelId="{2EBA7221-7D1A-1346-8A74-5F339758E7CA}" type="sibTrans" cxnId="{D6AB5CC4-711C-AF43-82EE-0EF019DAA841}">
      <dgm:prSet/>
      <dgm:spPr/>
      <dgm:t>
        <a:bodyPr/>
        <a:lstStyle/>
        <a:p>
          <a:endParaRPr lang="en-US" sz="1800" b="1"/>
        </a:p>
      </dgm:t>
    </dgm:pt>
    <dgm:pt modelId="{C6C93159-4F33-6046-9CE8-3316A5946359}">
      <dgm:prSet custT="1"/>
      <dgm:spPr/>
      <dgm:t>
        <a:bodyPr/>
        <a:lstStyle/>
        <a:p>
          <a:r>
            <a:rPr lang="en-U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Synthesizing pause</a:t>
          </a:r>
        </a:p>
      </dgm:t>
    </dgm:pt>
    <dgm:pt modelId="{AAACFFBB-CA57-7F49-B82C-4F3E73A2452A}" type="parTrans" cxnId="{85CFB77A-DFE6-234E-AFA5-A9F46D5D5D7E}">
      <dgm:prSet/>
      <dgm:spPr/>
      <dgm:t>
        <a:bodyPr/>
        <a:lstStyle/>
        <a:p>
          <a:endParaRPr lang="en-US" sz="1800" b="1"/>
        </a:p>
      </dgm:t>
    </dgm:pt>
    <dgm:pt modelId="{B8F79CD2-9E6E-864D-9916-F404DDDB2AF9}" type="sibTrans" cxnId="{85CFB77A-DFE6-234E-AFA5-A9F46D5D5D7E}">
      <dgm:prSet/>
      <dgm:spPr/>
      <dgm:t>
        <a:bodyPr/>
        <a:lstStyle/>
        <a:p>
          <a:endParaRPr lang="en-US" sz="1800" b="1"/>
        </a:p>
      </dgm:t>
    </dgm:pt>
    <dgm:pt modelId="{2B0FFDBB-989C-4348-A682-F439B0FE6790}" type="pres">
      <dgm:prSet presAssocID="{706CECC3-E8BF-AB49-860A-6CD5CB9130DC}" presName="Name0" presStyleCnt="0">
        <dgm:presLayoutVars>
          <dgm:dir/>
          <dgm:animOne val="branch"/>
          <dgm:animLvl val="lvl"/>
        </dgm:presLayoutVars>
      </dgm:prSet>
      <dgm:spPr/>
    </dgm:pt>
    <dgm:pt modelId="{2E58730A-C98E-8743-992A-BAA232A45312}" type="pres">
      <dgm:prSet presAssocID="{FF97E82C-4B1D-BC46-9EF5-FDE9446D2D08}" presName="chaos" presStyleCnt="0"/>
      <dgm:spPr/>
    </dgm:pt>
    <dgm:pt modelId="{97EC5C29-B083-394A-9CAC-92EE0B013CC8}" type="pres">
      <dgm:prSet presAssocID="{FF97E82C-4B1D-BC46-9EF5-FDE9446D2D08}" presName="parTx1" presStyleLbl="revTx" presStyleIdx="0" presStyleCnt="4" custScaleX="152947"/>
      <dgm:spPr/>
    </dgm:pt>
    <dgm:pt modelId="{3B172783-3E79-BD4B-B409-13ADD38B8E9C}" type="pres">
      <dgm:prSet presAssocID="{FF97E82C-4B1D-BC46-9EF5-FDE9446D2D08}" presName="c1" presStyleLbl="node1" presStyleIdx="0" presStyleCnt="19"/>
      <dgm:spPr/>
    </dgm:pt>
    <dgm:pt modelId="{7B9EF9F5-33CA-7349-A250-FE184C193088}" type="pres">
      <dgm:prSet presAssocID="{FF97E82C-4B1D-BC46-9EF5-FDE9446D2D08}" presName="c2" presStyleLbl="node1" presStyleIdx="1" presStyleCnt="19"/>
      <dgm:spPr/>
    </dgm:pt>
    <dgm:pt modelId="{6D3FD778-613F-5F4C-9F9E-31C730B0B3F1}" type="pres">
      <dgm:prSet presAssocID="{FF97E82C-4B1D-BC46-9EF5-FDE9446D2D08}" presName="c3" presStyleLbl="node1" presStyleIdx="2" presStyleCnt="19"/>
      <dgm:spPr/>
    </dgm:pt>
    <dgm:pt modelId="{EFCE3FC3-43D7-D542-B0B6-98C28BBF5216}" type="pres">
      <dgm:prSet presAssocID="{FF97E82C-4B1D-BC46-9EF5-FDE9446D2D08}" presName="c4" presStyleLbl="node1" presStyleIdx="3" presStyleCnt="19"/>
      <dgm:spPr/>
    </dgm:pt>
    <dgm:pt modelId="{A457C852-7DE6-7F4A-92D9-20352C8C27B1}" type="pres">
      <dgm:prSet presAssocID="{FF97E82C-4B1D-BC46-9EF5-FDE9446D2D08}" presName="c5" presStyleLbl="node1" presStyleIdx="4" presStyleCnt="19"/>
      <dgm:spPr/>
    </dgm:pt>
    <dgm:pt modelId="{9484739B-9DE3-6C40-BBEA-282C4AD703A1}" type="pres">
      <dgm:prSet presAssocID="{FF97E82C-4B1D-BC46-9EF5-FDE9446D2D08}" presName="c6" presStyleLbl="node1" presStyleIdx="5" presStyleCnt="19"/>
      <dgm:spPr/>
    </dgm:pt>
    <dgm:pt modelId="{C70E8906-B680-3D41-B871-EEDA1E56198E}" type="pres">
      <dgm:prSet presAssocID="{FF97E82C-4B1D-BC46-9EF5-FDE9446D2D08}" presName="c7" presStyleLbl="node1" presStyleIdx="6" presStyleCnt="19"/>
      <dgm:spPr/>
    </dgm:pt>
    <dgm:pt modelId="{BC27748E-F391-7442-9AC7-1549BFF72569}" type="pres">
      <dgm:prSet presAssocID="{FF97E82C-4B1D-BC46-9EF5-FDE9446D2D08}" presName="c8" presStyleLbl="node1" presStyleIdx="7" presStyleCnt="19"/>
      <dgm:spPr/>
    </dgm:pt>
    <dgm:pt modelId="{77717D25-F774-8A44-8559-274E64DE09C8}" type="pres">
      <dgm:prSet presAssocID="{FF97E82C-4B1D-BC46-9EF5-FDE9446D2D08}" presName="c9" presStyleLbl="node1" presStyleIdx="8" presStyleCnt="19"/>
      <dgm:spPr/>
    </dgm:pt>
    <dgm:pt modelId="{7B98D2AD-995C-0C4E-844F-78D3FCF92EB3}" type="pres">
      <dgm:prSet presAssocID="{FF97E82C-4B1D-BC46-9EF5-FDE9446D2D08}" presName="c10" presStyleLbl="node1" presStyleIdx="9" presStyleCnt="19"/>
      <dgm:spPr/>
    </dgm:pt>
    <dgm:pt modelId="{353C185A-7953-2D46-95AB-8F8B30E29C64}" type="pres">
      <dgm:prSet presAssocID="{FF97E82C-4B1D-BC46-9EF5-FDE9446D2D08}" presName="c11" presStyleLbl="node1" presStyleIdx="10" presStyleCnt="19"/>
      <dgm:spPr/>
    </dgm:pt>
    <dgm:pt modelId="{B858443F-ACF2-4B46-9F94-2620EE959843}" type="pres">
      <dgm:prSet presAssocID="{FF97E82C-4B1D-BC46-9EF5-FDE9446D2D08}" presName="c12" presStyleLbl="node1" presStyleIdx="11" presStyleCnt="19"/>
      <dgm:spPr/>
    </dgm:pt>
    <dgm:pt modelId="{6309BAAF-3504-F241-8427-461401CF1C70}" type="pres">
      <dgm:prSet presAssocID="{FF97E82C-4B1D-BC46-9EF5-FDE9446D2D08}" presName="c13" presStyleLbl="node1" presStyleIdx="12" presStyleCnt="19"/>
      <dgm:spPr/>
    </dgm:pt>
    <dgm:pt modelId="{EA51E5BB-1BC0-0347-8215-9AACD1FF338E}" type="pres">
      <dgm:prSet presAssocID="{FF97E82C-4B1D-BC46-9EF5-FDE9446D2D08}" presName="c14" presStyleLbl="node1" presStyleIdx="13" presStyleCnt="19"/>
      <dgm:spPr/>
    </dgm:pt>
    <dgm:pt modelId="{F17A2E58-875C-654C-9B14-43E18B67AE43}" type="pres">
      <dgm:prSet presAssocID="{FF97E82C-4B1D-BC46-9EF5-FDE9446D2D08}" presName="c15" presStyleLbl="node1" presStyleIdx="14" presStyleCnt="19"/>
      <dgm:spPr/>
    </dgm:pt>
    <dgm:pt modelId="{2EC5FCD7-91EB-5248-BE5C-24A1EBBC268F}" type="pres">
      <dgm:prSet presAssocID="{FF97E82C-4B1D-BC46-9EF5-FDE9446D2D08}" presName="c16" presStyleLbl="node1" presStyleIdx="15" presStyleCnt="19"/>
      <dgm:spPr/>
    </dgm:pt>
    <dgm:pt modelId="{FFCBB7A1-FE1C-1647-8323-90A841F17A29}" type="pres">
      <dgm:prSet presAssocID="{FF97E82C-4B1D-BC46-9EF5-FDE9446D2D08}" presName="c17" presStyleLbl="node1" presStyleIdx="16" presStyleCnt="19"/>
      <dgm:spPr/>
    </dgm:pt>
    <dgm:pt modelId="{65122246-05D7-D44F-B699-AD79AC9D6183}" type="pres">
      <dgm:prSet presAssocID="{FF97E82C-4B1D-BC46-9EF5-FDE9446D2D08}" presName="c18" presStyleLbl="node1" presStyleIdx="17" presStyleCnt="19"/>
      <dgm:spPr/>
    </dgm:pt>
    <dgm:pt modelId="{E6124DAC-B6F0-FA4F-87FE-37C1534F2896}" type="pres">
      <dgm:prSet presAssocID="{FCD01631-F660-FE45-9510-B855C4FB1552}" presName="chevronComposite1" presStyleCnt="0"/>
      <dgm:spPr/>
    </dgm:pt>
    <dgm:pt modelId="{4A03A477-DB98-DD49-9B06-7E44497E3948}" type="pres">
      <dgm:prSet presAssocID="{FCD01631-F660-FE45-9510-B855C4FB1552}" presName="chevron1" presStyleLbl="sibTrans2D1" presStyleIdx="0" presStyleCnt="4"/>
      <dgm:spPr/>
    </dgm:pt>
    <dgm:pt modelId="{48E69F00-51DC-0A4C-BAA5-E2432F6650D7}" type="pres">
      <dgm:prSet presAssocID="{FCD01631-F660-FE45-9510-B855C4FB1552}" presName="spChevron1" presStyleCnt="0"/>
      <dgm:spPr/>
    </dgm:pt>
    <dgm:pt modelId="{75795B4E-D7BA-544C-AC87-A4257A58296B}" type="pres">
      <dgm:prSet presAssocID="{E46CDAED-D934-384E-89E0-252C26434A45}" presName="middle" presStyleCnt="0"/>
      <dgm:spPr/>
    </dgm:pt>
    <dgm:pt modelId="{1FA2211F-2021-7D4A-AFA1-8A12072716EA}" type="pres">
      <dgm:prSet presAssocID="{E46CDAED-D934-384E-89E0-252C26434A45}" presName="parTxMid" presStyleLbl="revTx" presStyleIdx="1" presStyleCnt="4"/>
      <dgm:spPr/>
    </dgm:pt>
    <dgm:pt modelId="{8860BD68-1F7F-3343-8425-6681E8080D18}" type="pres">
      <dgm:prSet presAssocID="{E46CDAED-D934-384E-89E0-252C26434A45}" presName="spMid" presStyleCnt="0"/>
      <dgm:spPr/>
    </dgm:pt>
    <dgm:pt modelId="{3A09B778-8872-8A40-A278-8DA1E346F3E3}" type="pres">
      <dgm:prSet presAssocID="{F9487413-A705-CA4D-8E80-18902B034442}" presName="chevronComposite1" presStyleCnt="0"/>
      <dgm:spPr/>
    </dgm:pt>
    <dgm:pt modelId="{2FCE43E3-B324-DA48-9D89-290DB43C1870}" type="pres">
      <dgm:prSet presAssocID="{F9487413-A705-CA4D-8E80-18902B034442}" presName="chevron1" presStyleLbl="sibTrans2D1" presStyleIdx="1" presStyleCnt="4"/>
      <dgm:spPr/>
    </dgm:pt>
    <dgm:pt modelId="{95BB70CA-1F4A-5542-AB81-2206CC7582D8}" type="pres">
      <dgm:prSet presAssocID="{F9487413-A705-CA4D-8E80-18902B034442}" presName="spChevron1" presStyleCnt="0"/>
      <dgm:spPr/>
    </dgm:pt>
    <dgm:pt modelId="{5C4B1601-3E86-0B43-AC79-AC2395277EF7}" type="pres">
      <dgm:prSet presAssocID="{C9CDF398-7382-1D4F-9207-09840E519DAE}" presName="middle" presStyleCnt="0"/>
      <dgm:spPr/>
    </dgm:pt>
    <dgm:pt modelId="{293123DF-8CBC-B94B-9692-782979711CF5}" type="pres">
      <dgm:prSet presAssocID="{C9CDF398-7382-1D4F-9207-09840E519DAE}" presName="parTxMid" presStyleLbl="revTx" presStyleIdx="2" presStyleCnt="4" custScaleX="98709"/>
      <dgm:spPr/>
    </dgm:pt>
    <dgm:pt modelId="{D5FD27CE-C24A-7144-9425-7DC03580F865}" type="pres">
      <dgm:prSet presAssocID="{C9CDF398-7382-1D4F-9207-09840E519DAE}" presName="spMid" presStyleCnt="0"/>
      <dgm:spPr/>
    </dgm:pt>
    <dgm:pt modelId="{CD1E3C44-C243-5949-B272-7293444639A4}" type="pres">
      <dgm:prSet presAssocID="{2EBA7221-7D1A-1346-8A74-5F339758E7CA}" presName="chevronComposite1" presStyleCnt="0"/>
      <dgm:spPr/>
    </dgm:pt>
    <dgm:pt modelId="{1D5DE53B-BB30-9D42-B9E0-BD318FDA3B51}" type="pres">
      <dgm:prSet presAssocID="{2EBA7221-7D1A-1346-8A74-5F339758E7CA}" presName="chevron1" presStyleLbl="sibTrans2D1" presStyleIdx="2" presStyleCnt="4"/>
      <dgm:spPr/>
    </dgm:pt>
    <dgm:pt modelId="{C3181C1B-CF18-7D4C-9F70-F8C2D5B07DAB}" type="pres">
      <dgm:prSet presAssocID="{2EBA7221-7D1A-1346-8A74-5F339758E7CA}" presName="spChevron1" presStyleCnt="0"/>
      <dgm:spPr/>
    </dgm:pt>
    <dgm:pt modelId="{9814A252-1927-6C45-B0F1-86753B5EFBFB}" type="pres">
      <dgm:prSet presAssocID="{C6C93159-4F33-6046-9CE8-3316A5946359}" presName="middle" presStyleCnt="0"/>
      <dgm:spPr/>
    </dgm:pt>
    <dgm:pt modelId="{DFB6AECB-1E4D-3A49-89EB-005F834062F3}" type="pres">
      <dgm:prSet presAssocID="{C6C93159-4F33-6046-9CE8-3316A5946359}" presName="parTxMid" presStyleLbl="revTx" presStyleIdx="3" presStyleCnt="4" custScaleX="116986"/>
      <dgm:spPr/>
    </dgm:pt>
    <dgm:pt modelId="{A9F5728B-1515-EC4D-B345-8F5E3B72C1FB}" type="pres">
      <dgm:prSet presAssocID="{C6C93159-4F33-6046-9CE8-3316A5946359}" presName="spMid" presStyleCnt="0"/>
      <dgm:spPr/>
    </dgm:pt>
    <dgm:pt modelId="{82E069CC-ED95-0440-85D3-BEEC43014695}" type="pres">
      <dgm:prSet presAssocID="{B8F79CD2-9E6E-864D-9916-F404DDDB2AF9}" presName="chevronComposite1" presStyleCnt="0"/>
      <dgm:spPr/>
    </dgm:pt>
    <dgm:pt modelId="{D705FAF7-34D0-AA42-B87B-216408DF91DC}" type="pres">
      <dgm:prSet presAssocID="{B8F79CD2-9E6E-864D-9916-F404DDDB2AF9}" presName="chevron1" presStyleLbl="sibTrans2D1" presStyleIdx="3" presStyleCnt="4"/>
      <dgm:spPr/>
    </dgm:pt>
    <dgm:pt modelId="{08E9D523-E1AF-A742-A53F-460407E55B61}" type="pres">
      <dgm:prSet presAssocID="{B8F79CD2-9E6E-864D-9916-F404DDDB2AF9}" presName="spChevron1" presStyleCnt="0"/>
      <dgm:spPr/>
    </dgm:pt>
    <dgm:pt modelId="{DCD33B2D-5E59-B446-8F01-0C5527ECED7B}" type="pres">
      <dgm:prSet presAssocID="{F4F7DEDE-86C8-304B-A19F-6EB0F797E2C0}" presName="last" presStyleCnt="0"/>
      <dgm:spPr/>
    </dgm:pt>
    <dgm:pt modelId="{ECA29CFB-4666-3242-B774-A4BC659C8F91}" type="pres">
      <dgm:prSet presAssocID="{F4F7DEDE-86C8-304B-A19F-6EB0F797E2C0}" presName="circleTx" presStyleLbl="node1" presStyleIdx="18" presStyleCnt="19" custScaleX="129561" custScaleY="130159"/>
      <dgm:spPr/>
    </dgm:pt>
    <dgm:pt modelId="{733FEAB1-8CA5-D248-8EB0-471E20EA42D6}" type="pres">
      <dgm:prSet presAssocID="{F4F7DEDE-86C8-304B-A19F-6EB0F797E2C0}" presName="spN" presStyleCnt="0"/>
      <dgm:spPr/>
    </dgm:pt>
  </dgm:ptLst>
  <dgm:cxnLst>
    <dgm:cxn modelId="{8713905C-202A-E749-9345-3FC21D4453FC}" srcId="{706CECC3-E8BF-AB49-860A-6CD5CB9130DC}" destId="{F4F7DEDE-86C8-304B-A19F-6EB0F797E2C0}" srcOrd="4" destOrd="0" parTransId="{311D2915-AC5E-1E40-BA1D-53117FC224F7}" sibTransId="{9D233DB8-10A0-1948-A0C4-B64210544F70}"/>
    <dgm:cxn modelId="{85CFB77A-DFE6-234E-AFA5-A9F46D5D5D7E}" srcId="{706CECC3-E8BF-AB49-860A-6CD5CB9130DC}" destId="{C6C93159-4F33-6046-9CE8-3316A5946359}" srcOrd="3" destOrd="0" parTransId="{AAACFFBB-CA57-7F49-B82C-4F3E73A2452A}" sibTransId="{B8F79CD2-9E6E-864D-9916-F404DDDB2AF9}"/>
    <dgm:cxn modelId="{B959AD82-E397-6C4D-9DC6-379E943B7E35}" srcId="{706CECC3-E8BF-AB49-860A-6CD5CB9130DC}" destId="{FF97E82C-4B1D-BC46-9EF5-FDE9446D2D08}" srcOrd="0" destOrd="0" parTransId="{8245E4FD-07E8-5E49-8082-6B3463F5BADE}" sibTransId="{FCD01631-F660-FE45-9510-B855C4FB1552}"/>
    <dgm:cxn modelId="{2069689D-B3A2-ED4E-9A71-3B199598C990}" type="presOf" srcId="{F4F7DEDE-86C8-304B-A19F-6EB0F797E2C0}" destId="{ECA29CFB-4666-3242-B774-A4BC659C8F91}" srcOrd="0" destOrd="0" presId="urn:microsoft.com/office/officeart/2009/3/layout/RandomtoResultProcess"/>
    <dgm:cxn modelId="{614191A6-7186-CF4A-8F84-E7528823F412}" type="presOf" srcId="{C6C93159-4F33-6046-9CE8-3316A5946359}" destId="{DFB6AECB-1E4D-3A49-89EB-005F834062F3}" srcOrd="0" destOrd="0" presId="urn:microsoft.com/office/officeart/2009/3/layout/RandomtoResultProcess"/>
    <dgm:cxn modelId="{D6AB5CC4-711C-AF43-82EE-0EF019DAA841}" srcId="{706CECC3-E8BF-AB49-860A-6CD5CB9130DC}" destId="{C9CDF398-7382-1D4F-9207-09840E519DAE}" srcOrd="2" destOrd="0" parTransId="{F45BB1D4-F2A2-0944-95AC-00C4C8AE3C3E}" sibTransId="{2EBA7221-7D1A-1346-8A74-5F339758E7CA}"/>
    <dgm:cxn modelId="{03C5BBDC-BC5B-8348-BCB0-61CB0D6D86FD}" type="presOf" srcId="{FF97E82C-4B1D-BC46-9EF5-FDE9446D2D08}" destId="{97EC5C29-B083-394A-9CAC-92EE0B013CC8}" srcOrd="0" destOrd="0" presId="urn:microsoft.com/office/officeart/2009/3/layout/RandomtoResultProcess"/>
    <dgm:cxn modelId="{1F075FDE-8543-AE4D-8C51-248F6794B489}" type="presOf" srcId="{C9CDF398-7382-1D4F-9207-09840E519DAE}" destId="{293123DF-8CBC-B94B-9692-782979711CF5}" srcOrd="0" destOrd="0" presId="urn:microsoft.com/office/officeart/2009/3/layout/RandomtoResultProcess"/>
    <dgm:cxn modelId="{EC3B28EC-A678-BD4C-82B5-5D8D4353F37F}" type="presOf" srcId="{706CECC3-E8BF-AB49-860A-6CD5CB9130DC}" destId="{2B0FFDBB-989C-4348-A682-F439B0FE6790}" srcOrd="0" destOrd="0" presId="urn:microsoft.com/office/officeart/2009/3/layout/RandomtoResultProcess"/>
    <dgm:cxn modelId="{1D5125FE-6A46-894A-85C2-3E10FD058E89}" srcId="{706CECC3-E8BF-AB49-860A-6CD5CB9130DC}" destId="{E46CDAED-D934-384E-89E0-252C26434A45}" srcOrd="1" destOrd="0" parTransId="{1108CA13-C7A8-B441-B6E5-CC14084C9A81}" sibTransId="{F9487413-A705-CA4D-8E80-18902B034442}"/>
    <dgm:cxn modelId="{151953FF-4E12-8949-B5E4-2BC2C0EEFF95}" type="presOf" srcId="{E46CDAED-D934-384E-89E0-252C26434A45}" destId="{1FA2211F-2021-7D4A-AFA1-8A12072716EA}" srcOrd="0" destOrd="0" presId="urn:microsoft.com/office/officeart/2009/3/layout/RandomtoResultProcess"/>
    <dgm:cxn modelId="{A7D036BA-7391-6A41-9789-AADD3F8DB18B}" type="presParOf" srcId="{2B0FFDBB-989C-4348-A682-F439B0FE6790}" destId="{2E58730A-C98E-8743-992A-BAA232A45312}" srcOrd="0" destOrd="0" presId="urn:microsoft.com/office/officeart/2009/3/layout/RandomtoResultProcess"/>
    <dgm:cxn modelId="{6EB86E12-86AD-5E42-81CD-7D0200938822}" type="presParOf" srcId="{2E58730A-C98E-8743-992A-BAA232A45312}" destId="{97EC5C29-B083-394A-9CAC-92EE0B013CC8}" srcOrd="0" destOrd="0" presId="urn:microsoft.com/office/officeart/2009/3/layout/RandomtoResultProcess"/>
    <dgm:cxn modelId="{D119A855-C94A-E442-A011-793D4391D028}" type="presParOf" srcId="{2E58730A-C98E-8743-992A-BAA232A45312}" destId="{3B172783-3E79-BD4B-B409-13ADD38B8E9C}" srcOrd="1" destOrd="0" presId="urn:microsoft.com/office/officeart/2009/3/layout/RandomtoResultProcess"/>
    <dgm:cxn modelId="{3C47A2C7-FBB3-4644-8C68-8F10F14B30FA}" type="presParOf" srcId="{2E58730A-C98E-8743-992A-BAA232A45312}" destId="{7B9EF9F5-33CA-7349-A250-FE184C193088}" srcOrd="2" destOrd="0" presId="urn:microsoft.com/office/officeart/2009/3/layout/RandomtoResultProcess"/>
    <dgm:cxn modelId="{35E59D34-A7E0-6947-9E49-A0784E5B17E0}" type="presParOf" srcId="{2E58730A-C98E-8743-992A-BAA232A45312}" destId="{6D3FD778-613F-5F4C-9F9E-31C730B0B3F1}" srcOrd="3" destOrd="0" presId="urn:microsoft.com/office/officeart/2009/3/layout/RandomtoResultProcess"/>
    <dgm:cxn modelId="{C3BB5F56-7C97-254A-9EB6-F51CF017C4B4}" type="presParOf" srcId="{2E58730A-C98E-8743-992A-BAA232A45312}" destId="{EFCE3FC3-43D7-D542-B0B6-98C28BBF5216}" srcOrd="4" destOrd="0" presId="urn:microsoft.com/office/officeart/2009/3/layout/RandomtoResultProcess"/>
    <dgm:cxn modelId="{71BBBB74-5194-5E4C-886E-2C4CAC6C1793}" type="presParOf" srcId="{2E58730A-C98E-8743-992A-BAA232A45312}" destId="{A457C852-7DE6-7F4A-92D9-20352C8C27B1}" srcOrd="5" destOrd="0" presId="urn:microsoft.com/office/officeart/2009/3/layout/RandomtoResultProcess"/>
    <dgm:cxn modelId="{9FB57355-C6D5-2F44-BAC3-29F9C9DF90D8}" type="presParOf" srcId="{2E58730A-C98E-8743-992A-BAA232A45312}" destId="{9484739B-9DE3-6C40-BBEA-282C4AD703A1}" srcOrd="6" destOrd="0" presId="urn:microsoft.com/office/officeart/2009/3/layout/RandomtoResultProcess"/>
    <dgm:cxn modelId="{9CABCF1E-8ED4-9C4E-8FF1-09E48248BA52}" type="presParOf" srcId="{2E58730A-C98E-8743-992A-BAA232A45312}" destId="{C70E8906-B680-3D41-B871-EEDA1E56198E}" srcOrd="7" destOrd="0" presId="urn:microsoft.com/office/officeart/2009/3/layout/RandomtoResultProcess"/>
    <dgm:cxn modelId="{79F88702-AF92-A345-9E8B-C8300F28B41A}" type="presParOf" srcId="{2E58730A-C98E-8743-992A-BAA232A45312}" destId="{BC27748E-F391-7442-9AC7-1549BFF72569}" srcOrd="8" destOrd="0" presId="urn:microsoft.com/office/officeart/2009/3/layout/RandomtoResultProcess"/>
    <dgm:cxn modelId="{10F30595-A606-0D40-9DDF-B46E6E4170F4}" type="presParOf" srcId="{2E58730A-C98E-8743-992A-BAA232A45312}" destId="{77717D25-F774-8A44-8559-274E64DE09C8}" srcOrd="9" destOrd="0" presId="urn:microsoft.com/office/officeart/2009/3/layout/RandomtoResultProcess"/>
    <dgm:cxn modelId="{478DF88F-A636-9B4E-A4CC-DB5443BA6A0C}" type="presParOf" srcId="{2E58730A-C98E-8743-992A-BAA232A45312}" destId="{7B98D2AD-995C-0C4E-844F-78D3FCF92EB3}" srcOrd="10" destOrd="0" presId="urn:microsoft.com/office/officeart/2009/3/layout/RandomtoResultProcess"/>
    <dgm:cxn modelId="{17B08FE7-4782-D742-B0E1-2EB34D5A13B5}" type="presParOf" srcId="{2E58730A-C98E-8743-992A-BAA232A45312}" destId="{353C185A-7953-2D46-95AB-8F8B30E29C64}" srcOrd="11" destOrd="0" presId="urn:microsoft.com/office/officeart/2009/3/layout/RandomtoResultProcess"/>
    <dgm:cxn modelId="{52F11835-352E-0A4A-B492-F52B909D7E8B}" type="presParOf" srcId="{2E58730A-C98E-8743-992A-BAA232A45312}" destId="{B858443F-ACF2-4B46-9F94-2620EE959843}" srcOrd="12" destOrd="0" presId="urn:microsoft.com/office/officeart/2009/3/layout/RandomtoResultProcess"/>
    <dgm:cxn modelId="{B204DF33-737A-D549-A7F8-C430439A3FE5}" type="presParOf" srcId="{2E58730A-C98E-8743-992A-BAA232A45312}" destId="{6309BAAF-3504-F241-8427-461401CF1C70}" srcOrd="13" destOrd="0" presId="urn:microsoft.com/office/officeart/2009/3/layout/RandomtoResultProcess"/>
    <dgm:cxn modelId="{CC26F161-8C4B-3D46-9C90-496E91891FE0}" type="presParOf" srcId="{2E58730A-C98E-8743-992A-BAA232A45312}" destId="{EA51E5BB-1BC0-0347-8215-9AACD1FF338E}" srcOrd="14" destOrd="0" presId="urn:microsoft.com/office/officeart/2009/3/layout/RandomtoResultProcess"/>
    <dgm:cxn modelId="{5DF91FA0-0887-3643-90F0-279B00022DA2}" type="presParOf" srcId="{2E58730A-C98E-8743-992A-BAA232A45312}" destId="{F17A2E58-875C-654C-9B14-43E18B67AE43}" srcOrd="15" destOrd="0" presId="urn:microsoft.com/office/officeart/2009/3/layout/RandomtoResultProcess"/>
    <dgm:cxn modelId="{BC2892E4-1846-3146-931A-994322013D14}" type="presParOf" srcId="{2E58730A-C98E-8743-992A-BAA232A45312}" destId="{2EC5FCD7-91EB-5248-BE5C-24A1EBBC268F}" srcOrd="16" destOrd="0" presId="urn:microsoft.com/office/officeart/2009/3/layout/RandomtoResultProcess"/>
    <dgm:cxn modelId="{27069ADD-F6B4-384B-BA93-0CFA20028242}" type="presParOf" srcId="{2E58730A-C98E-8743-992A-BAA232A45312}" destId="{FFCBB7A1-FE1C-1647-8323-90A841F17A29}" srcOrd="17" destOrd="0" presId="urn:microsoft.com/office/officeart/2009/3/layout/RandomtoResultProcess"/>
    <dgm:cxn modelId="{9B1B12E6-AD44-924F-A2DB-1568DFE4ED14}" type="presParOf" srcId="{2E58730A-C98E-8743-992A-BAA232A45312}" destId="{65122246-05D7-D44F-B699-AD79AC9D6183}" srcOrd="18" destOrd="0" presId="urn:microsoft.com/office/officeart/2009/3/layout/RandomtoResultProcess"/>
    <dgm:cxn modelId="{327E6F06-B038-8B42-9A5C-1F4DF632B0CC}" type="presParOf" srcId="{2B0FFDBB-989C-4348-A682-F439B0FE6790}" destId="{E6124DAC-B6F0-FA4F-87FE-37C1534F2896}" srcOrd="1" destOrd="0" presId="urn:microsoft.com/office/officeart/2009/3/layout/RandomtoResultProcess"/>
    <dgm:cxn modelId="{7ACDF397-70F0-6248-8221-172A250B03A6}" type="presParOf" srcId="{E6124DAC-B6F0-FA4F-87FE-37C1534F2896}" destId="{4A03A477-DB98-DD49-9B06-7E44497E3948}" srcOrd="0" destOrd="0" presId="urn:microsoft.com/office/officeart/2009/3/layout/RandomtoResultProcess"/>
    <dgm:cxn modelId="{0418AD34-82E1-FA4C-BCBF-C620C862F984}" type="presParOf" srcId="{E6124DAC-B6F0-FA4F-87FE-37C1534F2896}" destId="{48E69F00-51DC-0A4C-BAA5-E2432F6650D7}" srcOrd="1" destOrd="0" presId="urn:microsoft.com/office/officeart/2009/3/layout/RandomtoResultProcess"/>
    <dgm:cxn modelId="{82459226-4C02-A44B-A0DE-BBF6BE355431}" type="presParOf" srcId="{2B0FFDBB-989C-4348-A682-F439B0FE6790}" destId="{75795B4E-D7BA-544C-AC87-A4257A58296B}" srcOrd="2" destOrd="0" presId="urn:microsoft.com/office/officeart/2009/3/layout/RandomtoResultProcess"/>
    <dgm:cxn modelId="{CF8661A9-ADF7-9E43-8E60-BA9766DDEC14}" type="presParOf" srcId="{75795B4E-D7BA-544C-AC87-A4257A58296B}" destId="{1FA2211F-2021-7D4A-AFA1-8A12072716EA}" srcOrd="0" destOrd="0" presId="urn:microsoft.com/office/officeart/2009/3/layout/RandomtoResultProcess"/>
    <dgm:cxn modelId="{778742D4-5C1D-9F4E-BBE0-324DCB37DAEA}" type="presParOf" srcId="{75795B4E-D7BA-544C-AC87-A4257A58296B}" destId="{8860BD68-1F7F-3343-8425-6681E8080D18}" srcOrd="1" destOrd="0" presId="urn:microsoft.com/office/officeart/2009/3/layout/RandomtoResultProcess"/>
    <dgm:cxn modelId="{34A6FD99-9D91-0944-A918-874FAD679565}" type="presParOf" srcId="{2B0FFDBB-989C-4348-A682-F439B0FE6790}" destId="{3A09B778-8872-8A40-A278-8DA1E346F3E3}" srcOrd="3" destOrd="0" presId="urn:microsoft.com/office/officeart/2009/3/layout/RandomtoResultProcess"/>
    <dgm:cxn modelId="{50B958EB-7EC3-6B41-A20E-13F63601CADF}" type="presParOf" srcId="{3A09B778-8872-8A40-A278-8DA1E346F3E3}" destId="{2FCE43E3-B324-DA48-9D89-290DB43C1870}" srcOrd="0" destOrd="0" presId="urn:microsoft.com/office/officeart/2009/3/layout/RandomtoResultProcess"/>
    <dgm:cxn modelId="{439CBC09-9E18-DD48-A3DA-F49060F7C118}" type="presParOf" srcId="{3A09B778-8872-8A40-A278-8DA1E346F3E3}" destId="{95BB70CA-1F4A-5542-AB81-2206CC7582D8}" srcOrd="1" destOrd="0" presId="urn:microsoft.com/office/officeart/2009/3/layout/RandomtoResultProcess"/>
    <dgm:cxn modelId="{BCBB52BD-C772-0B46-9744-DA48F1E6F80D}" type="presParOf" srcId="{2B0FFDBB-989C-4348-A682-F439B0FE6790}" destId="{5C4B1601-3E86-0B43-AC79-AC2395277EF7}" srcOrd="4" destOrd="0" presId="urn:microsoft.com/office/officeart/2009/3/layout/RandomtoResultProcess"/>
    <dgm:cxn modelId="{E126AF45-F296-B242-B3FC-69BFBD2DDDF0}" type="presParOf" srcId="{5C4B1601-3E86-0B43-AC79-AC2395277EF7}" destId="{293123DF-8CBC-B94B-9692-782979711CF5}" srcOrd="0" destOrd="0" presId="urn:microsoft.com/office/officeart/2009/3/layout/RandomtoResultProcess"/>
    <dgm:cxn modelId="{D8C92A98-09DD-6D48-ACA7-EFDA5CC963BB}" type="presParOf" srcId="{5C4B1601-3E86-0B43-AC79-AC2395277EF7}" destId="{D5FD27CE-C24A-7144-9425-7DC03580F865}" srcOrd="1" destOrd="0" presId="urn:microsoft.com/office/officeart/2009/3/layout/RandomtoResultProcess"/>
    <dgm:cxn modelId="{CE030694-E3F5-C945-9625-8D6095DDC6BD}" type="presParOf" srcId="{2B0FFDBB-989C-4348-A682-F439B0FE6790}" destId="{CD1E3C44-C243-5949-B272-7293444639A4}" srcOrd="5" destOrd="0" presId="urn:microsoft.com/office/officeart/2009/3/layout/RandomtoResultProcess"/>
    <dgm:cxn modelId="{B437785D-7D01-A747-BB6F-CA651BF3E2B3}" type="presParOf" srcId="{CD1E3C44-C243-5949-B272-7293444639A4}" destId="{1D5DE53B-BB30-9D42-B9E0-BD318FDA3B51}" srcOrd="0" destOrd="0" presId="urn:microsoft.com/office/officeart/2009/3/layout/RandomtoResultProcess"/>
    <dgm:cxn modelId="{1CEA6723-4D95-5B47-9EAD-AE94D0CC8BBE}" type="presParOf" srcId="{CD1E3C44-C243-5949-B272-7293444639A4}" destId="{C3181C1B-CF18-7D4C-9F70-F8C2D5B07DAB}" srcOrd="1" destOrd="0" presId="urn:microsoft.com/office/officeart/2009/3/layout/RandomtoResultProcess"/>
    <dgm:cxn modelId="{AB098408-51B9-8643-9E70-EF5106F45294}" type="presParOf" srcId="{2B0FFDBB-989C-4348-A682-F439B0FE6790}" destId="{9814A252-1927-6C45-B0F1-86753B5EFBFB}" srcOrd="6" destOrd="0" presId="urn:microsoft.com/office/officeart/2009/3/layout/RandomtoResultProcess"/>
    <dgm:cxn modelId="{56DAB861-3783-C245-AE1E-27A555451CFA}" type="presParOf" srcId="{9814A252-1927-6C45-B0F1-86753B5EFBFB}" destId="{DFB6AECB-1E4D-3A49-89EB-005F834062F3}" srcOrd="0" destOrd="0" presId="urn:microsoft.com/office/officeart/2009/3/layout/RandomtoResultProcess"/>
    <dgm:cxn modelId="{5E18D119-8B41-554D-A69D-5BCEF96E8367}" type="presParOf" srcId="{9814A252-1927-6C45-B0F1-86753B5EFBFB}" destId="{A9F5728B-1515-EC4D-B345-8F5E3B72C1FB}" srcOrd="1" destOrd="0" presId="urn:microsoft.com/office/officeart/2009/3/layout/RandomtoResultProcess"/>
    <dgm:cxn modelId="{35092398-4A11-2049-8FDE-945DD933FC6C}" type="presParOf" srcId="{2B0FFDBB-989C-4348-A682-F439B0FE6790}" destId="{82E069CC-ED95-0440-85D3-BEEC43014695}" srcOrd="7" destOrd="0" presId="urn:microsoft.com/office/officeart/2009/3/layout/RandomtoResultProcess"/>
    <dgm:cxn modelId="{11EA116D-3A51-1644-AC96-C8BFA0142E0E}" type="presParOf" srcId="{82E069CC-ED95-0440-85D3-BEEC43014695}" destId="{D705FAF7-34D0-AA42-B87B-216408DF91DC}" srcOrd="0" destOrd="0" presId="urn:microsoft.com/office/officeart/2009/3/layout/RandomtoResultProcess"/>
    <dgm:cxn modelId="{FB5ADDA1-D7BB-5844-9854-9955E3775881}" type="presParOf" srcId="{82E069CC-ED95-0440-85D3-BEEC43014695}" destId="{08E9D523-E1AF-A742-A53F-460407E55B61}" srcOrd="1" destOrd="0" presId="urn:microsoft.com/office/officeart/2009/3/layout/RandomtoResultProcess"/>
    <dgm:cxn modelId="{F5F81017-3CCC-6148-98D9-48D9EF8C5897}" type="presParOf" srcId="{2B0FFDBB-989C-4348-A682-F439B0FE6790}" destId="{DCD33B2D-5E59-B446-8F01-0C5527ECED7B}" srcOrd="8" destOrd="0" presId="urn:microsoft.com/office/officeart/2009/3/layout/RandomtoResultProcess"/>
    <dgm:cxn modelId="{1CEF8156-9943-654B-97A8-7F3539EE8E4B}" type="presParOf" srcId="{DCD33B2D-5E59-B446-8F01-0C5527ECED7B}" destId="{ECA29CFB-4666-3242-B774-A4BC659C8F91}" srcOrd="0" destOrd="0" presId="urn:microsoft.com/office/officeart/2009/3/layout/RandomtoResultProcess"/>
    <dgm:cxn modelId="{E361ECAC-A223-EC4D-A75B-4DE5D267A640}" type="presParOf" srcId="{DCD33B2D-5E59-B446-8F01-0C5527ECED7B}" destId="{733FEAB1-8CA5-D248-8EB0-471E20EA42D6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C5C29-B083-394A-9CAC-92EE0B013CC8}">
      <dsp:nvSpPr>
        <dsp:cNvPr id="0" name=""/>
        <dsp:cNvSpPr/>
      </dsp:nvSpPr>
      <dsp:spPr>
        <a:xfrm>
          <a:off x="297" y="1903108"/>
          <a:ext cx="1641372" cy="353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Video Corpus</a:t>
          </a:r>
        </a:p>
      </dsp:txBody>
      <dsp:txXfrm>
        <a:off x="297" y="1903108"/>
        <a:ext cx="1641372" cy="353656"/>
      </dsp:txXfrm>
    </dsp:sp>
    <dsp:sp modelId="{3B172783-3E79-BD4B-B409-13ADD38B8E9C}">
      <dsp:nvSpPr>
        <dsp:cNvPr id="0" name=""/>
        <dsp:cNvSpPr/>
      </dsp:nvSpPr>
      <dsp:spPr>
        <a:xfrm>
          <a:off x="283182" y="1795547"/>
          <a:ext cx="85365" cy="8536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9EF9F5-33CA-7349-A250-FE184C193088}">
      <dsp:nvSpPr>
        <dsp:cNvPr id="0" name=""/>
        <dsp:cNvSpPr/>
      </dsp:nvSpPr>
      <dsp:spPr>
        <a:xfrm>
          <a:off x="342937" y="1676036"/>
          <a:ext cx="85365" cy="8536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3FD778-613F-5F4C-9F9E-31C730B0B3F1}">
      <dsp:nvSpPr>
        <dsp:cNvPr id="0" name=""/>
        <dsp:cNvSpPr/>
      </dsp:nvSpPr>
      <dsp:spPr>
        <a:xfrm>
          <a:off x="486351" y="1699938"/>
          <a:ext cx="134145" cy="13414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CE3FC3-43D7-D542-B0B6-98C28BBF5216}">
      <dsp:nvSpPr>
        <dsp:cNvPr id="0" name=""/>
        <dsp:cNvSpPr/>
      </dsp:nvSpPr>
      <dsp:spPr>
        <a:xfrm>
          <a:off x="605863" y="1568476"/>
          <a:ext cx="85365" cy="8536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57C852-7DE6-7F4A-92D9-20352C8C27B1}">
      <dsp:nvSpPr>
        <dsp:cNvPr id="0" name=""/>
        <dsp:cNvSpPr/>
      </dsp:nvSpPr>
      <dsp:spPr>
        <a:xfrm>
          <a:off x="761227" y="1520671"/>
          <a:ext cx="85365" cy="8536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84739B-9DE3-6C40-BBEA-282C4AD703A1}">
      <dsp:nvSpPr>
        <dsp:cNvPr id="0" name=""/>
        <dsp:cNvSpPr/>
      </dsp:nvSpPr>
      <dsp:spPr>
        <a:xfrm>
          <a:off x="952446" y="1604329"/>
          <a:ext cx="85365" cy="8536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0E8906-B680-3D41-B871-EEDA1E56198E}">
      <dsp:nvSpPr>
        <dsp:cNvPr id="0" name=""/>
        <dsp:cNvSpPr/>
      </dsp:nvSpPr>
      <dsp:spPr>
        <a:xfrm>
          <a:off x="1071957" y="1664085"/>
          <a:ext cx="134145" cy="13414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27748E-F391-7442-9AC7-1549BFF72569}">
      <dsp:nvSpPr>
        <dsp:cNvPr id="0" name=""/>
        <dsp:cNvSpPr/>
      </dsp:nvSpPr>
      <dsp:spPr>
        <a:xfrm>
          <a:off x="1239273" y="1795547"/>
          <a:ext cx="85365" cy="8536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717D25-F774-8A44-8559-274E64DE09C8}">
      <dsp:nvSpPr>
        <dsp:cNvPr id="0" name=""/>
        <dsp:cNvSpPr/>
      </dsp:nvSpPr>
      <dsp:spPr>
        <a:xfrm>
          <a:off x="1310980" y="1927010"/>
          <a:ext cx="85365" cy="8536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98D2AD-995C-0C4E-844F-78D3FCF92EB3}">
      <dsp:nvSpPr>
        <dsp:cNvPr id="0" name=""/>
        <dsp:cNvSpPr/>
      </dsp:nvSpPr>
      <dsp:spPr>
        <a:xfrm>
          <a:off x="689521" y="1676036"/>
          <a:ext cx="219510" cy="21951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3C185A-7953-2D46-95AB-8F8B30E29C64}">
      <dsp:nvSpPr>
        <dsp:cNvPr id="0" name=""/>
        <dsp:cNvSpPr/>
      </dsp:nvSpPr>
      <dsp:spPr>
        <a:xfrm>
          <a:off x="223426" y="2130179"/>
          <a:ext cx="85365" cy="8536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58443F-ACF2-4B46-9F94-2620EE959843}">
      <dsp:nvSpPr>
        <dsp:cNvPr id="0" name=""/>
        <dsp:cNvSpPr/>
      </dsp:nvSpPr>
      <dsp:spPr>
        <a:xfrm>
          <a:off x="295133" y="2237740"/>
          <a:ext cx="134145" cy="13414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09BAAF-3504-F241-8427-461401CF1C70}">
      <dsp:nvSpPr>
        <dsp:cNvPr id="0" name=""/>
        <dsp:cNvSpPr/>
      </dsp:nvSpPr>
      <dsp:spPr>
        <a:xfrm>
          <a:off x="474400" y="2333349"/>
          <a:ext cx="195120" cy="19512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51E5BB-1BC0-0347-8215-9AACD1FF338E}">
      <dsp:nvSpPr>
        <dsp:cNvPr id="0" name=""/>
        <dsp:cNvSpPr/>
      </dsp:nvSpPr>
      <dsp:spPr>
        <a:xfrm>
          <a:off x="725374" y="2488714"/>
          <a:ext cx="85365" cy="8536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7A2E58-875C-654C-9B14-43E18B67AE43}">
      <dsp:nvSpPr>
        <dsp:cNvPr id="0" name=""/>
        <dsp:cNvSpPr/>
      </dsp:nvSpPr>
      <dsp:spPr>
        <a:xfrm>
          <a:off x="773179" y="2333349"/>
          <a:ext cx="134145" cy="13414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C5FCD7-91EB-5248-BE5C-24A1EBBC268F}">
      <dsp:nvSpPr>
        <dsp:cNvPr id="0" name=""/>
        <dsp:cNvSpPr/>
      </dsp:nvSpPr>
      <dsp:spPr>
        <a:xfrm>
          <a:off x="892690" y="2500665"/>
          <a:ext cx="85365" cy="8536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CBB7A1-FE1C-1647-8323-90A841F17A29}">
      <dsp:nvSpPr>
        <dsp:cNvPr id="0" name=""/>
        <dsp:cNvSpPr/>
      </dsp:nvSpPr>
      <dsp:spPr>
        <a:xfrm>
          <a:off x="1000250" y="2309446"/>
          <a:ext cx="195120" cy="19512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122246-05D7-D44F-B699-AD79AC9D6183}">
      <dsp:nvSpPr>
        <dsp:cNvPr id="0" name=""/>
        <dsp:cNvSpPr/>
      </dsp:nvSpPr>
      <dsp:spPr>
        <a:xfrm>
          <a:off x="1263175" y="2261642"/>
          <a:ext cx="134145" cy="13414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03A477-DB98-DD49-9B06-7E44497E3948}">
      <dsp:nvSpPr>
        <dsp:cNvPr id="0" name=""/>
        <dsp:cNvSpPr/>
      </dsp:nvSpPr>
      <dsp:spPr>
        <a:xfrm>
          <a:off x="1641669" y="1699739"/>
          <a:ext cx="393966" cy="752124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A2211F-2021-7D4A-AFA1-8A12072716EA}">
      <dsp:nvSpPr>
        <dsp:cNvPr id="0" name=""/>
        <dsp:cNvSpPr/>
      </dsp:nvSpPr>
      <dsp:spPr>
        <a:xfrm>
          <a:off x="2035635" y="1700105"/>
          <a:ext cx="1074453" cy="752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Extraction</a:t>
          </a:r>
        </a:p>
      </dsp:txBody>
      <dsp:txXfrm>
        <a:off x="2035635" y="1700105"/>
        <a:ext cx="1074453" cy="752117"/>
      </dsp:txXfrm>
    </dsp:sp>
    <dsp:sp modelId="{2FCE43E3-B324-DA48-9D89-290DB43C1870}">
      <dsp:nvSpPr>
        <dsp:cNvPr id="0" name=""/>
        <dsp:cNvSpPr/>
      </dsp:nvSpPr>
      <dsp:spPr>
        <a:xfrm>
          <a:off x="3110089" y="1699739"/>
          <a:ext cx="393966" cy="752124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3123DF-8CBC-B94B-9692-782979711CF5}">
      <dsp:nvSpPr>
        <dsp:cNvPr id="0" name=""/>
        <dsp:cNvSpPr/>
      </dsp:nvSpPr>
      <dsp:spPr>
        <a:xfrm>
          <a:off x="3504055" y="1700105"/>
          <a:ext cx="1060582" cy="752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Building Model</a:t>
          </a:r>
        </a:p>
      </dsp:txBody>
      <dsp:txXfrm>
        <a:off x="3504055" y="1700105"/>
        <a:ext cx="1060582" cy="752117"/>
      </dsp:txXfrm>
    </dsp:sp>
    <dsp:sp modelId="{1D5DE53B-BB30-9D42-B9E0-BD318FDA3B51}">
      <dsp:nvSpPr>
        <dsp:cNvPr id="0" name=""/>
        <dsp:cNvSpPr/>
      </dsp:nvSpPr>
      <dsp:spPr>
        <a:xfrm>
          <a:off x="4564637" y="1699739"/>
          <a:ext cx="393966" cy="752124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B6AECB-1E4D-3A49-89EB-005F834062F3}">
      <dsp:nvSpPr>
        <dsp:cNvPr id="0" name=""/>
        <dsp:cNvSpPr/>
      </dsp:nvSpPr>
      <dsp:spPr>
        <a:xfrm>
          <a:off x="4958603" y="1700105"/>
          <a:ext cx="1256959" cy="752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Synthesizing pause</a:t>
          </a:r>
        </a:p>
      </dsp:txBody>
      <dsp:txXfrm>
        <a:off x="4958603" y="1700105"/>
        <a:ext cx="1256959" cy="752117"/>
      </dsp:txXfrm>
    </dsp:sp>
    <dsp:sp modelId="{D705FAF7-34D0-AA42-B87B-216408DF91DC}">
      <dsp:nvSpPr>
        <dsp:cNvPr id="0" name=""/>
        <dsp:cNvSpPr/>
      </dsp:nvSpPr>
      <dsp:spPr>
        <a:xfrm>
          <a:off x="6215563" y="1699739"/>
          <a:ext cx="393966" cy="752124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A29CFB-4666-3242-B774-A4BC659C8F91}">
      <dsp:nvSpPr>
        <dsp:cNvPr id="0" name=""/>
        <dsp:cNvSpPr/>
      </dsp:nvSpPr>
      <dsp:spPr>
        <a:xfrm>
          <a:off x="6609529" y="1520671"/>
          <a:ext cx="1183261" cy="118872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ASL Animation</a:t>
          </a:r>
        </a:p>
      </dsp:txBody>
      <dsp:txXfrm>
        <a:off x="6782814" y="1694755"/>
        <a:ext cx="836691" cy="840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6817362"/>
            <a:ext cx="27980640" cy="4704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12435840"/>
            <a:ext cx="2304288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63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26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15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704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7B43-68EA-2F49-A6CC-2502B5F746C5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D1CC-780F-6744-88B4-D61463EB0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05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7B43-68EA-2F49-A6CC-2502B5F746C5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D1CC-780F-6744-88B4-D61463EB0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55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557179" y="4216401"/>
            <a:ext cx="35553014" cy="898804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98142" y="4216401"/>
            <a:ext cx="106110407" cy="898804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7B43-68EA-2F49-A6CC-2502B5F746C5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D1CC-780F-6744-88B4-D61463EB0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7B43-68EA-2F49-A6CC-2502B5F746C5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D1CC-780F-6744-88B4-D61463EB0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7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6" y="14102082"/>
            <a:ext cx="27980640" cy="4358640"/>
          </a:xfrm>
        </p:spPr>
        <p:txBody>
          <a:bodyPr anchor="t"/>
          <a:lstStyle>
            <a:lvl1pPr algn="l">
              <a:defRPr sz="1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6" y="9301485"/>
            <a:ext cx="27980640" cy="4800599"/>
          </a:xfrm>
        </p:spPr>
        <p:txBody>
          <a:bodyPr anchor="b"/>
          <a:lstStyle>
            <a:lvl1pPr marL="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1pPr>
            <a:lvl2pPr marL="1463041" indent="0">
              <a:buNone/>
              <a:defRPr sz="5733">
                <a:solidFill>
                  <a:schemeClr val="tx1">
                    <a:tint val="75000"/>
                  </a:schemeClr>
                </a:solidFill>
              </a:defRPr>
            </a:lvl2pPr>
            <a:lvl3pPr marL="2926081" indent="0">
              <a:buNone/>
              <a:defRPr sz="5133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4467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4467">
                <a:solidFill>
                  <a:schemeClr val="tx1">
                    <a:tint val="75000"/>
                  </a:schemeClr>
                </a:solidFill>
              </a:defRPr>
            </a:lvl5pPr>
            <a:lvl6pPr marL="7315201" indent="0">
              <a:buNone/>
              <a:defRPr sz="4467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4467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4467">
                <a:solidFill>
                  <a:schemeClr val="tx1">
                    <a:tint val="75000"/>
                  </a:schemeClr>
                </a:solidFill>
              </a:defRPr>
            </a:lvl8pPr>
            <a:lvl9pPr marL="11704321" indent="0">
              <a:buNone/>
              <a:defRPr sz="44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7B43-68EA-2F49-A6CC-2502B5F746C5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D1CC-780F-6744-88B4-D61463EB0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3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98132" y="24577041"/>
            <a:ext cx="70831710" cy="69519802"/>
          </a:xfrm>
        </p:spPr>
        <p:txBody>
          <a:bodyPr/>
          <a:lstStyle>
            <a:lvl1pPr>
              <a:defRPr sz="8933"/>
            </a:lvl1pPr>
            <a:lvl2pPr>
              <a:defRPr sz="7667"/>
            </a:lvl2pPr>
            <a:lvl3pPr>
              <a:defRPr sz="6400"/>
            </a:lvl3pPr>
            <a:lvl4pPr>
              <a:defRPr sz="5733"/>
            </a:lvl4pPr>
            <a:lvl5pPr>
              <a:defRPr sz="5733"/>
            </a:lvl5pPr>
            <a:lvl6pPr>
              <a:defRPr sz="5733"/>
            </a:lvl6pPr>
            <a:lvl7pPr>
              <a:defRPr sz="5733"/>
            </a:lvl7pPr>
            <a:lvl8pPr>
              <a:defRPr sz="5733"/>
            </a:lvl8pPr>
            <a:lvl9pPr>
              <a:defRPr sz="5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78482" y="24577041"/>
            <a:ext cx="70831710" cy="69519802"/>
          </a:xfrm>
        </p:spPr>
        <p:txBody>
          <a:bodyPr/>
          <a:lstStyle>
            <a:lvl1pPr>
              <a:defRPr sz="8933"/>
            </a:lvl1pPr>
            <a:lvl2pPr>
              <a:defRPr sz="7667"/>
            </a:lvl2pPr>
            <a:lvl3pPr>
              <a:defRPr sz="6400"/>
            </a:lvl3pPr>
            <a:lvl4pPr>
              <a:defRPr sz="5733"/>
            </a:lvl4pPr>
            <a:lvl5pPr>
              <a:defRPr sz="5733"/>
            </a:lvl5pPr>
            <a:lvl6pPr>
              <a:defRPr sz="5733"/>
            </a:lvl6pPr>
            <a:lvl7pPr>
              <a:defRPr sz="5733"/>
            </a:lvl7pPr>
            <a:lvl8pPr>
              <a:defRPr sz="5733"/>
            </a:lvl8pPr>
            <a:lvl9pPr>
              <a:defRPr sz="5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7B43-68EA-2F49-A6CC-2502B5F746C5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D1CC-780F-6744-88B4-D61463EB0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79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78842"/>
            <a:ext cx="29626560" cy="3657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30" y="4912365"/>
            <a:ext cx="14544677" cy="2047239"/>
          </a:xfrm>
        </p:spPr>
        <p:txBody>
          <a:bodyPr anchor="b"/>
          <a:lstStyle>
            <a:lvl1pPr marL="0" indent="0">
              <a:buNone/>
              <a:defRPr sz="7667" b="1"/>
            </a:lvl1pPr>
            <a:lvl2pPr marL="1463041" indent="0">
              <a:buNone/>
              <a:defRPr sz="6400" b="1"/>
            </a:lvl2pPr>
            <a:lvl3pPr marL="2926081" indent="0">
              <a:buNone/>
              <a:defRPr sz="5733" b="1"/>
            </a:lvl3pPr>
            <a:lvl4pPr marL="4389120" indent="0">
              <a:buNone/>
              <a:defRPr sz="5133" b="1"/>
            </a:lvl4pPr>
            <a:lvl5pPr marL="5852160" indent="0">
              <a:buNone/>
              <a:defRPr sz="5133" b="1"/>
            </a:lvl5pPr>
            <a:lvl6pPr marL="7315201" indent="0">
              <a:buNone/>
              <a:defRPr sz="5133" b="1"/>
            </a:lvl6pPr>
            <a:lvl7pPr marL="8778240" indent="0">
              <a:buNone/>
              <a:defRPr sz="5133" b="1"/>
            </a:lvl7pPr>
            <a:lvl8pPr marL="10241280" indent="0">
              <a:buNone/>
              <a:defRPr sz="5133" b="1"/>
            </a:lvl8pPr>
            <a:lvl9pPr marL="11704321" indent="0">
              <a:buNone/>
              <a:defRPr sz="5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30" y="6959601"/>
            <a:ext cx="14544677" cy="12644122"/>
          </a:xfrm>
        </p:spPr>
        <p:txBody>
          <a:bodyPr/>
          <a:lstStyle>
            <a:lvl1pPr>
              <a:defRPr sz="7667"/>
            </a:lvl1pPr>
            <a:lvl2pPr>
              <a:defRPr sz="6400"/>
            </a:lvl2pPr>
            <a:lvl3pPr>
              <a:defRPr sz="5733"/>
            </a:lvl3pPr>
            <a:lvl4pPr>
              <a:defRPr sz="5133"/>
            </a:lvl4pPr>
            <a:lvl5pPr>
              <a:defRPr sz="5133"/>
            </a:lvl5pPr>
            <a:lvl6pPr>
              <a:defRPr sz="5133"/>
            </a:lvl6pPr>
            <a:lvl7pPr>
              <a:defRPr sz="5133"/>
            </a:lvl7pPr>
            <a:lvl8pPr>
              <a:defRPr sz="5133"/>
            </a:lvl8pPr>
            <a:lvl9pPr>
              <a:defRPr sz="5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4912365"/>
            <a:ext cx="14550390" cy="2047239"/>
          </a:xfrm>
        </p:spPr>
        <p:txBody>
          <a:bodyPr anchor="b"/>
          <a:lstStyle>
            <a:lvl1pPr marL="0" indent="0">
              <a:buNone/>
              <a:defRPr sz="7667" b="1"/>
            </a:lvl1pPr>
            <a:lvl2pPr marL="1463041" indent="0">
              <a:buNone/>
              <a:defRPr sz="6400" b="1"/>
            </a:lvl2pPr>
            <a:lvl3pPr marL="2926081" indent="0">
              <a:buNone/>
              <a:defRPr sz="5733" b="1"/>
            </a:lvl3pPr>
            <a:lvl4pPr marL="4389120" indent="0">
              <a:buNone/>
              <a:defRPr sz="5133" b="1"/>
            </a:lvl4pPr>
            <a:lvl5pPr marL="5852160" indent="0">
              <a:buNone/>
              <a:defRPr sz="5133" b="1"/>
            </a:lvl5pPr>
            <a:lvl6pPr marL="7315201" indent="0">
              <a:buNone/>
              <a:defRPr sz="5133" b="1"/>
            </a:lvl6pPr>
            <a:lvl7pPr marL="8778240" indent="0">
              <a:buNone/>
              <a:defRPr sz="5133" b="1"/>
            </a:lvl7pPr>
            <a:lvl8pPr marL="10241280" indent="0">
              <a:buNone/>
              <a:defRPr sz="5133" b="1"/>
            </a:lvl8pPr>
            <a:lvl9pPr marL="11704321" indent="0">
              <a:buNone/>
              <a:defRPr sz="5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6959601"/>
            <a:ext cx="14550390" cy="12644122"/>
          </a:xfrm>
        </p:spPr>
        <p:txBody>
          <a:bodyPr/>
          <a:lstStyle>
            <a:lvl1pPr>
              <a:defRPr sz="7667"/>
            </a:lvl1pPr>
            <a:lvl2pPr>
              <a:defRPr sz="6400"/>
            </a:lvl2pPr>
            <a:lvl3pPr>
              <a:defRPr sz="5733"/>
            </a:lvl3pPr>
            <a:lvl4pPr>
              <a:defRPr sz="5133"/>
            </a:lvl4pPr>
            <a:lvl5pPr>
              <a:defRPr sz="5133"/>
            </a:lvl5pPr>
            <a:lvl6pPr>
              <a:defRPr sz="5133"/>
            </a:lvl6pPr>
            <a:lvl7pPr>
              <a:defRPr sz="5133"/>
            </a:lvl7pPr>
            <a:lvl8pPr>
              <a:defRPr sz="5133"/>
            </a:lvl8pPr>
            <a:lvl9pPr>
              <a:defRPr sz="5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7B43-68EA-2F49-A6CC-2502B5F746C5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D1CC-780F-6744-88B4-D61463EB0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3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7B43-68EA-2F49-A6CC-2502B5F746C5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D1CC-780F-6744-88B4-D61463EB0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21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7B43-68EA-2F49-A6CC-2502B5F746C5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D1CC-780F-6744-88B4-D61463EB0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43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32" y="873760"/>
            <a:ext cx="10829927" cy="3718560"/>
          </a:xfrm>
        </p:spPr>
        <p:txBody>
          <a:bodyPr anchor="b"/>
          <a:lstStyle>
            <a:lvl1pPr algn="l">
              <a:defRPr sz="6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873767"/>
            <a:ext cx="18402300" cy="18729962"/>
          </a:xfrm>
        </p:spPr>
        <p:txBody>
          <a:bodyPr/>
          <a:lstStyle>
            <a:lvl1pPr>
              <a:defRPr sz="10267"/>
            </a:lvl1pPr>
            <a:lvl2pPr>
              <a:defRPr sz="8933"/>
            </a:lvl2pPr>
            <a:lvl3pPr>
              <a:defRPr sz="7667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32" y="4592327"/>
            <a:ext cx="10829927" cy="15011402"/>
          </a:xfrm>
        </p:spPr>
        <p:txBody>
          <a:bodyPr/>
          <a:lstStyle>
            <a:lvl1pPr marL="0" indent="0">
              <a:buNone/>
              <a:defRPr sz="4467"/>
            </a:lvl1pPr>
            <a:lvl2pPr marL="1463041" indent="0">
              <a:buNone/>
              <a:defRPr sz="3867"/>
            </a:lvl2pPr>
            <a:lvl3pPr marL="2926081" indent="0">
              <a:buNone/>
              <a:defRPr sz="3200"/>
            </a:lvl3pPr>
            <a:lvl4pPr marL="4389120" indent="0">
              <a:buNone/>
              <a:defRPr sz="2867"/>
            </a:lvl4pPr>
            <a:lvl5pPr marL="5852160" indent="0">
              <a:buNone/>
              <a:defRPr sz="2867"/>
            </a:lvl5pPr>
            <a:lvl6pPr marL="7315201" indent="0">
              <a:buNone/>
              <a:defRPr sz="2867"/>
            </a:lvl6pPr>
            <a:lvl7pPr marL="8778240" indent="0">
              <a:buNone/>
              <a:defRPr sz="2867"/>
            </a:lvl7pPr>
            <a:lvl8pPr marL="10241280" indent="0">
              <a:buNone/>
              <a:defRPr sz="2867"/>
            </a:lvl8pPr>
            <a:lvl9pPr marL="11704321" indent="0">
              <a:buNone/>
              <a:defRPr sz="2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7B43-68EA-2F49-A6CC-2502B5F746C5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D1CC-780F-6744-88B4-D61463EB0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0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15361921"/>
            <a:ext cx="19751040" cy="1813562"/>
          </a:xfrm>
        </p:spPr>
        <p:txBody>
          <a:bodyPr anchor="b"/>
          <a:lstStyle>
            <a:lvl1pPr algn="l">
              <a:defRPr sz="6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1960880"/>
            <a:ext cx="19751040" cy="13167360"/>
          </a:xfrm>
        </p:spPr>
        <p:txBody>
          <a:bodyPr/>
          <a:lstStyle>
            <a:lvl1pPr marL="0" indent="0">
              <a:buNone/>
              <a:defRPr sz="10267"/>
            </a:lvl1pPr>
            <a:lvl2pPr marL="1463041" indent="0">
              <a:buNone/>
              <a:defRPr sz="8933"/>
            </a:lvl2pPr>
            <a:lvl3pPr marL="2926081" indent="0">
              <a:buNone/>
              <a:defRPr sz="7667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1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1" indent="0">
              <a:buNone/>
              <a:defRPr sz="6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17175485"/>
            <a:ext cx="19751040" cy="2575559"/>
          </a:xfrm>
        </p:spPr>
        <p:txBody>
          <a:bodyPr/>
          <a:lstStyle>
            <a:lvl1pPr marL="0" indent="0">
              <a:buNone/>
              <a:defRPr sz="4467"/>
            </a:lvl1pPr>
            <a:lvl2pPr marL="1463041" indent="0">
              <a:buNone/>
              <a:defRPr sz="3867"/>
            </a:lvl2pPr>
            <a:lvl3pPr marL="2926081" indent="0">
              <a:buNone/>
              <a:defRPr sz="3200"/>
            </a:lvl3pPr>
            <a:lvl4pPr marL="4389120" indent="0">
              <a:buNone/>
              <a:defRPr sz="2867"/>
            </a:lvl4pPr>
            <a:lvl5pPr marL="5852160" indent="0">
              <a:buNone/>
              <a:defRPr sz="2867"/>
            </a:lvl5pPr>
            <a:lvl6pPr marL="7315201" indent="0">
              <a:buNone/>
              <a:defRPr sz="2867"/>
            </a:lvl6pPr>
            <a:lvl7pPr marL="8778240" indent="0">
              <a:buNone/>
              <a:defRPr sz="2867"/>
            </a:lvl7pPr>
            <a:lvl8pPr marL="10241280" indent="0">
              <a:buNone/>
              <a:defRPr sz="2867"/>
            </a:lvl8pPr>
            <a:lvl9pPr marL="11704321" indent="0">
              <a:buNone/>
              <a:defRPr sz="2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7B43-68EA-2F49-A6CC-2502B5F746C5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D1CC-780F-6744-88B4-D61463EB0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2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878842"/>
            <a:ext cx="29626560" cy="36576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5120647"/>
            <a:ext cx="29626560" cy="1448308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20340322"/>
            <a:ext cx="7680960" cy="11684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38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37B43-68EA-2F49-A6CC-2502B5F746C5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20340322"/>
            <a:ext cx="10424160" cy="11684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38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20340322"/>
            <a:ext cx="7680960" cy="11684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38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2D1CC-780F-6744-88B4-D61463EB0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3041" rtl="0" eaLnBrk="1" latinLnBrk="0" hangingPunct="1">
        <a:spcBef>
          <a:spcPct val="0"/>
        </a:spcBef>
        <a:buNone/>
        <a:defRPr sz="140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79" indent="-1097279" algn="l" defTabSz="1463041" rtl="0" eaLnBrk="1" latinLnBrk="0" hangingPunct="1">
        <a:spcBef>
          <a:spcPct val="20000"/>
        </a:spcBef>
        <a:buFont typeface="Arial"/>
        <a:buChar char="•"/>
        <a:defRPr sz="10267" kern="1200">
          <a:solidFill>
            <a:schemeClr val="tx1"/>
          </a:solidFill>
          <a:latin typeface="+mn-lt"/>
          <a:ea typeface="+mn-ea"/>
          <a:cs typeface="+mn-cs"/>
        </a:defRPr>
      </a:lvl1pPr>
      <a:lvl2pPr marL="2377439" indent="-914401" algn="l" defTabSz="1463041" rtl="0" eaLnBrk="1" latinLnBrk="0" hangingPunct="1">
        <a:spcBef>
          <a:spcPct val="20000"/>
        </a:spcBef>
        <a:buFont typeface="Arial"/>
        <a:buChar char="–"/>
        <a:defRPr sz="8933" kern="1200">
          <a:solidFill>
            <a:schemeClr val="tx1"/>
          </a:solidFill>
          <a:latin typeface="+mn-lt"/>
          <a:ea typeface="+mn-ea"/>
          <a:cs typeface="+mn-cs"/>
        </a:defRPr>
      </a:lvl2pPr>
      <a:lvl3pPr marL="3657599" indent="-731520" algn="l" defTabSz="1463041" rtl="0" eaLnBrk="1" latinLnBrk="0" hangingPunct="1">
        <a:spcBef>
          <a:spcPct val="20000"/>
        </a:spcBef>
        <a:buFont typeface="Arial"/>
        <a:buChar char="•"/>
        <a:defRPr sz="7667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1463041" rtl="0" eaLnBrk="1" latinLnBrk="0" hangingPunct="1">
        <a:spcBef>
          <a:spcPct val="20000"/>
        </a:spcBef>
        <a:buFont typeface="Arial"/>
        <a:buChar char="–"/>
        <a:defRPr sz="640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1" indent="-731520" algn="l" defTabSz="1463041" rtl="0" eaLnBrk="1" latinLnBrk="0" hangingPunct="1">
        <a:spcBef>
          <a:spcPct val="20000"/>
        </a:spcBef>
        <a:buFont typeface="Arial"/>
        <a:buChar char="»"/>
        <a:defRPr sz="640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1" indent="-731520" algn="l" defTabSz="1463041" rtl="0" eaLnBrk="1" latinLnBrk="0" hangingPunct="1">
        <a:spcBef>
          <a:spcPct val="20000"/>
        </a:spcBef>
        <a:buFont typeface="Arial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1463041" rtl="0" eaLnBrk="1" latinLnBrk="0" hangingPunct="1">
        <a:spcBef>
          <a:spcPct val="20000"/>
        </a:spcBef>
        <a:buFont typeface="Arial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1463041" rtl="0" eaLnBrk="1" latinLnBrk="0" hangingPunct="1">
        <a:spcBef>
          <a:spcPct val="20000"/>
        </a:spcBef>
        <a:buFont typeface="Arial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1" indent="-731520" algn="l" defTabSz="1463041" rtl="0" eaLnBrk="1" latinLnBrk="0" hangingPunct="1">
        <a:spcBef>
          <a:spcPct val="20000"/>
        </a:spcBef>
        <a:buFont typeface="Arial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1" rtl="0" eaLnBrk="1" latinLnBrk="0" hangingPunct="1">
        <a:defRPr sz="5733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1" algn="l" defTabSz="1463041" rtl="0" eaLnBrk="1" latinLnBrk="0" hangingPunct="1">
        <a:defRPr sz="5733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1" algn="l" defTabSz="1463041" rtl="0" eaLnBrk="1" latinLnBrk="0" hangingPunct="1">
        <a:defRPr sz="5733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1463041" rtl="0" eaLnBrk="1" latinLnBrk="0" hangingPunct="1">
        <a:defRPr sz="5733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1463041" rtl="0" eaLnBrk="1" latinLnBrk="0" hangingPunct="1">
        <a:defRPr sz="5733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1" algn="l" defTabSz="1463041" rtl="0" eaLnBrk="1" latinLnBrk="0" hangingPunct="1">
        <a:defRPr sz="5733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1463041" rtl="0" eaLnBrk="1" latinLnBrk="0" hangingPunct="1">
        <a:defRPr sz="5733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1463041" rtl="0" eaLnBrk="1" latinLnBrk="0" hangingPunct="1">
        <a:defRPr sz="5733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1" algn="l" defTabSz="1463041" rtl="0" eaLnBrk="1" latinLnBrk="0" hangingPunct="1">
        <a:defRPr sz="5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2" Type="http://schemas.openxmlformats.org/officeDocument/2006/relationships/image" Target="../media/image1.png"/><Relationship Id="rId16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emf"/><Relationship Id="rId9" Type="http://schemas.openxmlformats.org/officeDocument/2006/relationships/diagramLayout" Target="../diagrams/layout1.xm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/>
          <p:cNvSpPr/>
          <p:nvPr/>
        </p:nvSpPr>
        <p:spPr>
          <a:xfrm flipV="1">
            <a:off x="5" y="7999711"/>
            <a:ext cx="32883941" cy="13980493"/>
          </a:xfrm>
          <a:prstGeom prst="rect">
            <a:avLst/>
          </a:prstGeom>
          <a:solidFill>
            <a:srgbClr val="BFBA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33">
              <a:latin typeface="Baskerville Old Face" pitchFamily="18" charset="0"/>
              <a:cs typeface="Baskerville"/>
            </a:endParaRPr>
          </a:p>
        </p:txBody>
      </p:sp>
      <p:sp>
        <p:nvSpPr>
          <p:cNvPr id="86" name="Rectangle 85"/>
          <p:cNvSpPr/>
          <p:nvPr/>
        </p:nvSpPr>
        <p:spPr>
          <a:xfrm flipV="1">
            <a:off x="0" y="0"/>
            <a:ext cx="32883941" cy="5591029"/>
          </a:xfrm>
          <a:prstGeom prst="rect">
            <a:avLst/>
          </a:prstGeom>
          <a:solidFill>
            <a:srgbClr val="4E36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33">
              <a:latin typeface="Baskerville Old Face" pitchFamily="18" charset="0"/>
              <a:cs typeface="Baskerville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18559"/>
            <a:ext cx="32883941" cy="507038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en-US" sz="10000" dirty="0">
                <a:solidFill>
                  <a:schemeClr val="bg1"/>
                </a:solidFill>
                <a:latin typeface="Baskerville Old Face" pitchFamily="18" charset="0"/>
                <a:cs typeface="Baskerville"/>
              </a:rPr>
              <a:t>Modeling the Speed and Timing </a:t>
            </a:r>
          </a:p>
          <a:p>
            <a:pPr algn="ctr"/>
            <a:r>
              <a:rPr lang="en-US" sz="10000" dirty="0">
                <a:solidFill>
                  <a:schemeClr val="bg1"/>
                </a:solidFill>
                <a:latin typeface="Baskerville Old Face" pitchFamily="18" charset="0"/>
                <a:cs typeface="Baskerville"/>
              </a:rPr>
              <a:t>of American Sign Language Hand Movements </a:t>
            </a:r>
          </a:p>
          <a:p>
            <a:pPr algn="ctr"/>
            <a:r>
              <a:rPr lang="en-US" sz="10000" dirty="0">
                <a:solidFill>
                  <a:schemeClr val="bg1"/>
                </a:solidFill>
                <a:latin typeface="Baskerville Old Face" pitchFamily="18" charset="0"/>
                <a:cs typeface="Baskerville"/>
              </a:rPr>
              <a:t>to Generate Realistic Animations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791" y="8258044"/>
            <a:ext cx="8429522" cy="13786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09601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dirty="0">
                <a:solidFill>
                  <a:srgbClr val="DD5C21"/>
                </a:solidFill>
                <a:latin typeface="Baskerville Old Face" pitchFamily="18" charset="0"/>
              </a:rPr>
              <a:t>Motivation</a:t>
            </a:r>
          </a:p>
          <a:p>
            <a:pPr algn="just" defTabSz="609601" fontAlgn="base">
              <a:spcBef>
                <a:spcPts val="800"/>
              </a:spcBef>
              <a:spcAft>
                <a:spcPct val="0"/>
              </a:spcAft>
            </a:pPr>
            <a:r>
              <a:rPr lang="en-US" altLang="zh-CN" sz="2933" dirty="0">
                <a:solidFill>
                  <a:srgbClr val="000000"/>
                </a:solidFill>
                <a:latin typeface="Baskerville Old Face" pitchFamily="18" charset="0"/>
              </a:rPr>
              <a:t>Standardized testing has found lower levels of English literacy in some deaf adults; thus, many English texts on websites may be too difficult to read. Simply adding videos of a human signer to websites is impractical: Online information is often updated or generated automatically, and re-filming a video would be costly and time-consuming.</a:t>
            </a:r>
          </a:p>
          <a:p>
            <a:pPr algn="just" defTabSz="609601" fontAlgn="base">
              <a:spcBef>
                <a:spcPts val="800"/>
              </a:spcBef>
              <a:spcAft>
                <a:spcPct val="0"/>
              </a:spcAft>
            </a:pPr>
            <a:r>
              <a:rPr lang="en-US" altLang="zh-CN" sz="4400" dirty="0">
                <a:solidFill>
                  <a:srgbClr val="DD5C21"/>
                </a:solidFill>
                <a:latin typeface="Baskerville Old Face" pitchFamily="18" charset="0"/>
              </a:rPr>
              <a:t>Objectives</a:t>
            </a:r>
          </a:p>
          <a:p>
            <a:pPr algn="just" defTabSz="609601" fontAlgn="base">
              <a:spcBef>
                <a:spcPts val="800"/>
              </a:spcBef>
              <a:spcAft>
                <a:spcPct val="0"/>
              </a:spcAft>
            </a:pPr>
            <a:r>
              <a:rPr lang="en-US" altLang="zh-CN" sz="2933" dirty="0">
                <a:solidFill>
                  <a:srgbClr val="000000"/>
                </a:solidFill>
                <a:latin typeface="Baskerville Old Face" pitchFamily="18" charset="0"/>
                <a:cs typeface="Baskerville"/>
              </a:rPr>
              <a:t>The primary goal of this work is using motion-capture data recorded from humans to design and implement a statistical model to calculate the realistic timing of ASL animation movement. Prior studies have found that minor errors in these parameters lead to less understandable animations.</a:t>
            </a:r>
          </a:p>
          <a:p>
            <a:pPr algn="just" defTabSz="609601" fontAlgn="base">
              <a:spcBef>
                <a:spcPts val="800"/>
              </a:spcBef>
              <a:spcAft>
                <a:spcPct val="0"/>
              </a:spcAft>
            </a:pPr>
            <a:r>
              <a:rPr lang="en-US" altLang="zh-CN" sz="4400" dirty="0">
                <a:solidFill>
                  <a:srgbClr val="DD5C21"/>
                </a:solidFill>
                <a:latin typeface="Baskerville Old Face" pitchFamily="18" charset="0"/>
              </a:rPr>
              <a:t>Goals</a:t>
            </a:r>
          </a:p>
          <a:p>
            <a:pPr algn="just" defTabSz="609601" fontAlgn="base">
              <a:spcBef>
                <a:spcPts val="800"/>
              </a:spcBef>
              <a:spcAft>
                <a:spcPct val="0"/>
              </a:spcAft>
            </a:pPr>
            <a:r>
              <a:rPr lang="en-US" altLang="zh-CN" sz="2933" dirty="0">
                <a:solidFill>
                  <a:srgbClr val="000000"/>
                </a:solidFill>
                <a:latin typeface="Baskerville Old Face" pitchFamily="18" charset="0"/>
                <a:cs typeface="Baskerville"/>
              </a:rPr>
              <a:t>In order to generate ASL animations with accurate timing and pausing, we examine:</a:t>
            </a:r>
          </a:p>
          <a:p>
            <a:pPr marL="381001" indent="-381001" algn="just" defTabSz="609601" fontAlgn="base">
              <a:spcBef>
                <a:spcPts val="2000"/>
              </a:spcBef>
              <a:spcAft>
                <a:spcPct val="0"/>
              </a:spcAft>
              <a:buFont typeface="Arial"/>
              <a:buChar char="•"/>
            </a:pPr>
            <a:r>
              <a:rPr lang="en-US" altLang="zh-CN" sz="2933" dirty="0">
                <a:solidFill>
                  <a:srgbClr val="000000"/>
                </a:solidFill>
                <a:latin typeface="Baskerville Old Face" pitchFamily="18" charset="0"/>
              </a:rPr>
              <a:t>Would adding linguistically-determined  pauses during ASL animations improve the understandability of the message?  </a:t>
            </a:r>
          </a:p>
          <a:p>
            <a:pPr marL="381001" indent="-381001" algn="just" defTabSz="609601" fontAlgn="base">
              <a:spcBef>
                <a:spcPts val="2000"/>
              </a:spcBef>
              <a:spcAft>
                <a:spcPct val="0"/>
              </a:spcAft>
              <a:buFont typeface="Arial"/>
              <a:buChar char="•"/>
            </a:pPr>
            <a:r>
              <a:rPr lang="en-US" altLang="zh-CN" sz="2933" dirty="0">
                <a:solidFill>
                  <a:srgbClr val="000000"/>
                </a:solidFill>
                <a:latin typeface="Baskerville Old Face" pitchFamily="18" charset="0"/>
              </a:rPr>
              <a:t>Can we accurately predict where human ASL signers insert pauses in their ASL signing? </a:t>
            </a:r>
          </a:p>
          <a:p>
            <a:pPr marL="381001" indent="-381001" algn="just" defTabSz="609601" fontAlgn="base">
              <a:spcBef>
                <a:spcPts val="2000"/>
              </a:spcBef>
              <a:spcAft>
                <a:spcPct val="0"/>
              </a:spcAft>
              <a:buFont typeface="Arial"/>
              <a:buChar char="•"/>
            </a:pPr>
            <a:r>
              <a:rPr lang="en-US" altLang="zh-CN" sz="2933" dirty="0">
                <a:solidFill>
                  <a:srgbClr val="000000"/>
                </a:solidFill>
                <a:latin typeface="Baskerville Old Face" pitchFamily="18" charset="0"/>
              </a:rPr>
              <a:t>Do these predictive models of pause insertion lead to animations of ASL that deaf users prefer</a:t>
            </a:r>
            <a:r>
              <a:rPr lang="en-US" altLang="zh-CN" sz="2933" dirty="0">
                <a:solidFill>
                  <a:srgbClr val="000000"/>
                </a:solidFill>
                <a:latin typeface="Baskerville Old Face" pitchFamily="18" charset="0"/>
                <a:cs typeface="Baskerville"/>
              </a:rPr>
              <a:t>? </a:t>
            </a:r>
          </a:p>
          <a:p>
            <a:pPr algn="just" defTabSz="609601" fontAlgn="base">
              <a:spcBef>
                <a:spcPts val="800"/>
              </a:spcBef>
              <a:spcAft>
                <a:spcPct val="0"/>
              </a:spcAft>
            </a:pPr>
            <a:endParaRPr lang="en-US" altLang="zh-CN" sz="2933" dirty="0">
              <a:solidFill>
                <a:srgbClr val="000000"/>
              </a:solidFill>
              <a:latin typeface="Baskerville Old Face" pitchFamily="18" charset="0"/>
              <a:cs typeface="Baskervill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98050" y="8258045"/>
            <a:ext cx="7854976" cy="13263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09601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dirty="0">
                <a:solidFill>
                  <a:srgbClr val="DD5C21"/>
                </a:solidFill>
                <a:latin typeface="Baskerville Old Face" pitchFamily="18" charset="0"/>
              </a:rPr>
              <a:t>Approach </a:t>
            </a:r>
          </a:p>
          <a:p>
            <a:pPr algn="just" defTabSz="609601" fontAlgn="base">
              <a:spcBef>
                <a:spcPts val="800"/>
              </a:spcBef>
              <a:spcAft>
                <a:spcPct val="0"/>
              </a:spcAft>
            </a:pPr>
            <a:r>
              <a:rPr lang="en-US" altLang="zh-CN" sz="2933" dirty="0">
                <a:solidFill>
                  <a:srgbClr val="000000"/>
                </a:solidFill>
                <a:latin typeface="Baskerville Old Face" pitchFamily="18" charset="0"/>
              </a:rPr>
              <a:t>We extracted motion-capture and linguistic-annotation information from a corpus of recordings of human ASL signers, which we had collected in prior work.  We calculated mean pause time at the end of words, and we identified inter-sign pauses of greater duration (at approximately 25% of boundaries). We trained tree-based machine learning methods to predict intra-sign pauses based on features including: sentence, clause, verb phrase, and noun phrase boundaries, along with other syntactic complexity features. </a:t>
            </a:r>
          </a:p>
          <a:p>
            <a:pPr algn="just" defTabSz="609601" fontAlgn="base">
              <a:spcBef>
                <a:spcPts val="800"/>
              </a:spcBef>
              <a:spcAft>
                <a:spcPct val="0"/>
              </a:spcAft>
            </a:pPr>
            <a:endParaRPr lang="en-US" altLang="zh-CN" sz="2933" dirty="0">
              <a:solidFill>
                <a:srgbClr val="000000"/>
              </a:solidFill>
              <a:latin typeface="Baskerville Old Face" pitchFamily="18" charset="0"/>
            </a:endParaRPr>
          </a:p>
          <a:p>
            <a:pPr marL="457199" indent="-457199" algn="just" defTabSz="609601" fontAlgn="base">
              <a:spcBef>
                <a:spcPts val="400"/>
              </a:spcBef>
              <a:spcAft>
                <a:spcPct val="0"/>
              </a:spcAft>
              <a:buFont typeface="Arial"/>
              <a:buChar char="•"/>
            </a:pPr>
            <a:endParaRPr lang="en-US" altLang="zh-CN" sz="2933" dirty="0">
              <a:solidFill>
                <a:srgbClr val="000000"/>
              </a:solidFill>
              <a:latin typeface="Baskerville Old Face" pitchFamily="18" charset="0"/>
              <a:cs typeface="Baskerville"/>
            </a:endParaRPr>
          </a:p>
          <a:p>
            <a:pPr marL="457199" indent="-457199" algn="just" defTabSz="609601" fontAlgn="base">
              <a:spcBef>
                <a:spcPts val="400"/>
              </a:spcBef>
              <a:spcAft>
                <a:spcPct val="0"/>
              </a:spcAft>
              <a:buFont typeface="Arial"/>
              <a:buChar char="•"/>
            </a:pPr>
            <a:endParaRPr lang="en-US" altLang="zh-CN" sz="2933" dirty="0">
              <a:solidFill>
                <a:srgbClr val="000000"/>
              </a:solidFill>
              <a:latin typeface="Baskerville Old Face" pitchFamily="18" charset="0"/>
              <a:cs typeface="Baskerville"/>
            </a:endParaRPr>
          </a:p>
          <a:p>
            <a:pPr marL="457199" indent="-457199" algn="just" defTabSz="609601" fontAlgn="base">
              <a:spcBef>
                <a:spcPts val="400"/>
              </a:spcBef>
              <a:spcAft>
                <a:spcPct val="0"/>
              </a:spcAft>
              <a:buFont typeface="Arial"/>
              <a:buChar char="•"/>
            </a:pPr>
            <a:endParaRPr lang="en-US" altLang="zh-CN" sz="2933" dirty="0">
              <a:solidFill>
                <a:srgbClr val="000000"/>
              </a:solidFill>
              <a:latin typeface="Baskerville Old Face" pitchFamily="18" charset="0"/>
              <a:cs typeface="Baskerville"/>
            </a:endParaRPr>
          </a:p>
          <a:p>
            <a:pPr marL="457199" indent="-457199" algn="just" defTabSz="609601" fontAlgn="base">
              <a:spcBef>
                <a:spcPts val="400"/>
              </a:spcBef>
              <a:spcAft>
                <a:spcPct val="0"/>
              </a:spcAft>
              <a:buFont typeface="Arial"/>
              <a:buChar char="•"/>
            </a:pPr>
            <a:endParaRPr lang="en-US" altLang="zh-CN" sz="2933" dirty="0">
              <a:solidFill>
                <a:srgbClr val="000000"/>
              </a:solidFill>
              <a:latin typeface="Baskerville Old Face" pitchFamily="18" charset="0"/>
              <a:cs typeface="Baskerville"/>
            </a:endParaRPr>
          </a:p>
          <a:p>
            <a:pPr marL="457199" indent="-457199" algn="just" defTabSz="609601" fontAlgn="base">
              <a:spcBef>
                <a:spcPts val="400"/>
              </a:spcBef>
              <a:spcAft>
                <a:spcPct val="0"/>
              </a:spcAft>
              <a:buFont typeface="Arial"/>
              <a:buChar char="•"/>
            </a:pPr>
            <a:endParaRPr lang="en-US" altLang="zh-CN" sz="3600" dirty="0">
              <a:solidFill>
                <a:srgbClr val="000000"/>
              </a:solidFill>
              <a:latin typeface="Baskerville Old Face" pitchFamily="18" charset="0"/>
              <a:cs typeface="Baskerville"/>
            </a:endParaRPr>
          </a:p>
          <a:p>
            <a:pPr algn="just" defTabSz="609601" fontAlgn="base">
              <a:spcBef>
                <a:spcPts val="800"/>
              </a:spcBef>
              <a:spcAft>
                <a:spcPct val="0"/>
              </a:spcAft>
            </a:pPr>
            <a:r>
              <a:rPr lang="en-US" altLang="zh-CN" sz="4400" dirty="0">
                <a:solidFill>
                  <a:srgbClr val="DD5C21"/>
                </a:solidFill>
                <a:latin typeface="Baskerville Old Face" pitchFamily="18" charset="0"/>
              </a:rPr>
              <a:t>Evaluation</a:t>
            </a:r>
          </a:p>
          <a:p>
            <a:pPr algn="just" defTabSz="609601" fontAlgn="base">
              <a:spcBef>
                <a:spcPts val="2000"/>
              </a:spcBef>
              <a:spcAft>
                <a:spcPct val="0"/>
              </a:spcAft>
            </a:pPr>
            <a:r>
              <a:rPr lang="en-US" altLang="zh-CN" sz="2933" dirty="0">
                <a:solidFill>
                  <a:srgbClr val="000000"/>
                </a:solidFill>
                <a:latin typeface="Baskerville Old Face" pitchFamily="18" charset="0"/>
                <a:cs typeface="Baskerville"/>
              </a:rPr>
              <a:t>We are using two evaluation techniques: </a:t>
            </a:r>
          </a:p>
          <a:p>
            <a:pPr marL="381001" indent="-381001" algn="just" defTabSz="609601" fontAlgn="base">
              <a:spcBef>
                <a:spcPts val="2000"/>
              </a:spcBef>
              <a:spcAft>
                <a:spcPct val="0"/>
              </a:spcAft>
              <a:buFont typeface="Arial"/>
              <a:buChar char="•"/>
            </a:pPr>
            <a:r>
              <a:rPr lang="en-US" altLang="zh-CN" sz="2933" dirty="0">
                <a:solidFill>
                  <a:srgbClr val="000000"/>
                </a:solidFill>
                <a:latin typeface="Baskerville Old Face" pitchFamily="18" charset="0"/>
                <a:cs typeface="Baskerville"/>
              </a:rPr>
              <a:t>Cr</a:t>
            </a:r>
            <a:r>
              <a:rPr lang="en-US" altLang="zh-CN" sz="2933" dirty="0">
                <a:solidFill>
                  <a:srgbClr val="000000"/>
                </a:solidFill>
                <a:latin typeface="Baskerville Old Face" pitchFamily="18" charset="0"/>
              </a:rPr>
              <a:t>oss validation training and testing of our model accuracy.</a:t>
            </a:r>
            <a:endParaRPr lang="en-US" sz="2933" dirty="0">
              <a:solidFill>
                <a:srgbClr val="000000"/>
              </a:solidFill>
              <a:latin typeface="Baskerville Old Face" pitchFamily="18" charset="0"/>
            </a:endParaRPr>
          </a:p>
          <a:p>
            <a:pPr marL="381001" indent="-381001" algn="just" defTabSz="609601" fontAlgn="base">
              <a:spcBef>
                <a:spcPts val="2000"/>
              </a:spcBef>
              <a:spcAft>
                <a:spcPct val="0"/>
              </a:spcAft>
              <a:buFont typeface="Arial"/>
              <a:buChar char="•"/>
            </a:pPr>
            <a:r>
              <a:rPr lang="en-US" altLang="zh-CN" sz="2933" dirty="0">
                <a:solidFill>
                  <a:srgbClr val="000000"/>
                </a:solidFill>
                <a:latin typeface="Baskerville Old Face" pitchFamily="18" charset="0"/>
                <a:cs typeface="Baskerville"/>
              </a:rPr>
              <a:t>Conducting a user study where ASL native signers evaluate the animations generated by our models.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18203694" y="8401812"/>
            <a:ext cx="6400800" cy="50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0960" tIns="30480" rIns="60960" bIns="3048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defTabSz="609601">
              <a:defRPr/>
            </a:pPr>
            <a:r>
              <a:rPr lang="en-US" kern="0" dirty="0">
                <a:solidFill>
                  <a:srgbClr val="DD5C21"/>
                </a:solidFill>
                <a:latin typeface="Baskerville Old Face" pitchFamily="18" charset="0"/>
                <a:cs typeface="Baskerville"/>
              </a:rPr>
              <a:t>Motion Data</a:t>
            </a:r>
          </a:p>
        </p:txBody>
      </p:sp>
      <p:pic>
        <p:nvPicPr>
          <p:cNvPr id="104" name="Picture 103" descr="RIT-BROWN-PNG2.png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3559" y1="49303" x2="33559" y2="49303"/>
                        <a14:foregroundMark x1="26249" y1="95371" x2="26249" y2="95371"/>
                        <a14:foregroundMark x1="65927" y1="49888" x2="65927" y2="49888"/>
                        <a14:foregroundMark x1="85271" y1="36180" x2="85271" y2="36180"/>
                        <a14:foregroundMark x1="49289" y1="32000" x2="49289" y2="32000"/>
                        <a14:foregroundMark x1="48274" y1="39820" x2="50711" y2="49303"/>
                        <a14:foregroundMark x1="17165" y1="67461" x2="19440" y2="75820"/>
                        <a14:foregroundMark x1="86192" y1="18876" x2="86111" y2="32584"/>
                        <a14:foregroundMark x1="7161" y1="92854" x2="6322" y2="61034"/>
                        <a14:foregroundMark x1="17341" y1="6067" x2="19859" y2="9663"/>
                        <a14:foregroundMark x1="97631" y1="4944" x2="92839" y2="4090"/>
                        <a14:foregroundMark x1="71964" y1="21169" x2="72235" y2="13393"/>
                        <a14:foregroundMark x1="48518" y1="1843" x2="48518" y2="1843"/>
                        <a14:foregroundMark x1="44957" y1="1483" x2="44957" y2="1483"/>
                        <a14:foregroundMark x1="7405" y1="54742" x2="6728" y2="6517"/>
                        <a14:backgroundMark x1="56423" y1="30337" x2="58359" y2="47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77" y="6053857"/>
            <a:ext cx="4768832" cy="1311706"/>
          </a:xfrm>
          <a:prstGeom prst="rect">
            <a:avLst/>
          </a:prstGeom>
        </p:spPr>
      </p:pic>
      <p:sp>
        <p:nvSpPr>
          <p:cNvPr id="88" name="Rectangle 87"/>
          <p:cNvSpPr/>
          <p:nvPr/>
        </p:nvSpPr>
        <p:spPr>
          <a:xfrm flipV="1">
            <a:off x="5" y="5779874"/>
            <a:ext cx="32883941" cy="20270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33">
              <a:latin typeface="Baskerville Old Face" pitchFamily="18" charset="0"/>
              <a:cs typeface="Baskerville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15489" y="5896133"/>
            <a:ext cx="25992436" cy="173417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US" sz="4933" dirty="0">
                <a:solidFill>
                  <a:srgbClr val="FFFFFF"/>
                </a:solidFill>
                <a:latin typeface="Baskerville Old Face" pitchFamily="18" charset="0"/>
                <a:cs typeface="Baskerville"/>
              </a:rPr>
              <a:t>Sedeeq </a:t>
            </a:r>
            <a:r>
              <a:rPr lang="en-US" sz="4933" dirty="0" err="1">
                <a:solidFill>
                  <a:srgbClr val="FFFFFF"/>
                </a:solidFill>
                <a:latin typeface="Baskerville Old Face" pitchFamily="18" charset="0"/>
                <a:cs typeface="Baskerville"/>
              </a:rPr>
              <a:t>Al-Khazraji</a:t>
            </a:r>
            <a:r>
              <a:rPr lang="en-US" sz="4933" dirty="0">
                <a:solidFill>
                  <a:srgbClr val="FFFFFF"/>
                </a:solidFill>
                <a:latin typeface="Baskerville Old Face" pitchFamily="18" charset="0"/>
                <a:cs typeface="Baskerville"/>
              </a:rPr>
              <a:t>, Matt Huenerfauth</a:t>
            </a:r>
          </a:p>
          <a:p>
            <a:r>
              <a:rPr lang="en-US" sz="4933" dirty="0">
                <a:solidFill>
                  <a:srgbClr val="FFFFFF"/>
                </a:solidFill>
                <a:latin typeface="Baskerville Old Face" pitchFamily="18" charset="0"/>
                <a:cs typeface="Baskerville"/>
              </a:rPr>
              <a:t>Department of Information Sciences &amp; Technologies, Rochester Institute of Technology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" y="5582478"/>
            <a:ext cx="32883941" cy="196915"/>
          </a:xfrm>
          <a:prstGeom prst="rect">
            <a:avLst/>
          </a:prstGeom>
          <a:solidFill>
            <a:srgbClr val="DD5C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33">
              <a:solidFill>
                <a:srgbClr val="FF0000"/>
              </a:solidFill>
              <a:latin typeface="Baskerville Old Face" pitchFamily="18" charset="0"/>
              <a:cs typeface="Baskerville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5" y="7800888"/>
            <a:ext cx="32883941" cy="196915"/>
          </a:xfrm>
          <a:prstGeom prst="rect">
            <a:avLst/>
          </a:prstGeom>
          <a:solidFill>
            <a:srgbClr val="DD5C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33">
              <a:solidFill>
                <a:srgbClr val="FF0000"/>
              </a:solidFill>
              <a:latin typeface="Baskerville Old Face" pitchFamily="18" charset="0"/>
              <a:cs typeface="Baskerville"/>
            </a:endParaRPr>
          </a:p>
        </p:txBody>
      </p:sp>
      <p:pic>
        <p:nvPicPr>
          <p:cNvPr id="10" name="Picture 9" descr="rit_white_no_bar-pdf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92" y="6122229"/>
            <a:ext cx="4770815" cy="1318468"/>
          </a:xfrm>
          <a:prstGeom prst="rect">
            <a:avLst/>
          </a:prstGeom>
        </p:spPr>
      </p:pic>
      <p:grpSp>
        <p:nvGrpSpPr>
          <p:cNvPr id="106" name="Group 105"/>
          <p:cNvGrpSpPr/>
          <p:nvPr/>
        </p:nvGrpSpPr>
        <p:grpSpPr>
          <a:xfrm>
            <a:off x="18203694" y="13985424"/>
            <a:ext cx="6398404" cy="3989996"/>
            <a:chOff x="18203694" y="13218507"/>
            <a:chExt cx="6398404" cy="3989996"/>
          </a:xfrm>
        </p:grpSpPr>
        <p:sp>
          <p:nvSpPr>
            <p:cNvPr id="61" name="Rectangle 60"/>
            <p:cNvSpPr/>
            <p:nvPr/>
          </p:nvSpPr>
          <p:spPr>
            <a:xfrm>
              <a:off x="18229094" y="16869949"/>
              <a:ext cx="51632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4E3629"/>
                  </a:solidFill>
                  <a:latin typeface="Baskerville Old Face" pitchFamily="18" charset="0"/>
                  <a:cs typeface="Baskerville"/>
                </a:rPr>
                <a:t>Processing bones coordinates using Blender</a:t>
              </a:r>
            </a:p>
          </p:txBody>
        </p:sp>
        <p:pic>
          <p:nvPicPr>
            <p:cNvPr id="15" name="Picture 14" descr="Blend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3694" y="13218507"/>
              <a:ext cx="6398404" cy="3657600"/>
            </a:xfrm>
            <a:prstGeom prst="rect">
              <a:avLst/>
            </a:prstGeom>
          </p:spPr>
        </p:pic>
      </p:grpSp>
      <p:grpSp>
        <p:nvGrpSpPr>
          <p:cNvPr id="113" name="Group 112"/>
          <p:cNvGrpSpPr/>
          <p:nvPr/>
        </p:nvGrpSpPr>
        <p:grpSpPr>
          <a:xfrm>
            <a:off x="25238177" y="9135301"/>
            <a:ext cx="7084978" cy="3970424"/>
            <a:chOff x="25227579" y="9065396"/>
            <a:chExt cx="6816357" cy="3970424"/>
          </a:xfrm>
        </p:grpSpPr>
        <p:sp>
          <p:nvSpPr>
            <p:cNvPr id="50" name="TextBox 27658"/>
            <p:cNvSpPr txBox="1"/>
            <p:nvPr/>
          </p:nvSpPr>
          <p:spPr>
            <a:xfrm>
              <a:off x="25227579" y="12746510"/>
              <a:ext cx="6336955" cy="2893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sz="1600" dirty="0">
                  <a:solidFill>
                    <a:srgbClr val="4E3629"/>
                  </a:solidFill>
                  <a:latin typeface="Baskerville Old Face" pitchFamily="18" charset="0"/>
                </a:rPr>
                <a:t>ASL generation using Sign Smith Studio</a:t>
              </a:r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25227579" y="9065396"/>
              <a:ext cx="6816357" cy="3657600"/>
              <a:chOff x="25398395" y="9065396"/>
              <a:chExt cx="6816357" cy="3657600"/>
            </a:xfrm>
          </p:grpSpPr>
          <p:pic>
            <p:nvPicPr>
              <p:cNvPr id="17" name="Picture 16" descr="SignCom3d.png"/>
              <p:cNvPicPr preferRelativeResize="0">
                <a:picLocks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98395" y="9065396"/>
                <a:ext cx="6816357" cy="3657600"/>
              </a:xfrm>
              <a:prstGeom prst="rect">
                <a:avLst/>
              </a:prstGeom>
            </p:spPr>
          </p:pic>
          <p:cxnSp>
            <p:nvCxnSpPr>
              <p:cNvPr id="44" name="Straight Arrow Connector 27647"/>
              <p:cNvCxnSpPr>
                <a:cxnSpLocks noChangeShapeType="1"/>
              </p:cNvCxnSpPr>
              <p:nvPr/>
            </p:nvCxnSpPr>
            <p:spPr bwMode="auto">
              <a:xfrm flipV="1">
                <a:off x="29092458" y="11713929"/>
                <a:ext cx="773856" cy="455018"/>
              </a:xfrm>
              <a:prstGeom prst="straightConnector1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7" name="TextBox 39"/>
              <p:cNvSpPr txBox="1">
                <a:spLocks noChangeArrowheads="1"/>
              </p:cNvSpPr>
              <p:nvPr/>
            </p:nvSpPr>
            <p:spPr bwMode="auto">
              <a:xfrm>
                <a:off x="27888996" y="10409671"/>
                <a:ext cx="166780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 b="0" kern="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Baskerville Old Face" pitchFamily="18" charset="0"/>
                    <a:cs typeface="+mj-cs"/>
                  </a:rPr>
                  <a:t>ASL timeline text </a:t>
                </a:r>
              </a:p>
            </p:txBody>
          </p:sp>
          <p:cxnSp>
            <p:nvCxnSpPr>
              <p:cNvPr id="46" name="Straight Arrow Connector 36"/>
              <p:cNvCxnSpPr>
                <a:cxnSpLocks noChangeShapeType="1"/>
              </p:cNvCxnSpPr>
              <p:nvPr/>
            </p:nvCxnSpPr>
            <p:spPr bwMode="auto">
              <a:xfrm flipH="1" flipV="1">
                <a:off x="27499564" y="9888737"/>
                <a:ext cx="871533" cy="575232"/>
              </a:xfrm>
              <a:prstGeom prst="straightConnector1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0" name="TextBox 39"/>
              <p:cNvSpPr txBox="1">
                <a:spLocks noChangeArrowheads="1"/>
              </p:cNvSpPr>
              <p:nvPr/>
            </p:nvSpPr>
            <p:spPr bwMode="auto">
              <a:xfrm>
                <a:off x="27350622" y="10931099"/>
                <a:ext cx="181583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 b="0" kern="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Baskerville Old Face" pitchFamily="18" charset="0"/>
                    <a:cs typeface="+mj-cs"/>
                  </a:rPr>
                  <a:t>English translation </a:t>
                </a:r>
              </a:p>
            </p:txBody>
          </p:sp>
          <p:cxnSp>
            <p:nvCxnSpPr>
              <p:cNvPr id="91" name="Straight Arrow Connector 36"/>
              <p:cNvCxnSpPr>
                <a:cxnSpLocks noChangeShapeType="1"/>
              </p:cNvCxnSpPr>
              <p:nvPr/>
            </p:nvCxnSpPr>
            <p:spPr bwMode="auto">
              <a:xfrm flipH="1" flipV="1">
                <a:off x="26961946" y="10419685"/>
                <a:ext cx="927050" cy="565220"/>
              </a:xfrm>
              <a:prstGeom prst="straightConnector1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" name="TextBox 39"/>
              <p:cNvSpPr txBox="1">
                <a:spLocks noChangeArrowheads="1"/>
              </p:cNvSpPr>
              <p:nvPr/>
            </p:nvSpPr>
            <p:spPr bwMode="auto">
              <a:xfrm>
                <a:off x="27841805" y="12108073"/>
                <a:ext cx="162430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 b="0" kern="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Baskerville Old Face" pitchFamily="18" charset="0"/>
                    <a:cs typeface="+mj-cs"/>
                  </a:rPr>
                  <a:t>Generated animation</a:t>
                </a:r>
              </a:p>
            </p:txBody>
          </p:sp>
        </p:grpSp>
      </p:grpSp>
      <p:grpSp>
        <p:nvGrpSpPr>
          <p:cNvPr id="109" name="Group 108"/>
          <p:cNvGrpSpPr/>
          <p:nvPr/>
        </p:nvGrpSpPr>
        <p:grpSpPr>
          <a:xfrm>
            <a:off x="18203694" y="17981431"/>
            <a:ext cx="6400800" cy="3419703"/>
            <a:chOff x="18203694" y="17981431"/>
            <a:chExt cx="6400800" cy="3419703"/>
          </a:xfrm>
        </p:grpSpPr>
        <p:sp>
          <p:nvSpPr>
            <p:cNvPr id="75" name="Rectangle 74"/>
            <p:cNvSpPr/>
            <p:nvPr/>
          </p:nvSpPr>
          <p:spPr>
            <a:xfrm>
              <a:off x="18203694" y="21062580"/>
              <a:ext cx="602790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4E3629"/>
                  </a:solidFill>
                  <a:latin typeface="Baskerville Old Face" pitchFamily="18" charset="0"/>
                </a:rPr>
                <a:t>Extracting required bone name and X, Y, Z coordinates from corpus</a:t>
              </a:r>
            </a:p>
          </p:txBody>
        </p:sp>
        <p:pic>
          <p:nvPicPr>
            <p:cNvPr id="57" name="Picture 56" descr="tool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3694" y="17981431"/>
              <a:ext cx="6400800" cy="3056921"/>
            </a:xfrm>
            <a:prstGeom prst="rect">
              <a:avLst/>
            </a:prstGeom>
          </p:spPr>
        </p:pic>
      </p:grpSp>
      <p:graphicFrame>
        <p:nvGraphicFramePr>
          <p:cNvPr id="48" name="Diagram 47"/>
          <p:cNvGraphicFramePr/>
          <p:nvPr>
            <p:extLst>
              <p:ext uri="{D42A27DB-BD31-4B8C-83A1-F6EECF244321}">
                <p14:modId xmlns:p14="http://schemas.microsoft.com/office/powerpoint/2010/main" val="22838157"/>
              </p:ext>
            </p:extLst>
          </p:nvPr>
        </p:nvGraphicFramePr>
        <p:xfrm>
          <a:off x="9499665" y="13852966"/>
          <a:ext cx="7793089" cy="423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1" name="Title 1"/>
          <p:cNvSpPr txBox="1">
            <a:spLocks/>
          </p:cNvSpPr>
          <p:nvPr/>
        </p:nvSpPr>
        <p:spPr bwMode="auto">
          <a:xfrm>
            <a:off x="9499665" y="14337267"/>
            <a:ext cx="5991601" cy="50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0960" tIns="30480" rIns="60960" bIns="3048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defTabSz="609601">
              <a:defRPr/>
            </a:pPr>
            <a:r>
              <a:rPr lang="en-US" kern="0" dirty="0">
                <a:solidFill>
                  <a:srgbClr val="DD5C21"/>
                </a:solidFill>
                <a:latin typeface="Baskerville Old Face" pitchFamily="18" charset="0"/>
                <a:cs typeface="Baskerville"/>
              </a:rPr>
              <a:t>System Diagram </a:t>
            </a:r>
          </a:p>
        </p:txBody>
      </p:sp>
      <p:grpSp>
        <p:nvGrpSpPr>
          <p:cNvPr id="107" name="Group 106"/>
          <p:cNvGrpSpPr/>
          <p:nvPr/>
        </p:nvGrpSpPr>
        <p:grpSpPr>
          <a:xfrm>
            <a:off x="18203694" y="9135301"/>
            <a:ext cx="6336016" cy="4004989"/>
            <a:chOff x="18203694" y="9056561"/>
            <a:chExt cx="6336016" cy="4004989"/>
          </a:xfrm>
        </p:grpSpPr>
        <p:pic>
          <p:nvPicPr>
            <p:cNvPr id="39" name="Picture 4" descr="ss-jon.jp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03694" y="9056561"/>
              <a:ext cx="6336016" cy="365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Rectangle 51"/>
            <p:cNvSpPr/>
            <p:nvPr/>
          </p:nvSpPr>
          <p:spPr>
            <a:xfrm>
              <a:off x="18203694" y="12722996"/>
              <a:ext cx="446580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4E3629"/>
                  </a:solidFill>
                  <a:latin typeface="Baskerville Old Face" pitchFamily="18" charset="0"/>
                </a:rPr>
                <a:t>Motion capture data collecting from 2009-2013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25238177" y="13335905"/>
            <a:ext cx="7084979" cy="3791564"/>
            <a:chOff x="25227579" y="13266000"/>
            <a:chExt cx="7084979" cy="3791564"/>
          </a:xfrm>
        </p:grpSpPr>
        <p:grpSp>
          <p:nvGrpSpPr>
            <p:cNvPr id="111" name="Group 110"/>
            <p:cNvGrpSpPr/>
            <p:nvPr/>
          </p:nvGrpSpPr>
          <p:grpSpPr>
            <a:xfrm>
              <a:off x="25227579" y="13266000"/>
              <a:ext cx="7084979" cy="3439476"/>
              <a:chOff x="25323248" y="13266000"/>
              <a:chExt cx="6881441" cy="3095676"/>
            </a:xfrm>
          </p:grpSpPr>
          <p:pic>
            <p:nvPicPr>
              <p:cNvPr id="94" name="Content Placeholder 7" descr="all.png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183" t="42191" r="294"/>
              <a:stretch>
                <a:fillRect/>
              </a:stretch>
            </p:blipFill>
            <p:spPr bwMode="auto">
              <a:xfrm>
                <a:off x="28978989" y="13967883"/>
                <a:ext cx="3225699" cy="2391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</p:pic>
          <p:pic>
            <p:nvPicPr>
              <p:cNvPr id="95" name="Picture 94" descr="Screen Shot 2014-06-04 at 11.25.19 AM.png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23248" y="13266000"/>
                <a:ext cx="3570201" cy="3095676"/>
              </a:xfrm>
              <a:prstGeom prst="rect">
                <a:avLst/>
              </a:prstGeom>
            </p:spPr>
          </p:pic>
          <p:pic>
            <p:nvPicPr>
              <p:cNvPr id="96" name="Content Placeholder 7" descr="all.png"/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19" t="51340" r="54814" b="34029"/>
              <a:stretch/>
            </p:blipFill>
            <p:spPr>
              <a:xfrm>
                <a:off x="28961748" y="13269591"/>
                <a:ext cx="3242941" cy="701775"/>
              </a:xfrm>
              <a:prstGeom prst="rect">
                <a:avLst/>
              </a:prstGeom>
            </p:spPr>
          </p:pic>
        </p:grpSp>
        <p:sp>
          <p:nvSpPr>
            <p:cNvPr id="97" name="Rectangle 96"/>
            <p:cNvSpPr/>
            <p:nvPr/>
          </p:nvSpPr>
          <p:spPr>
            <a:xfrm>
              <a:off x="25227579" y="16719010"/>
              <a:ext cx="361209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4E3629"/>
                  </a:solidFill>
                  <a:latin typeface="Baskerville Old Face" pitchFamily="18" charset="0"/>
                </a:rPr>
                <a:t>ASL user evaluation</a:t>
              </a:r>
            </a:p>
          </p:txBody>
        </p:sp>
      </p:grpSp>
      <p:pic>
        <p:nvPicPr>
          <p:cNvPr id="120" name="Picture 1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074616" y="5798058"/>
            <a:ext cx="2807208" cy="1957124"/>
          </a:xfrm>
          <a:prstGeom prst="rect">
            <a:avLst/>
          </a:prstGeom>
        </p:spPr>
      </p:pic>
      <p:grpSp>
        <p:nvGrpSpPr>
          <p:cNvPr id="127" name="Group 126"/>
          <p:cNvGrpSpPr/>
          <p:nvPr/>
        </p:nvGrpSpPr>
        <p:grpSpPr>
          <a:xfrm>
            <a:off x="349790" y="8943698"/>
            <a:ext cx="8321040" cy="7569200"/>
            <a:chOff x="349790" y="8943698"/>
            <a:chExt cx="8321040" cy="7569200"/>
          </a:xfrm>
        </p:grpSpPr>
        <p:cxnSp>
          <p:nvCxnSpPr>
            <p:cNvPr id="123" name="Straight Connector 122"/>
            <p:cNvCxnSpPr>
              <a:cxnSpLocks/>
            </p:cNvCxnSpPr>
            <p:nvPr/>
          </p:nvCxnSpPr>
          <p:spPr>
            <a:xfrm>
              <a:off x="349790" y="8943698"/>
              <a:ext cx="8321040" cy="0"/>
            </a:xfrm>
            <a:prstGeom prst="line">
              <a:avLst/>
            </a:prstGeom>
            <a:ln cap="flat"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14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100000"/>
                    </a:schemeClr>
                  </a:gs>
                </a:gsLst>
                <a:lin ang="10800000" scaled="1"/>
                <a:tileRect/>
              </a:gra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cxnSpLocks/>
            </p:cNvCxnSpPr>
            <p:nvPr/>
          </p:nvCxnSpPr>
          <p:spPr>
            <a:xfrm>
              <a:off x="349790" y="12961404"/>
              <a:ext cx="8321040" cy="0"/>
            </a:xfrm>
            <a:prstGeom prst="line">
              <a:avLst/>
            </a:prstGeom>
            <a:ln cap="flat"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14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100000"/>
                    </a:schemeClr>
                  </a:gs>
                </a:gsLst>
                <a:lin ang="10800000" scaled="1"/>
                <a:tileRect/>
              </a:gra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cxnSpLocks/>
            </p:cNvCxnSpPr>
            <p:nvPr/>
          </p:nvCxnSpPr>
          <p:spPr>
            <a:xfrm>
              <a:off x="349790" y="16512898"/>
              <a:ext cx="8321040" cy="0"/>
            </a:xfrm>
            <a:prstGeom prst="line">
              <a:avLst/>
            </a:prstGeom>
            <a:ln cap="flat"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14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100000"/>
                    </a:schemeClr>
                  </a:gs>
                </a:gsLst>
                <a:lin ang="10800000" scaled="1"/>
                <a:tileRect/>
              </a:gra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9498050" y="8943698"/>
            <a:ext cx="7854976" cy="8904503"/>
            <a:chOff x="9498050" y="8943698"/>
            <a:chExt cx="8321040" cy="8904503"/>
          </a:xfrm>
        </p:grpSpPr>
        <p:cxnSp>
          <p:nvCxnSpPr>
            <p:cNvPr id="128" name="Straight Connector 127"/>
            <p:cNvCxnSpPr>
              <a:cxnSpLocks/>
            </p:cNvCxnSpPr>
            <p:nvPr/>
          </p:nvCxnSpPr>
          <p:spPr>
            <a:xfrm>
              <a:off x="9498050" y="14895433"/>
              <a:ext cx="8321040" cy="0"/>
            </a:xfrm>
            <a:prstGeom prst="line">
              <a:avLst/>
            </a:prstGeom>
            <a:ln cap="flat"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14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100000"/>
                    </a:schemeClr>
                  </a:gs>
                </a:gsLst>
                <a:lin ang="10800000" scaled="1"/>
                <a:tileRect/>
              </a:gra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cxnSpLocks/>
            </p:cNvCxnSpPr>
            <p:nvPr/>
          </p:nvCxnSpPr>
          <p:spPr>
            <a:xfrm>
              <a:off x="9498050" y="8943698"/>
              <a:ext cx="8321040" cy="0"/>
            </a:xfrm>
            <a:prstGeom prst="line">
              <a:avLst/>
            </a:prstGeom>
            <a:ln cap="flat"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14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100000"/>
                    </a:schemeClr>
                  </a:gs>
                </a:gsLst>
                <a:lin ang="10800000" scaled="1"/>
                <a:tileRect/>
              </a:gra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cxnSpLocks/>
            </p:cNvCxnSpPr>
            <p:nvPr/>
          </p:nvCxnSpPr>
          <p:spPr>
            <a:xfrm>
              <a:off x="9498050" y="17848201"/>
              <a:ext cx="8321040" cy="0"/>
            </a:xfrm>
            <a:prstGeom prst="line">
              <a:avLst/>
            </a:prstGeom>
            <a:ln cap="flat"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14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100000"/>
                    </a:schemeClr>
                  </a:gs>
                </a:gsLst>
                <a:lin ang="10800000" scaled="1"/>
                <a:tileRect/>
              </a:gra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132" name="Straight Connector 131"/>
          <p:cNvCxnSpPr>
            <a:cxnSpLocks/>
          </p:cNvCxnSpPr>
          <p:nvPr/>
        </p:nvCxnSpPr>
        <p:spPr>
          <a:xfrm>
            <a:off x="18202767" y="8943698"/>
            <a:ext cx="6336943" cy="0"/>
          </a:xfrm>
          <a:prstGeom prst="line">
            <a:avLst/>
          </a:prstGeom>
          <a:ln cap="flat"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14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lin ang="10800000" scaled="1"/>
              <a:tileRect/>
            </a:gra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46" name="Group 145"/>
          <p:cNvGrpSpPr/>
          <p:nvPr/>
        </p:nvGrpSpPr>
        <p:grpSpPr>
          <a:xfrm>
            <a:off x="25227579" y="8403336"/>
            <a:ext cx="7084978" cy="540362"/>
            <a:chOff x="25227579" y="8403336"/>
            <a:chExt cx="7084978" cy="540362"/>
          </a:xfrm>
        </p:grpSpPr>
        <p:sp>
          <p:nvSpPr>
            <p:cNvPr id="53" name="Title 1"/>
            <p:cNvSpPr txBox="1">
              <a:spLocks/>
            </p:cNvSpPr>
            <p:nvPr/>
          </p:nvSpPr>
          <p:spPr bwMode="auto">
            <a:xfrm>
              <a:off x="25227579" y="8403336"/>
              <a:ext cx="6538329" cy="502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60960" tIns="30480" rIns="60960" bIns="3048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ＭＳ Ｐゴシック" charset="0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9pPr>
            </a:lstStyle>
            <a:p>
              <a:pPr algn="l" defTabSz="609601">
                <a:defRPr/>
              </a:pPr>
              <a:r>
                <a:rPr lang="en-US" kern="0" dirty="0">
                  <a:solidFill>
                    <a:srgbClr val="DD5C21"/>
                  </a:solidFill>
                  <a:latin typeface="Baskerville Old Face" pitchFamily="18" charset="0"/>
                </a:rPr>
                <a:t>Generating Animation</a:t>
              </a:r>
            </a:p>
          </p:txBody>
        </p:sp>
        <p:cxnSp>
          <p:nvCxnSpPr>
            <p:cNvPr id="136" name="Straight Connector 135"/>
            <p:cNvCxnSpPr>
              <a:cxnSpLocks/>
            </p:cNvCxnSpPr>
            <p:nvPr/>
          </p:nvCxnSpPr>
          <p:spPr>
            <a:xfrm>
              <a:off x="25238177" y="8943698"/>
              <a:ext cx="7074380" cy="0"/>
            </a:xfrm>
            <a:prstGeom prst="line">
              <a:avLst/>
            </a:prstGeom>
            <a:ln cap="flat"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14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100000"/>
                    </a:schemeClr>
                  </a:gs>
                </a:gsLst>
                <a:lin ang="10800000" scaled="1"/>
                <a:tileRect/>
              </a:gra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42" name="Group 141"/>
          <p:cNvGrpSpPr/>
          <p:nvPr/>
        </p:nvGrpSpPr>
        <p:grpSpPr>
          <a:xfrm>
            <a:off x="18203694" y="13182034"/>
            <a:ext cx="6398404" cy="526683"/>
            <a:chOff x="18203694" y="13067734"/>
            <a:chExt cx="6398404" cy="526683"/>
          </a:xfrm>
        </p:grpSpPr>
        <p:sp>
          <p:nvSpPr>
            <p:cNvPr id="70" name="Title 1"/>
            <p:cNvSpPr txBox="1">
              <a:spLocks/>
            </p:cNvSpPr>
            <p:nvPr/>
          </p:nvSpPr>
          <p:spPr bwMode="auto">
            <a:xfrm>
              <a:off x="18203694" y="13067734"/>
              <a:ext cx="6398404" cy="502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60960" tIns="30480" rIns="60960" bIns="3048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ＭＳ Ｐゴシック" charset="0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 defTabSz="609601" eaLnBrk="1" hangingPunct="1">
                <a:defRPr/>
              </a:pPr>
              <a:r>
                <a:rPr lang="en-US" dirty="0">
                  <a:solidFill>
                    <a:srgbClr val="DD5C21"/>
                  </a:solidFill>
                  <a:latin typeface="Baskerville Old Face" pitchFamily="18" charset="0"/>
                  <a:ea typeface="+mn-ea"/>
                  <a:cs typeface="+mn-cs"/>
                </a:rPr>
                <a:t>Data Extraction</a:t>
              </a:r>
            </a:p>
          </p:txBody>
        </p:sp>
        <p:cxnSp>
          <p:nvCxnSpPr>
            <p:cNvPr id="139" name="Straight Connector 138"/>
            <p:cNvCxnSpPr>
              <a:cxnSpLocks/>
            </p:cNvCxnSpPr>
            <p:nvPr/>
          </p:nvCxnSpPr>
          <p:spPr>
            <a:xfrm>
              <a:off x="18265155" y="13594417"/>
              <a:ext cx="6336943" cy="0"/>
            </a:xfrm>
            <a:prstGeom prst="line">
              <a:avLst/>
            </a:prstGeom>
            <a:ln cap="flat"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14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100000"/>
                    </a:schemeClr>
                  </a:gs>
                </a:gsLst>
                <a:lin ang="10800000" scaled="1"/>
                <a:tileRect/>
              </a:gra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45" name="Group 144"/>
          <p:cNvGrpSpPr/>
          <p:nvPr/>
        </p:nvGrpSpPr>
        <p:grpSpPr>
          <a:xfrm>
            <a:off x="25237440" y="17184579"/>
            <a:ext cx="7084979" cy="3580083"/>
            <a:chOff x="25237440" y="17289354"/>
            <a:chExt cx="7084979" cy="3580083"/>
          </a:xfrm>
        </p:grpSpPr>
        <p:sp>
          <p:nvSpPr>
            <p:cNvPr id="102" name="TextBox 101"/>
            <p:cNvSpPr txBox="1"/>
            <p:nvPr/>
          </p:nvSpPr>
          <p:spPr>
            <a:xfrm>
              <a:off x="25237440" y="17289354"/>
              <a:ext cx="7084979" cy="358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0960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400" dirty="0">
                  <a:solidFill>
                    <a:srgbClr val="DD5C21"/>
                  </a:solidFill>
                  <a:latin typeface="Baskerville Old Face" pitchFamily="18" charset="0"/>
                </a:rPr>
                <a:t>Conclusion</a:t>
              </a:r>
            </a:p>
            <a:p>
              <a:pPr algn="just" defTabSz="609601" fontAlgn="base">
                <a:spcBef>
                  <a:spcPts val="800"/>
                </a:spcBef>
                <a:spcAft>
                  <a:spcPct val="0"/>
                </a:spcAft>
              </a:pPr>
              <a:r>
                <a:rPr lang="en-US" sz="2933" dirty="0">
                  <a:solidFill>
                    <a:srgbClr val="000000"/>
                  </a:solidFill>
                  <a:latin typeface="Baskerville Old Face" pitchFamily="18" charset="0"/>
                </a:rPr>
                <a:t>We have built predictive models for inserting pauses in ASL animations. Our ultimate goal is to build software that can generate understandable ASL animations of a virtual human signer automatically from an easy-to-update script.</a:t>
              </a:r>
              <a:endParaRPr lang="en-US" altLang="zh-CN" sz="2933" dirty="0">
                <a:solidFill>
                  <a:srgbClr val="000000"/>
                </a:solidFill>
                <a:latin typeface="Baskerville Old Face" pitchFamily="18" charset="0"/>
              </a:endParaRPr>
            </a:p>
          </p:txBody>
        </p:sp>
        <p:cxnSp>
          <p:nvCxnSpPr>
            <p:cNvPr id="144" name="Straight Connector 143"/>
            <p:cNvCxnSpPr>
              <a:cxnSpLocks/>
            </p:cNvCxnSpPr>
            <p:nvPr/>
          </p:nvCxnSpPr>
          <p:spPr>
            <a:xfrm>
              <a:off x="25238177" y="17947141"/>
              <a:ext cx="7074380" cy="0"/>
            </a:xfrm>
            <a:prstGeom prst="line">
              <a:avLst/>
            </a:prstGeom>
            <a:ln cap="flat"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14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100000"/>
                    </a:schemeClr>
                  </a:gs>
                </a:gsLst>
                <a:lin ang="10800000" scaled="1"/>
                <a:tileRect/>
              </a:gra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60" name="Rectangle 59"/>
          <p:cNvSpPr/>
          <p:nvPr/>
        </p:nvSpPr>
        <p:spPr>
          <a:xfrm>
            <a:off x="5" y="21771523"/>
            <a:ext cx="32883941" cy="196915"/>
          </a:xfrm>
          <a:prstGeom prst="rect">
            <a:avLst/>
          </a:prstGeom>
          <a:solidFill>
            <a:srgbClr val="DD5C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33">
              <a:solidFill>
                <a:srgbClr val="FF0000"/>
              </a:solidFill>
              <a:latin typeface="Baskerville Old Face" pitchFamily="18" charset="0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545652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414</Words>
  <Application>Microsoft Office PowerPoint</Application>
  <PresentationFormat>Custom</PresentationFormat>
  <Paragraphs>45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宋体</vt:lpstr>
      <vt:lpstr>Arial</vt:lpstr>
      <vt:lpstr>Baskerville</vt:lpstr>
      <vt:lpstr>Baskerville Old Face</vt:lpstr>
      <vt:lpstr>Calibri</vt:lpstr>
      <vt:lpstr>Office Theme</vt:lpstr>
      <vt:lpstr>PowerPoint Presentation</vt:lpstr>
    </vt:vector>
  </TitlesOfParts>
  <Company>Queens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Huenerfauth</dc:creator>
  <cp:lastModifiedBy>Sedeeq Al-khazraji</cp:lastModifiedBy>
  <cp:revision>115</cp:revision>
  <dcterms:created xsi:type="dcterms:W3CDTF">2014-06-04T12:29:46Z</dcterms:created>
  <dcterms:modified xsi:type="dcterms:W3CDTF">2017-04-16T20:13:54Z</dcterms:modified>
</cp:coreProperties>
</file>