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102"/>
    <a:srgbClr val="EEEEEE"/>
    <a:srgbClr val="D95E00"/>
    <a:srgbClr val="E56618"/>
    <a:srgbClr val="EF6F2A"/>
    <a:srgbClr val="68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6479A9-1C9E-4AE2-A118-E77FAEF86A87}" v="1" dt="2024-11-21T16:29:25.01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89443"/>
  </p:normalViewPr>
  <p:slideViewPr>
    <p:cSldViewPr snapToGrid="0" snapToObjects="1">
      <p:cViewPr varScale="1">
        <p:scale>
          <a:sx n="159" d="100"/>
          <a:sy n="159" d="100"/>
        </p:scale>
        <p:origin x="112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436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C0FC41F-EF4F-C243-B13D-9CD7EBDA78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765" b="4226"/>
          <a:stretch/>
        </p:blipFill>
        <p:spPr>
          <a:xfrm>
            <a:off x="0" y="0"/>
            <a:ext cx="9569584" cy="68580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3822" y="3969205"/>
            <a:ext cx="7008005" cy="40011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4320" bIns="45720" anchor="t" anchorCtr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2754"/>
            <a:ext cx="12192000" cy="134619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8CCE-D8EA-A644-A10B-D4B2503A85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722" y="145901"/>
            <a:ext cx="585080" cy="229944"/>
          </a:xfrm>
          <a:prstGeom prst="rect">
            <a:avLst/>
          </a:prstGeom>
        </p:spPr>
      </p:pic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50388744-69EF-D44B-97D2-6D2F60890F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3823" y="4532153"/>
            <a:ext cx="7008005" cy="430887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lIns="274320" bIns="45720" anchor="t" anchorCtr="0">
            <a:spAutoFit/>
          </a:bodyPr>
          <a:lstStyle>
            <a:lvl1pPr marL="0" indent="0">
              <a:buNone/>
              <a:defRPr sz="2200" b="0"/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DA0530-96BF-B941-B993-2942F25879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3823" y="1112868"/>
            <a:ext cx="7008005" cy="268673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182880" algn="l">
              <a:defRPr sz="55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Presentation 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6704" y="1741012"/>
            <a:ext cx="7525333" cy="6229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8701" y="2560825"/>
            <a:ext cx="7533337" cy="2949193"/>
          </a:xfrm>
          <a:prstGeom prst="rect">
            <a:avLst/>
          </a:prstGeom>
        </p:spPr>
        <p:txBody>
          <a:bodyPr/>
          <a:lstStyle>
            <a:lvl1pPr marL="304792" indent="-296326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2667"/>
            </a:lvl1pPr>
            <a:lvl2pPr marL="535504" indent="-230712">
              <a:buClr>
                <a:srgbClr val="E46102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2pPr>
            <a:lvl3pPr marL="840296" indent="-23071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133"/>
            </a:lvl3pPr>
            <a:lvl4pPr marL="1073124" indent="-232828">
              <a:buClr>
                <a:srgbClr val="D95E00"/>
              </a:buClr>
              <a:buFont typeface="System Font Regular"/>
              <a:buChar char="&gt;"/>
              <a:tabLst/>
              <a:defRPr sz="1867"/>
            </a:lvl4pPr>
            <a:lvl5pPr marL="1301717" indent="-228594">
              <a:buClr>
                <a:srgbClr val="D95E00"/>
              </a:buClr>
              <a:buFont typeface="Wingdings" pitchFamily="2" charset="2"/>
              <a:buChar char="§"/>
              <a:tabLst/>
              <a:defRPr sz="1600"/>
            </a:lvl5pPr>
            <a:lvl6pPr marL="1295368" indent="0">
              <a:buClr>
                <a:srgbClr val="D95E00"/>
              </a:buClr>
              <a:buFont typeface="System Font Regular"/>
              <a:buNone/>
              <a:tabLst/>
              <a:defRPr sz="1467"/>
            </a:lvl6pPr>
            <a:lvl7pPr marL="1526078" indent="0">
              <a:buClr>
                <a:srgbClr val="D95E00"/>
              </a:buClr>
              <a:buFont typeface="Wingdings" pitchFamily="2" charset="2"/>
              <a:buNone/>
              <a:tabLst/>
              <a:defRPr sz="1333"/>
            </a:lvl7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sub-sub-bullet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0"/>
            <a:ext cx="12192000" cy="13462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856AB1-AAB5-DD41-A548-FB33E6E9490C}"/>
              </a:ext>
            </a:extLst>
          </p:cNvPr>
          <p:cNvCxnSpPr/>
          <p:nvPr userDrawn="1"/>
        </p:nvCxnSpPr>
        <p:spPr>
          <a:xfrm>
            <a:off x="272085" y="512494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1BF8741-1247-824C-927C-EC3E8FDB5013}"/>
              </a:ext>
            </a:extLst>
          </p:cNvPr>
          <p:cNvCxnSpPr/>
          <p:nvPr userDrawn="1"/>
        </p:nvCxnSpPr>
        <p:spPr>
          <a:xfrm>
            <a:off x="3376635" y="512494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E63B3BD3-FFCD-2847-A680-FC79E81D1E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84154"/>
            <a:ext cx="3607765" cy="4525843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Main Header</a:t>
            </a:r>
          </a:p>
        </p:txBody>
      </p:sp>
    </p:spTree>
    <p:extLst>
      <p:ext uri="{BB962C8B-B14F-4D97-AF65-F5344CB8AC3E}">
        <p14:creationId xmlns:p14="http://schemas.microsoft.com/office/powerpoint/2010/main" val="42581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2085" y="1744225"/>
            <a:ext cx="11589952" cy="3767575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3200" b="1"/>
            </a:lvl1pPr>
            <a:lvl2pPr marL="609585" indent="-304792">
              <a:buClr>
                <a:srgbClr val="E46102"/>
              </a:buClr>
              <a:buFont typeface="Arial" panose="020B0604020202020204" pitchFamily="34" charset="0"/>
              <a:buChar char="•"/>
              <a:tabLst/>
              <a:defRPr sz="2667"/>
            </a:lvl2pPr>
            <a:lvl3pPr marL="914377" indent="-304792">
              <a:buClr>
                <a:srgbClr val="E46102"/>
              </a:buClr>
              <a:buSzPct val="100000"/>
              <a:buFont typeface="Wingdings" pitchFamily="2" charset="2"/>
              <a:buChar char="§"/>
              <a:tabLst/>
              <a:defRPr sz="2400"/>
            </a:lvl3pPr>
            <a:lvl4pPr marL="1221287" indent="-306910">
              <a:buClr>
                <a:srgbClr val="D95E00"/>
              </a:buClr>
              <a:buFont typeface="System Font Regular"/>
              <a:buChar char="&gt;"/>
              <a:tabLst/>
              <a:defRPr sz="2133"/>
            </a:lvl4pPr>
            <a:lvl5pPr marL="1526079" indent="-304792">
              <a:buClr>
                <a:srgbClr val="D95E00"/>
              </a:buClr>
              <a:buFont typeface="Wingdings" pitchFamily="2" charset="2"/>
              <a:buChar char="§"/>
              <a:tabLst/>
              <a:defRPr sz="1867"/>
            </a:lvl5pPr>
            <a:lvl6pPr marL="1756789" indent="-230712">
              <a:buClr>
                <a:srgbClr val="D95E00"/>
              </a:buClr>
              <a:buFont typeface="System Font Regular"/>
              <a:buChar char="&gt;"/>
              <a:tabLst/>
              <a:defRPr sz="1600"/>
            </a:lvl6pPr>
            <a:lvl7pPr marL="1904952" indent="-148163">
              <a:buClr>
                <a:srgbClr val="D95E00"/>
              </a:buClr>
              <a:buFont typeface="Wingdings" pitchFamily="2" charset="2"/>
              <a:buChar char="§"/>
              <a:tabLst/>
              <a:defRPr sz="1333"/>
            </a:lvl7pPr>
            <a:lvl8pPr marL="2061582" indent="-156629">
              <a:buClr>
                <a:srgbClr val="D95E00"/>
              </a:buClr>
              <a:buFont typeface="System Font Regular"/>
              <a:buChar char="&gt;"/>
              <a:tabLst/>
              <a:defRPr sz="12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  <a:p>
            <a:pPr lvl="2"/>
            <a:r>
              <a:rPr lang="en-US" dirty="0"/>
              <a:t>Click to add sub-sub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D7795-12BD-2D42-B73A-5BFF0F917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958452"/>
            <a:ext cx="10355658" cy="696384"/>
          </a:xfrm>
          <a:prstGeom prst="rect">
            <a:avLst/>
          </a:prstGeom>
        </p:spPr>
        <p:txBody>
          <a:bodyPr/>
          <a:lstStyle>
            <a:lvl1pPr algn="l">
              <a:defRPr sz="3733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150850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11589952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43353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56867" y="863692"/>
            <a:ext cx="5604933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72085" y="863428"/>
            <a:ext cx="5612248" cy="4639906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65276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72085" y="513092"/>
            <a:ext cx="2674747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3376635" y="513092"/>
            <a:ext cx="8485403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4584" y="1873340"/>
            <a:ext cx="3471333" cy="3638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000501" y="863692"/>
            <a:ext cx="7861300" cy="463964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9BD4C-94EB-2343-8337-134562E29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584" y="862676"/>
            <a:ext cx="3471333" cy="803182"/>
          </a:xfrm>
          <a:prstGeom prst="rect">
            <a:avLst/>
          </a:prstGeom>
        </p:spPr>
        <p:txBody>
          <a:bodyPr/>
          <a:lstStyle>
            <a:lvl1pPr algn="l">
              <a:defRPr sz="4267" b="1" i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Main Header</a:t>
            </a:r>
          </a:p>
        </p:txBody>
      </p:sp>
    </p:spTree>
    <p:extLst>
      <p:ext uri="{BB962C8B-B14F-4D97-AF65-F5344CB8AC3E}">
        <p14:creationId xmlns:p14="http://schemas.microsoft.com/office/powerpoint/2010/main" val="424547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CC0E3C-2123-DD4D-931C-F62C3737E6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3987798"/>
            <a:ext cx="11589952" cy="1524000"/>
          </a:xfrm>
          <a:prstGeom prst="rect">
            <a:avLst/>
          </a:prstGeom>
        </p:spPr>
        <p:txBody>
          <a:bodyPr/>
          <a:lstStyle>
            <a:lvl1pPr algn="l">
              <a:defRPr sz="5330" b="1" i="0" baseline="0"/>
            </a:lvl1pPr>
          </a:lstStyle>
          <a:p>
            <a:r>
              <a:rPr lang="en-US" dirty="0"/>
              <a:t>Click to add Transition Title</a:t>
            </a:r>
          </a:p>
        </p:txBody>
      </p:sp>
    </p:spTree>
    <p:extLst>
      <p:ext uri="{BB962C8B-B14F-4D97-AF65-F5344CB8AC3E}">
        <p14:creationId xmlns:p14="http://schemas.microsoft.com/office/powerpoint/2010/main" val="311608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461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72085" y="513091"/>
            <a:ext cx="267474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3376635" y="513091"/>
            <a:ext cx="8485403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511801"/>
            <a:ext cx="12192000" cy="140123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A29C41-3442-1A46-B586-6B645C5B9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2085" y="4256023"/>
            <a:ext cx="11589952" cy="1253062"/>
          </a:xfrm>
          <a:prstGeom prst="rect">
            <a:avLst/>
          </a:prstGeom>
        </p:spPr>
        <p:txBody>
          <a:bodyPr/>
          <a:lstStyle>
            <a:lvl1pPr algn="l">
              <a:defRPr sz="72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AD1C2C5-BFCB-6754-C938-C0E21D222D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085" y="179321"/>
            <a:ext cx="1816460" cy="27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476827" y="257543"/>
            <a:ext cx="1241077" cy="24006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2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1133" smtClean="0">
                <a:latin typeface="Arial" panose="020B0604020202020204" pitchFamily="34" charset="0"/>
                <a:cs typeface="Arial" panose="020B0604020202020204" pitchFamily="34" charset="0"/>
              </a:rPr>
              <a:pPr algn="l">
                <a:lnSpc>
                  <a:spcPct val="80000"/>
                </a:lnSpc>
              </a:pPr>
              <a:t>‹#›</a:t>
            </a:fld>
            <a:endParaRPr lang="en-US" sz="113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A73BD3D-2A93-FA4B-918A-2CA37873F56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38137" y="164369"/>
            <a:ext cx="2039303" cy="3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09C07-7427-DB40-B063-9F2F085DC7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D70A38-21C1-3E4B-8337-7E8D995CDA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FB4AE-BB82-6641-8347-005967D81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03804-2049-C44B-8517-05FB957B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0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6228C5-78D6-164F-8C92-220D7C75ED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767964-088A-D349-B310-FF49E81C2B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5C29FE-8D0E-9340-83A3-3B2942B36F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0D4801-2C77-1B4E-A822-889209D7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5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1463A8-7165-424D-90CC-11F1A4C47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3C207F-A590-8F4F-8D7F-5F49FD06E5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12F918-3A67-FE4E-8096-4418C9E3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6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08D6D4-B160-1E41-8256-3C1FD1EE66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CE8D23F-D083-9443-8592-312A4C7B670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1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C07A3C-1961-CE4B-95FC-9C99E18E2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B9FCB1-7BD9-3341-89F4-27391FB0CC44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A6376-FDF0-5741-9654-04B10F17DB64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62790F-FC0C-9A41-A0D9-D47803B9AC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B12ECF-4262-0E43-BBC4-54EC40458C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9197B5-1947-5247-B0BB-00122C073BC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A643B38-C315-E941-91C9-C21190672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08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BFA0C2-4D5F-434E-B5FC-B998CC4B96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5474C6-E842-EA4A-94AB-B672F549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23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03358B-8F3C-0245-A8F7-E98D5CC2A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B6AA46-1C74-B84C-946B-17DCB65D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1659"/>
      </p:ext>
    </p:extLst>
  </p:cSld>
  <p:clrMapOvr>
    <a:masterClrMapping/>
  </p:clrMapOvr>
</p:sld>
</file>

<file path=ppt/theme/theme1.xml><?xml version="1.0" encoding="utf-8"?>
<a:theme xmlns:a="http://schemas.openxmlformats.org/drawingml/2006/main" name="RIT">
  <a:themeElements>
    <a:clrScheme name="RIT">
      <a:dk1>
        <a:srgbClr val="000000"/>
      </a:dk1>
      <a:lt1>
        <a:srgbClr val="FFFFFF"/>
      </a:lt1>
      <a:dk2>
        <a:srgbClr val="6F706F"/>
      </a:dk2>
      <a:lt2>
        <a:srgbClr val="E7E6E6"/>
      </a:lt2>
      <a:accent1>
        <a:srgbClr val="F66900"/>
      </a:accent1>
      <a:accent2>
        <a:srgbClr val="F6BD00"/>
      </a:accent2>
      <a:accent3>
        <a:srgbClr val="C4D500"/>
      </a:accent3>
      <a:accent4>
        <a:srgbClr val="009CBD"/>
      </a:accent4>
      <a:accent5>
        <a:srgbClr val="7D54C7"/>
      </a:accent5>
      <a:accent6>
        <a:srgbClr val="70AD47"/>
      </a:accent6>
      <a:hlink>
        <a:srgbClr val="D64900"/>
      </a:hlink>
      <a:folHlink>
        <a:srgbClr val="7174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HED_Presentation2" id="{2D3C7599-F23C-394E-BDBB-739F37AA30A1}" vid="{886D2092-F62B-6240-8846-A133D00773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9dd8f4f-3b8b-4768-aba7-bbd379e0736b}" enabled="0" method="" siteId="{f9dd8f4f-3b8b-4768-aba7-bbd379e073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SHED_Presentation2</Template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MS Gothic</vt:lpstr>
      <vt:lpstr>Arial</vt:lpstr>
      <vt:lpstr>Calibri</vt:lpstr>
      <vt:lpstr>Georgia</vt:lpstr>
      <vt:lpstr>System Font Regular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Lindsay St. Lucia</dc:creator>
  <cp:lastModifiedBy>Lindsay St. Lucia</cp:lastModifiedBy>
  <cp:revision>3</cp:revision>
  <cp:lastPrinted>2018-04-25T02:50:23Z</cp:lastPrinted>
  <dcterms:created xsi:type="dcterms:W3CDTF">2024-11-19T17:29:13Z</dcterms:created>
  <dcterms:modified xsi:type="dcterms:W3CDTF">2024-11-21T16:29:52Z</dcterms:modified>
</cp:coreProperties>
</file>