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71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34" r:id="rId28"/>
    <p:sldId id="369" r:id="rId29"/>
    <p:sldId id="370" r:id="rId30"/>
    <p:sldId id="336" r:id="rId31"/>
    <p:sldId id="337" r:id="rId32"/>
    <p:sldId id="33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01"/>
    <a:srgbClr val="E6E7E8"/>
    <a:srgbClr val="E56B2A"/>
    <a:srgbClr val="E8E8E8"/>
    <a:srgbClr val="E5E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80"/>
    <p:restoredTop sz="93973"/>
  </p:normalViewPr>
  <p:slideViewPr>
    <p:cSldViewPr snapToGrid="0">
      <p:cViewPr>
        <p:scale>
          <a:sx n="113" d="100"/>
          <a:sy n="113" d="100"/>
        </p:scale>
        <p:origin x="94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E7F4E0-D482-F8C6-1D3C-112B627D63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56B58-F1C9-1A7A-7214-603261451A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62D90-6421-124A-BD23-3A2EC400E8D9}" type="datetime1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F5E95-0A8C-7DE3-7008-F6F673A1D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8AD1C-2CF9-6756-5383-89A22D1708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0B8D-8695-E64B-AEE4-6EA09F2A2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3115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3B2E5-656B-E341-99B7-38A5B2E5A791}" type="datetime1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E6101-A6E0-1448-85FD-13E9E7A4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999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854E96-0661-A24A-B9CE-69C7233CB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478" y="-89532"/>
            <a:ext cx="12846352" cy="8559912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053" y="1989626"/>
            <a:ext cx="10151755" cy="47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6053" y="2477257"/>
            <a:ext cx="7724036" cy="399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</a:t>
            </a:r>
            <a:r>
              <a:rPr lang="en-US" dirty="0" err="1"/>
              <a:t>space.It</a:t>
            </a:r>
            <a:r>
              <a:rPr lang="en-US" dirty="0"/>
              <a:t> is reserved for live captioning.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8CCE-D8EA-A644-A10B-D4B2503A8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4533" y="145901"/>
            <a:ext cx="447458" cy="229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451538-DA3E-3143-86D8-9AA225E04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053" y="93454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sz="6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5195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 BB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CE58D56-A7C3-C816-9788-5167B3ABBF6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57600" y="416219"/>
            <a:ext cx="8204201" cy="4639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9C6740-A319-3FEC-DA11-49B62B48038A}"/>
              </a:ext>
            </a:extLst>
          </p:cNvPr>
          <p:cNvSpPr/>
          <p:nvPr userDrawn="1"/>
        </p:nvSpPr>
        <p:spPr>
          <a:xfrm>
            <a:off x="0" y="6190735"/>
            <a:ext cx="12192000" cy="667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361E2-A29C-8640-5634-6640718A2961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756504-DEBB-3B56-06C4-F71FBA885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D95EDBA-4F58-6E09-57E0-3A5A44B2BB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199" y="370819"/>
            <a:ext cx="3090721" cy="1631601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3700">
                <a:solidFill>
                  <a:srgbClr val="F869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Main Header here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BDDC249-DB05-2533-565B-E288E65BD0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199" y="2002420"/>
            <a:ext cx="3090721" cy="48314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B8D053B-7CA2-6A26-DA34-4C4A99429A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764" y="2551374"/>
            <a:ext cx="3142156" cy="2042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000"/>
            </a:lvl1pPr>
            <a:lvl2pPr marL="6858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600"/>
            </a:lvl3pPr>
            <a:lvl4pPr marL="16002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400"/>
            </a:lvl4pPr>
            <a:lvl5pPr marL="20574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8F8D1BA-FEC3-D72A-43C2-4F1637CC0A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CC7217D1-6020-A76E-4F7D-2A4D3BBE9CA3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84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Orange Hea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C865267-CC13-6B07-36B2-71458769619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-1"/>
            <a:ext cx="12192000" cy="61867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B8FBEBAD-EFDD-B259-86CB-4B900EF405E2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12337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Black Hea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C865267-CC13-6B07-36B2-71458769619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199712"/>
            <a:ext cx="12192000" cy="61867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D00DF8-FFFC-8AA8-1FFD-38591C80EBAA}"/>
              </a:ext>
            </a:extLst>
          </p:cNvPr>
          <p:cNvSpPr/>
          <p:nvPr userDrawn="1"/>
        </p:nvSpPr>
        <p:spPr>
          <a:xfrm>
            <a:off x="0" y="6190735"/>
            <a:ext cx="12192000" cy="667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0765F-87F3-26AF-BCF8-001E407898D9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C5CF845-A81B-E055-BBA3-1197FCC38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2E611F3-33FA-312D-8CF4-474532D806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B732F710-C014-A60D-CD97-38DC1A443E44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1656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hite Border Orange Hea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C865267-CC13-6B07-36B2-71458769619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2918" y="233464"/>
            <a:ext cx="11712103" cy="57004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DF9419E1-73AB-D404-158D-E1E1981E653E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33017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hoto White Border Orange Hea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C865267-CC13-6B07-36B2-71458769619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9113" y="243190"/>
            <a:ext cx="11275908" cy="5720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AA004-2464-382F-EEBC-A7FB206AF024}"/>
              </a:ext>
            </a:extLst>
          </p:cNvPr>
          <p:cNvSpPr/>
          <p:nvPr userDrawn="1"/>
        </p:nvSpPr>
        <p:spPr>
          <a:xfrm>
            <a:off x="0" y="0"/>
            <a:ext cx="466927" cy="6186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2214CE00-A2D4-9A9A-F772-D672A8FAB618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37679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hite Border Black Hea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C865267-CC13-6B07-36B2-71458769619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2918" y="233464"/>
            <a:ext cx="11712103" cy="57004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F2C3D-59F2-C8CB-B64E-2A937BFBDE9B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F036ED2-4C9B-397C-8CE4-E6AB93F5B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9A1F92D3-6256-A2E8-BF83-5BE6707E0E45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32802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White Border Header Top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085CEB-4514-9C17-66A0-9406428F604E}"/>
              </a:ext>
            </a:extLst>
          </p:cNvPr>
          <p:cNvSpPr/>
          <p:nvPr userDrawn="1"/>
        </p:nvSpPr>
        <p:spPr>
          <a:xfrm>
            <a:off x="0" y="6190735"/>
            <a:ext cx="12192000" cy="667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388F0AC5-F2CF-CAD2-532D-FF9D0F024D0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1069703"/>
            <a:ext cx="11677460" cy="49343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5F4AF-D0C9-6790-1F2C-8219196C3A5B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063510A-309A-FF99-8B5E-091A4A463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368418-124E-FDB8-7058-3FF139E8AE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2085" y="270449"/>
            <a:ext cx="11677460" cy="62302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400">
                <a:solidFill>
                  <a:srgbClr val="F869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2F788A-C177-B267-B3DF-0848827109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5A957EA-BE53-28B5-915A-2F7E38CA9ED3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392931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C01B378-452D-29FF-BD05-1111E4AAD20E}"/>
              </a:ext>
            </a:extLst>
          </p:cNvPr>
          <p:cNvGrpSpPr/>
          <p:nvPr userDrawn="1"/>
        </p:nvGrpSpPr>
        <p:grpSpPr>
          <a:xfrm>
            <a:off x="0" y="0"/>
            <a:ext cx="12276438" cy="6885517"/>
            <a:chOff x="0" y="0"/>
            <a:chExt cx="12276438" cy="68855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41C8F8-9E0E-C0AF-1EED-4E1C94BFD56A}"/>
                </a:ext>
              </a:extLst>
            </p:cNvPr>
            <p:cNvGrpSpPr/>
            <p:nvPr userDrawn="1"/>
          </p:nvGrpSpPr>
          <p:grpSpPr>
            <a:xfrm>
              <a:off x="0" y="0"/>
              <a:ext cx="12276438" cy="6885517"/>
              <a:chOff x="0" y="0"/>
              <a:chExt cx="12276438" cy="68855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F9883B7-5145-5C2A-E2FB-4A50A382DF2E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276438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CA3C5E9-0B42-8CC6-0777-2A4B539F0B3E}"/>
                  </a:ext>
                </a:extLst>
              </p:cNvPr>
              <p:cNvSpPr/>
              <p:nvPr userDrawn="1"/>
            </p:nvSpPr>
            <p:spPr>
              <a:xfrm>
                <a:off x="0" y="6218252"/>
                <a:ext cx="12276438" cy="667265"/>
              </a:xfrm>
              <a:prstGeom prst="rect">
                <a:avLst/>
              </a:prstGeom>
              <a:solidFill>
                <a:srgbClr val="F8690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aphic 22">
                <a:extLst>
                  <a:ext uri="{FF2B5EF4-FFF2-40B4-BE49-F238E27FC236}">
                    <a16:creationId xmlns:a16="http://schemas.microsoft.com/office/drawing/2014/main" id="{92976B96-5740-4D30-5DDC-FEB7CBB600E9}"/>
                  </a:ext>
                </a:extLst>
              </p:cNvPr>
              <p:cNvGrpSpPr/>
              <p:nvPr userDrawn="1"/>
            </p:nvGrpSpPr>
            <p:grpSpPr>
              <a:xfrm>
                <a:off x="202133" y="6414020"/>
                <a:ext cx="798764" cy="301829"/>
                <a:chOff x="2728880" y="3418045"/>
                <a:chExt cx="3190208" cy="1205483"/>
              </a:xfrm>
              <a:solidFill>
                <a:schemeClr val="bg1"/>
              </a:solidFill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AE0A093E-5872-36A7-3293-02B6CD17E6CA}"/>
                    </a:ext>
                  </a:extLst>
                </p:cNvPr>
                <p:cNvSpPr/>
                <p:nvPr/>
              </p:nvSpPr>
              <p:spPr>
                <a:xfrm>
                  <a:off x="4081525" y="3418140"/>
                  <a:ext cx="547877" cy="1204531"/>
                </a:xfrm>
                <a:custGeom>
                  <a:avLst/>
                  <a:gdLst>
                    <a:gd name="connsiteX0" fmla="*/ 393478 w 547877"/>
                    <a:gd name="connsiteY0" fmla="*/ 129064 h 1204531"/>
                    <a:gd name="connsiteX1" fmla="*/ 537686 w 547877"/>
                    <a:gd name="connsiteY1" fmla="*/ 74771 h 1204531"/>
                    <a:gd name="connsiteX2" fmla="*/ 547878 w 547877"/>
                    <a:gd name="connsiteY2" fmla="*/ 74771 h 1204531"/>
                    <a:gd name="connsiteX3" fmla="*/ 547878 w 547877"/>
                    <a:gd name="connsiteY3" fmla="*/ 0 h 1204531"/>
                    <a:gd name="connsiteX4" fmla="*/ 267938 w 547877"/>
                    <a:gd name="connsiteY4" fmla="*/ 4667 h 1204531"/>
                    <a:gd name="connsiteX5" fmla="*/ 0 w 547877"/>
                    <a:gd name="connsiteY5" fmla="*/ 0 h 1204531"/>
                    <a:gd name="connsiteX6" fmla="*/ 0 w 547877"/>
                    <a:gd name="connsiteY6" fmla="*/ 74771 h 1204531"/>
                    <a:gd name="connsiteX7" fmla="*/ 10192 w 547877"/>
                    <a:gd name="connsiteY7" fmla="*/ 74771 h 1204531"/>
                    <a:gd name="connsiteX8" fmla="*/ 154400 w 547877"/>
                    <a:gd name="connsiteY8" fmla="*/ 128968 h 1204531"/>
                    <a:gd name="connsiteX9" fmla="*/ 171640 w 547877"/>
                    <a:gd name="connsiteY9" fmla="*/ 363188 h 1204531"/>
                    <a:gd name="connsiteX10" fmla="*/ 171640 w 547877"/>
                    <a:gd name="connsiteY10" fmla="*/ 841153 h 1204531"/>
                    <a:gd name="connsiteX11" fmla="*/ 154496 w 547877"/>
                    <a:gd name="connsiteY11" fmla="*/ 1075373 h 1204531"/>
                    <a:gd name="connsiteX12" fmla="*/ 10192 w 547877"/>
                    <a:gd name="connsiteY12" fmla="*/ 1129569 h 1204531"/>
                    <a:gd name="connsiteX13" fmla="*/ 0 w 547877"/>
                    <a:gd name="connsiteY13" fmla="*/ 1129569 h 1204531"/>
                    <a:gd name="connsiteX14" fmla="*/ 0 w 547877"/>
                    <a:gd name="connsiteY14" fmla="*/ 1204531 h 1204531"/>
                    <a:gd name="connsiteX15" fmla="*/ 268224 w 547877"/>
                    <a:gd name="connsiteY15" fmla="*/ 1197102 h 1204531"/>
                    <a:gd name="connsiteX16" fmla="*/ 547878 w 547877"/>
                    <a:gd name="connsiteY16" fmla="*/ 1204531 h 1204531"/>
                    <a:gd name="connsiteX17" fmla="*/ 547878 w 547877"/>
                    <a:gd name="connsiteY17" fmla="*/ 1129569 h 1204531"/>
                    <a:gd name="connsiteX18" fmla="*/ 537686 w 547877"/>
                    <a:gd name="connsiteY18" fmla="*/ 1129569 h 1204531"/>
                    <a:gd name="connsiteX19" fmla="*/ 393478 w 547877"/>
                    <a:gd name="connsiteY19" fmla="*/ 1075468 h 1204531"/>
                    <a:gd name="connsiteX20" fmla="*/ 376333 w 547877"/>
                    <a:gd name="connsiteY20" fmla="*/ 841153 h 1204531"/>
                    <a:gd name="connsiteX21" fmla="*/ 376333 w 547877"/>
                    <a:gd name="connsiteY21" fmla="*/ 363188 h 1204531"/>
                    <a:gd name="connsiteX22" fmla="*/ 393478 w 547877"/>
                    <a:gd name="connsiteY22" fmla="*/ 129064 h 1204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47877" h="1204531">
                      <a:moveTo>
                        <a:pt x="393478" y="129064"/>
                      </a:moveTo>
                      <a:cubicBezTo>
                        <a:pt x="414242" y="74771"/>
                        <a:pt x="482727" y="74771"/>
                        <a:pt x="537686" y="74771"/>
                      </a:cubicBezTo>
                      <a:lnTo>
                        <a:pt x="547878" y="74771"/>
                      </a:lnTo>
                      <a:lnTo>
                        <a:pt x="547878" y="0"/>
                      </a:lnTo>
                      <a:cubicBezTo>
                        <a:pt x="547878" y="0"/>
                        <a:pt x="333565" y="4667"/>
                        <a:pt x="267938" y="4667"/>
                      </a:cubicBezTo>
                      <a:cubicBezTo>
                        <a:pt x="200406" y="4667"/>
                        <a:pt x="0" y="0"/>
                        <a:pt x="0" y="0"/>
                      </a:cubicBezTo>
                      <a:lnTo>
                        <a:pt x="0" y="74771"/>
                      </a:lnTo>
                      <a:lnTo>
                        <a:pt x="10192" y="74771"/>
                      </a:lnTo>
                      <a:cubicBezTo>
                        <a:pt x="65246" y="74771"/>
                        <a:pt x="133731" y="74771"/>
                        <a:pt x="154400" y="128968"/>
                      </a:cubicBezTo>
                      <a:cubicBezTo>
                        <a:pt x="171640" y="175450"/>
                        <a:pt x="171640" y="307086"/>
                        <a:pt x="171640" y="363188"/>
                      </a:cubicBezTo>
                      <a:lnTo>
                        <a:pt x="171640" y="841153"/>
                      </a:lnTo>
                      <a:cubicBezTo>
                        <a:pt x="171640" y="897350"/>
                        <a:pt x="171640" y="1028890"/>
                        <a:pt x="154496" y="1075373"/>
                      </a:cubicBezTo>
                      <a:cubicBezTo>
                        <a:pt x="133731" y="1129569"/>
                        <a:pt x="65246" y="1129569"/>
                        <a:pt x="10192" y="1129569"/>
                      </a:cubicBezTo>
                      <a:lnTo>
                        <a:pt x="0" y="1129569"/>
                      </a:lnTo>
                      <a:lnTo>
                        <a:pt x="0" y="1204531"/>
                      </a:lnTo>
                      <a:cubicBezTo>
                        <a:pt x="0" y="1204341"/>
                        <a:pt x="173260" y="1197102"/>
                        <a:pt x="268224" y="1197102"/>
                      </a:cubicBezTo>
                      <a:cubicBezTo>
                        <a:pt x="377476" y="1197102"/>
                        <a:pt x="547878" y="1204531"/>
                        <a:pt x="547878" y="1204531"/>
                      </a:cubicBezTo>
                      <a:lnTo>
                        <a:pt x="547878" y="1129569"/>
                      </a:lnTo>
                      <a:lnTo>
                        <a:pt x="537686" y="1129569"/>
                      </a:lnTo>
                      <a:cubicBezTo>
                        <a:pt x="482727" y="1129569"/>
                        <a:pt x="414242" y="1129569"/>
                        <a:pt x="393478" y="1075468"/>
                      </a:cubicBezTo>
                      <a:cubicBezTo>
                        <a:pt x="376333" y="1028890"/>
                        <a:pt x="376333" y="897350"/>
                        <a:pt x="376333" y="841153"/>
                      </a:cubicBezTo>
                      <a:lnTo>
                        <a:pt x="376333" y="363188"/>
                      </a:lnTo>
                      <a:cubicBezTo>
                        <a:pt x="376333" y="307086"/>
                        <a:pt x="376333" y="175450"/>
                        <a:pt x="393478" y="129064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F3E3B1-59A6-2A94-E0B0-DB8613962FF7}"/>
                    </a:ext>
                  </a:extLst>
                </p:cNvPr>
                <p:cNvSpPr/>
                <p:nvPr/>
              </p:nvSpPr>
              <p:spPr>
                <a:xfrm>
                  <a:off x="4792185" y="3419283"/>
                  <a:ext cx="1126902" cy="1204245"/>
                </a:xfrm>
                <a:custGeom>
                  <a:avLst/>
                  <a:gdLst>
                    <a:gd name="connsiteX0" fmla="*/ 0 w 1126902"/>
                    <a:gd name="connsiteY0" fmla="*/ 0 h 1204245"/>
                    <a:gd name="connsiteX1" fmla="*/ 0 w 1126902"/>
                    <a:gd name="connsiteY1" fmla="*/ 312420 h 1204245"/>
                    <a:gd name="connsiteX2" fmla="*/ 74295 w 1126902"/>
                    <a:gd name="connsiteY2" fmla="*/ 312420 h 1204245"/>
                    <a:gd name="connsiteX3" fmla="*/ 74581 w 1126902"/>
                    <a:gd name="connsiteY3" fmla="*/ 302609 h 1204245"/>
                    <a:gd name="connsiteX4" fmla="*/ 334328 w 1126902"/>
                    <a:gd name="connsiteY4" fmla="*/ 90773 h 1204245"/>
                    <a:gd name="connsiteX5" fmla="*/ 352330 w 1126902"/>
                    <a:gd name="connsiteY5" fmla="*/ 90678 h 1204245"/>
                    <a:gd name="connsiteX6" fmla="*/ 453200 w 1126902"/>
                    <a:gd name="connsiteY6" fmla="*/ 106204 h 1204245"/>
                    <a:gd name="connsiteX7" fmla="*/ 461201 w 1126902"/>
                    <a:gd name="connsiteY7" fmla="*/ 128873 h 1204245"/>
                    <a:gd name="connsiteX8" fmla="*/ 461201 w 1126902"/>
                    <a:gd name="connsiteY8" fmla="*/ 950119 h 1204245"/>
                    <a:gd name="connsiteX9" fmla="*/ 272510 w 1126902"/>
                    <a:gd name="connsiteY9" fmla="*/ 1129475 h 1204245"/>
                    <a:gd name="connsiteX10" fmla="*/ 262700 w 1126902"/>
                    <a:gd name="connsiteY10" fmla="*/ 1129856 h 1204245"/>
                    <a:gd name="connsiteX11" fmla="*/ 262700 w 1126902"/>
                    <a:gd name="connsiteY11" fmla="*/ 1204246 h 1204245"/>
                    <a:gd name="connsiteX12" fmla="*/ 578548 w 1126902"/>
                    <a:gd name="connsiteY12" fmla="*/ 1196911 h 1204245"/>
                    <a:gd name="connsiteX13" fmla="*/ 864203 w 1126902"/>
                    <a:gd name="connsiteY13" fmla="*/ 1204246 h 1204245"/>
                    <a:gd name="connsiteX14" fmla="*/ 864203 w 1126902"/>
                    <a:gd name="connsiteY14" fmla="*/ 1129856 h 1204245"/>
                    <a:gd name="connsiteX15" fmla="*/ 854393 w 1126902"/>
                    <a:gd name="connsiteY15" fmla="*/ 1129475 h 1204245"/>
                    <a:gd name="connsiteX16" fmla="*/ 665702 w 1126902"/>
                    <a:gd name="connsiteY16" fmla="*/ 950119 h 1204245"/>
                    <a:gd name="connsiteX17" fmla="*/ 665702 w 1126902"/>
                    <a:gd name="connsiteY17" fmla="*/ 128873 h 1204245"/>
                    <a:gd name="connsiteX18" fmla="*/ 673608 w 1126902"/>
                    <a:gd name="connsiteY18" fmla="*/ 108490 h 1204245"/>
                    <a:gd name="connsiteX19" fmla="*/ 791718 w 1126902"/>
                    <a:gd name="connsiteY19" fmla="*/ 90488 h 1204245"/>
                    <a:gd name="connsiteX20" fmla="*/ 815912 w 1126902"/>
                    <a:gd name="connsiteY20" fmla="*/ 90773 h 1204245"/>
                    <a:gd name="connsiteX21" fmla="*/ 1052513 w 1126902"/>
                    <a:gd name="connsiteY21" fmla="*/ 302895 h 1204245"/>
                    <a:gd name="connsiteX22" fmla="*/ 1053084 w 1126902"/>
                    <a:gd name="connsiteY22" fmla="*/ 312420 h 1204245"/>
                    <a:gd name="connsiteX23" fmla="*/ 1126903 w 1126902"/>
                    <a:gd name="connsiteY23" fmla="*/ 312420 h 1204245"/>
                    <a:gd name="connsiteX24" fmla="*/ 1126903 w 1126902"/>
                    <a:gd name="connsiteY24" fmla="*/ 0 h 1204245"/>
                    <a:gd name="connsiteX25" fmla="*/ 563404 w 1126902"/>
                    <a:gd name="connsiteY25" fmla="*/ 2857 h 1204245"/>
                    <a:gd name="connsiteX26" fmla="*/ 0 w 1126902"/>
                    <a:gd name="connsiteY26" fmla="*/ 0 h 1204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26902" h="1204245">
                      <a:moveTo>
                        <a:pt x="0" y="0"/>
                      </a:moveTo>
                      <a:lnTo>
                        <a:pt x="0" y="312420"/>
                      </a:lnTo>
                      <a:lnTo>
                        <a:pt x="74295" y="312420"/>
                      </a:lnTo>
                      <a:lnTo>
                        <a:pt x="74581" y="302609"/>
                      </a:lnTo>
                      <a:cubicBezTo>
                        <a:pt x="81344" y="99346"/>
                        <a:pt x="159163" y="90773"/>
                        <a:pt x="334328" y="90773"/>
                      </a:cubicBezTo>
                      <a:cubicBezTo>
                        <a:pt x="340328" y="90773"/>
                        <a:pt x="346424" y="90773"/>
                        <a:pt x="352330" y="90678"/>
                      </a:cubicBezTo>
                      <a:cubicBezTo>
                        <a:pt x="395859" y="90392"/>
                        <a:pt x="437007" y="90106"/>
                        <a:pt x="453200" y="106204"/>
                      </a:cubicBezTo>
                      <a:cubicBezTo>
                        <a:pt x="458629" y="111538"/>
                        <a:pt x="461201" y="118967"/>
                        <a:pt x="461201" y="128873"/>
                      </a:cubicBezTo>
                      <a:lnTo>
                        <a:pt x="461201" y="950119"/>
                      </a:lnTo>
                      <a:cubicBezTo>
                        <a:pt x="461201" y="1072039"/>
                        <a:pt x="444151" y="1122426"/>
                        <a:pt x="272510" y="1129475"/>
                      </a:cubicBezTo>
                      <a:lnTo>
                        <a:pt x="262700" y="1129856"/>
                      </a:lnTo>
                      <a:lnTo>
                        <a:pt x="262700" y="1204246"/>
                      </a:lnTo>
                      <a:cubicBezTo>
                        <a:pt x="262700" y="1204246"/>
                        <a:pt x="462725" y="1196911"/>
                        <a:pt x="578548" y="1196911"/>
                      </a:cubicBezTo>
                      <a:cubicBezTo>
                        <a:pt x="666941" y="1196911"/>
                        <a:pt x="864203" y="1204246"/>
                        <a:pt x="864203" y="1204246"/>
                      </a:cubicBezTo>
                      <a:lnTo>
                        <a:pt x="864203" y="1129856"/>
                      </a:lnTo>
                      <a:lnTo>
                        <a:pt x="854393" y="1129475"/>
                      </a:lnTo>
                      <a:cubicBezTo>
                        <a:pt x="682752" y="1122426"/>
                        <a:pt x="665702" y="1072039"/>
                        <a:pt x="665702" y="950119"/>
                      </a:cubicBezTo>
                      <a:lnTo>
                        <a:pt x="665702" y="128873"/>
                      </a:lnTo>
                      <a:cubicBezTo>
                        <a:pt x="665702" y="120396"/>
                        <a:pt x="668369" y="113729"/>
                        <a:pt x="673608" y="108490"/>
                      </a:cubicBezTo>
                      <a:cubicBezTo>
                        <a:pt x="693420" y="89059"/>
                        <a:pt x="747903" y="89821"/>
                        <a:pt x="791718" y="90488"/>
                      </a:cubicBezTo>
                      <a:cubicBezTo>
                        <a:pt x="800005" y="90583"/>
                        <a:pt x="808196" y="90773"/>
                        <a:pt x="815912" y="90773"/>
                      </a:cubicBezTo>
                      <a:cubicBezTo>
                        <a:pt x="987267" y="90773"/>
                        <a:pt x="1042511" y="140303"/>
                        <a:pt x="1052513" y="302895"/>
                      </a:cubicBezTo>
                      <a:lnTo>
                        <a:pt x="1053084" y="312420"/>
                      </a:lnTo>
                      <a:lnTo>
                        <a:pt x="1126903" y="312420"/>
                      </a:lnTo>
                      <a:lnTo>
                        <a:pt x="1126903" y="0"/>
                      </a:lnTo>
                      <a:cubicBezTo>
                        <a:pt x="1126903" y="0"/>
                        <a:pt x="694468" y="2857"/>
                        <a:pt x="563404" y="2857"/>
                      </a:cubicBezTo>
                      <a:cubicBezTo>
                        <a:pt x="432340" y="2857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3EF0A868-7C62-8BC7-7FF6-88AEF8BCF32F}"/>
                    </a:ext>
                  </a:extLst>
                </p:cNvPr>
                <p:cNvSpPr/>
                <p:nvPr/>
              </p:nvSpPr>
              <p:spPr>
                <a:xfrm>
                  <a:off x="2728880" y="3418045"/>
                  <a:ext cx="1195101" cy="1204626"/>
                </a:xfrm>
                <a:custGeom>
                  <a:avLst/>
                  <a:gdLst>
                    <a:gd name="connsiteX0" fmla="*/ 372618 w 1195101"/>
                    <a:gd name="connsiteY0" fmla="*/ 571786 h 1204626"/>
                    <a:gd name="connsiteX1" fmla="*/ 372523 w 1195101"/>
                    <a:gd name="connsiteY1" fmla="*/ 134303 h 1204626"/>
                    <a:gd name="connsiteX2" fmla="*/ 386239 w 1195101"/>
                    <a:gd name="connsiteY2" fmla="*/ 86487 h 1204626"/>
                    <a:gd name="connsiteX3" fmla="*/ 498348 w 1195101"/>
                    <a:gd name="connsiteY3" fmla="*/ 85630 h 1204626"/>
                    <a:gd name="connsiteX4" fmla="*/ 738473 w 1195101"/>
                    <a:gd name="connsiteY4" fmla="*/ 330518 h 1204626"/>
                    <a:gd name="connsiteX5" fmla="*/ 640747 w 1195101"/>
                    <a:gd name="connsiteY5" fmla="*/ 541687 h 1204626"/>
                    <a:gd name="connsiteX6" fmla="*/ 372618 w 1195101"/>
                    <a:gd name="connsiteY6" fmla="*/ 571786 h 1204626"/>
                    <a:gd name="connsiteX7" fmla="*/ 1186529 w 1195101"/>
                    <a:gd name="connsiteY7" fmla="*/ 1129760 h 1204626"/>
                    <a:gd name="connsiteX8" fmla="*/ 1017461 w 1195101"/>
                    <a:gd name="connsiteY8" fmla="*/ 1040702 h 1204626"/>
                    <a:gd name="connsiteX9" fmla="*/ 661797 w 1195101"/>
                    <a:gd name="connsiteY9" fmla="*/ 632460 h 1204626"/>
                    <a:gd name="connsiteX10" fmla="*/ 964597 w 1195101"/>
                    <a:gd name="connsiteY10" fmla="*/ 305371 h 1204626"/>
                    <a:gd name="connsiteX11" fmla="*/ 831056 w 1195101"/>
                    <a:gd name="connsiteY11" fmla="*/ 55816 h 1204626"/>
                    <a:gd name="connsiteX12" fmla="*/ 544639 w 1195101"/>
                    <a:gd name="connsiteY12" fmla="*/ 190 h 1204626"/>
                    <a:gd name="connsiteX13" fmla="*/ 317468 w 1195101"/>
                    <a:gd name="connsiteY13" fmla="*/ 4191 h 1204626"/>
                    <a:gd name="connsiteX14" fmla="*/ 191 w 1195101"/>
                    <a:gd name="connsiteY14" fmla="*/ 0 h 1204626"/>
                    <a:gd name="connsiteX15" fmla="*/ 191 w 1195101"/>
                    <a:gd name="connsiteY15" fmla="*/ 74866 h 1204626"/>
                    <a:gd name="connsiteX16" fmla="*/ 15050 w 1195101"/>
                    <a:gd name="connsiteY16" fmla="*/ 74866 h 1204626"/>
                    <a:gd name="connsiteX17" fmla="*/ 152781 w 1195101"/>
                    <a:gd name="connsiteY17" fmla="*/ 128683 h 1204626"/>
                    <a:gd name="connsiteX18" fmla="*/ 168307 w 1195101"/>
                    <a:gd name="connsiteY18" fmla="*/ 350139 h 1204626"/>
                    <a:gd name="connsiteX19" fmla="*/ 168307 w 1195101"/>
                    <a:gd name="connsiteY19" fmla="*/ 841248 h 1204626"/>
                    <a:gd name="connsiteX20" fmla="*/ 161068 w 1195101"/>
                    <a:gd name="connsiteY20" fmla="*/ 1034129 h 1204626"/>
                    <a:gd name="connsiteX21" fmla="*/ 152686 w 1195101"/>
                    <a:gd name="connsiteY21" fmla="*/ 1075944 h 1204626"/>
                    <a:gd name="connsiteX22" fmla="*/ 10382 w 1195101"/>
                    <a:gd name="connsiteY22" fmla="*/ 1129665 h 1204626"/>
                    <a:gd name="connsiteX23" fmla="*/ 0 w 1195101"/>
                    <a:gd name="connsiteY23" fmla="*/ 1129665 h 1204626"/>
                    <a:gd name="connsiteX24" fmla="*/ 0 w 1195101"/>
                    <a:gd name="connsiteY24" fmla="*/ 1204532 h 1204626"/>
                    <a:gd name="connsiteX25" fmla="*/ 278225 w 1195101"/>
                    <a:gd name="connsiteY25" fmla="*/ 1197102 h 1204626"/>
                    <a:gd name="connsiteX26" fmla="*/ 540734 w 1195101"/>
                    <a:gd name="connsiteY26" fmla="*/ 1204532 h 1204626"/>
                    <a:gd name="connsiteX27" fmla="*/ 540734 w 1195101"/>
                    <a:gd name="connsiteY27" fmla="*/ 1129665 h 1204626"/>
                    <a:gd name="connsiteX28" fmla="*/ 525971 w 1195101"/>
                    <a:gd name="connsiteY28" fmla="*/ 1129665 h 1204626"/>
                    <a:gd name="connsiteX29" fmla="*/ 388239 w 1195101"/>
                    <a:gd name="connsiteY29" fmla="*/ 1075754 h 1204626"/>
                    <a:gd name="connsiteX30" fmla="*/ 379857 w 1195101"/>
                    <a:gd name="connsiteY30" fmla="*/ 1034034 h 1204626"/>
                    <a:gd name="connsiteX31" fmla="*/ 372618 w 1195101"/>
                    <a:gd name="connsiteY31" fmla="*/ 854297 h 1204626"/>
                    <a:gd name="connsiteX32" fmla="*/ 372618 w 1195101"/>
                    <a:gd name="connsiteY32" fmla="*/ 653510 h 1204626"/>
                    <a:gd name="connsiteX33" fmla="*/ 479107 w 1195101"/>
                    <a:gd name="connsiteY33" fmla="*/ 702469 h 1204626"/>
                    <a:gd name="connsiteX34" fmla="*/ 501110 w 1195101"/>
                    <a:gd name="connsiteY34" fmla="*/ 728472 h 1204626"/>
                    <a:gd name="connsiteX35" fmla="*/ 797909 w 1195101"/>
                    <a:gd name="connsiteY35" fmla="*/ 1096804 h 1204626"/>
                    <a:gd name="connsiteX36" fmla="*/ 885158 w 1195101"/>
                    <a:gd name="connsiteY36" fmla="*/ 1204532 h 1204626"/>
                    <a:gd name="connsiteX37" fmla="*/ 1027366 w 1195101"/>
                    <a:gd name="connsiteY37" fmla="*/ 1200436 h 1204626"/>
                    <a:gd name="connsiteX38" fmla="*/ 1195102 w 1195101"/>
                    <a:gd name="connsiteY38" fmla="*/ 1204627 h 1204626"/>
                    <a:gd name="connsiteX39" fmla="*/ 1195102 w 1195101"/>
                    <a:gd name="connsiteY39" fmla="*/ 1131094 h 1204626"/>
                    <a:gd name="connsiteX40" fmla="*/ 1186529 w 1195101"/>
                    <a:gd name="connsiteY40" fmla="*/ 1129760 h 1204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195101" h="1204626">
                      <a:moveTo>
                        <a:pt x="372618" y="571786"/>
                      </a:moveTo>
                      <a:cubicBezTo>
                        <a:pt x="372618" y="571786"/>
                        <a:pt x="372618" y="136874"/>
                        <a:pt x="372523" y="134303"/>
                      </a:cubicBezTo>
                      <a:cubicBezTo>
                        <a:pt x="372237" y="116967"/>
                        <a:pt x="371761" y="93250"/>
                        <a:pt x="386239" y="86487"/>
                      </a:cubicBezTo>
                      <a:cubicBezTo>
                        <a:pt x="396240" y="82105"/>
                        <a:pt x="493014" y="85630"/>
                        <a:pt x="498348" y="85630"/>
                      </a:cubicBezTo>
                      <a:cubicBezTo>
                        <a:pt x="650938" y="85630"/>
                        <a:pt x="738473" y="174974"/>
                        <a:pt x="738473" y="330518"/>
                      </a:cubicBezTo>
                      <a:cubicBezTo>
                        <a:pt x="738473" y="443960"/>
                        <a:pt x="708374" y="509016"/>
                        <a:pt x="640747" y="541687"/>
                      </a:cubicBezTo>
                      <a:cubicBezTo>
                        <a:pt x="577691" y="571976"/>
                        <a:pt x="372618" y="571786"/>
                        <a:pt x="372618" y="571786"/>
                      </a:cubicBezTo>
                      <a:moveTo>
                        <a:pt x="1186529" y="1129760"/>
                      </a:moveTo>
                      <a:cubicBezTo>
                        <a:pt x="1100138" y="1116235"/>
                        <a:pt x="1074134" y="1106424"/>
                        <a:pt x="1017461" y="1040702"/>
                      </a:cubicBezTo>
                      <a:lnTo>
                        <a:pt x="661797" y="632460"/>
                      </a:lnTo>
                      <a:cubicBezTo>
                        <a:pt x="849059" y="608076"/>
                        <a:pt x="964597" y="484251"/>
                        <a:pt x="964597" y="305371"/>
                      </a:cubicBezTo>
                      <a:cubicBezTo>
                        <a:pt x="964597" y="188976"/>
                        <a:pt x="919544" y="105061"/>
                        <a:pt x="831056" y="55816"/>
                      </a:cubicBezTo>
                      <a:cubicBezTo>
                        <a:pt x="763619" y="18383"/>
                        <a:pt x="670084" y="190"/>
                        <a:pt x="544639" y="190"/>
                      </a:cubicBezTo>
                      <a:cubicBezTo>
                        <a:pt x="507206" y="1143"/>
                        <a:pt x="416909" y="4191"/>
                        <a:pt x="317468" y="4191"/>
                      </a:cubicBezTo>
                      <a:cubicBezTo>
                        <a:pt x="214313" y="4191"/>
                        <a:pt x="191" y="0"/>
                        <a:pt x="191" y="0"/>
                      </a:cubicBezTo>
                      <a:lnTo>
                        <a:pt x="191" y="74866"/>
                      </a:lnTo>
                      <a:lnTo>
                        <a:pt x="15050" y="74866"/>
                      </a:lnTo>
                      <a:cubicBezTo>
                        <a:pt x="71818" y="74486"/>
                        <a:pt x="135731" y="74771"/>
                        <a:pt x="152781" y="128683"/>
                      </a:cubicBezTo>
                      <a:cubicBezTo>
                        <a:pt x="168307" y="175355"/>
                        <a:pt x="168307" y="306896"/>
                        <a:pt x="168307" y="350139"/>
                      </a:cubicBezTo>
                      <a:lnTo>
                        <a:pt x="168307" y="841248"/>
                      </a:lnTo>
                      <a:cubicBezTo>
                        <a:pt x="168307" y="895445"/>
                        <a:pt x="168307" y="977837"/>
                        <a:pt x="161068" y="1034129"/>
                      </a:cubicBezTo>
                      <a:cubicBezTo>
                        <a:pt x="158972" y="1050798"/>
                        <a:pt x="156210" y="1065276"/>
                        <a:pt x="152686" y="1075944"/>
                      </a:cubicBezTo>
                      <a:cubicBezTo>
                        <a:pt x="135350" y="1129665"/>
                        <a:pt x="66104" y="1129665"/>
                        <a:pt x="10382" y="1129665"/>
                      </a:cubicBezTo>
                      <a:lnTo>
                        <a:pt x="0" y="1129665"/>
                      </a:lnTo>
                      <a:lnTo>
                        <a:pt x="0" y="1204532"/>
                      </a:lnTo>
                      <a:cubicBezTo>
                        <a:pt x="0" y="1204532"/>
                        <a:pt x="166783" y="1197102"/>
                        <a:pt x="278225" y="1197102"/>
                      </a:cubicBezTo>
                      <a:cubicBezTo>
                        <a:pt x="374047" y="1197102"/>
                        <a:pt x="540734" y="1204246"/>
                        <a:pt x="540734" y="1204532"/>
                      </a:cubicBezTo>
                      <a:lnTo>
                        <a:pt x="540734" y="1129665"/>
                      </a:lnTo>
                      <a:lnTo>
                        <a:pt x="525971" y="1129665"/>
                      </a:lnTo>
                      <a:cubicBezTo>
                        <a:pt x="470059" y="1129951"/>
                        <a:pt x="406813" y="1129760"/>
                        <a:pt x="388239" y="1075754"/>
                      </a:cubicBezTo>
                      <a:cubicBezTo>
                        <a:pt x="384620" y="1065086"/>
                        <a:pt x="381953" y="1050607"/>
                        <a:pt x="379857" y="1034034"/>
                      </a:cubicBezTo>
                      <a:cubicBezTo>
                        <a:pt x="372618" y="978122"/>
                        <a:pt x="372618" y="898017"/>
                        <a:pt x="372618" y="854297"/>
                      </a:cubicBezTo>
                      <a:lnTo>
                        <a:pt x="372618" y="653510"/>
                      </a:lnTo>
                      <a:cubicBezTo>
                        <a:pt x="439198" y="654082"/>
                        <a:pt x="444913" y="661035"/>
                        <a:pt x="479107" y="702469"/>
                      </a:cubicBezTo>
                      <a:cubicBezTo>
                        <a:pt x="485489" y="710089"/>
                        <a:pt x="492728" y="718756"/>
                        <a:pt x="501110" y="728472"/>
                      </a:cubicBezTo>
                      <a:lnTo>
                        <a:pt x="797909" y="1096804"/>
                      </a:lnTo>
                      <a:lnTo>
                        <a:pt x="885158" y="1204532"/>
                      </a:lnTo>
                      <a:cubicBezTo>
                        <a:pt x="885158" y="1204532"/>
                        <a:pt x="980885" y="1200436"/>
                        <a:pt x="1027366" y="1200436"/>
                      </a:cubicBezTo>
                      <a:cubicBezTo>
                        <a:pt x="1094994" y="1200436"/>
                        <a:pt x="1195102" y="1204627"/>
                        <a:pt x="1195102" y="1204627"/>
                      </a:cubicBezTo>
                      <a:lnTo>
                        <a:pt x="1195102" y="1131094"/>
                      </a:lnTo>
                      <a:lnTo>
                        <a:pt x="1186529" y="11297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458EE5-808E-9470-0543-477B4EA7DB53}"/>
                </a:ext>
              </a:extLst>
            </p:cNvPr>
            <p:cNvSpPr txBox="1"/>
            <p:nvPr userDrawn="1"/>
          </p:nvSpPr>
          <p:spPr>
            <a:xfrm>
              <a:off x="11689126" y="6487825"/>
              <a:ext cx="477814" cy="24006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Georgia"/>
                  <a:cs typeface="Georgia"/>
                </a:rPr>
                <a:t> </a:t>
              </a:r>
              <a:fld id="{606D2650-017B-BC48-A893-0334FE68CCF7}" type="slidenum">
                <a:rPr lang="en-US" sz="1133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l">
                  <a:lnSpc>
                    <a:spcPct val="80000"/>
                  </a:lnSpc>
                </a:pPr>
                <a:t>‹#›</a:t>
              </a:fld>
              <a:endParaRPr lang="en-US" sz="1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4778AC81-1F46-A248-A1BA-CE21109EE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69726" y="6459249"/>
              <a:ext cx="2700733" cy="24006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061D563-744A-AC08-6229-2BCE678FF6AF}"/>
              </a:ext>
            </a:extLst>
          </p:cNvPr>
          <p:cNvSpPr txBox="1"/>
          <p:nvPr userDrawn="1"/>
        </p:nvSpPr>
        <p:spPr>
          <a:xfrm>
            <a:off x="11689126" y="6487825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9FEBC5E-F2C0-2515-DA7E-599A9CBF1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59249"/>
            <a:ext cx="2700733" cy="240066"/>
          </a:xfrm>
          <a:prstGeom prst="rect">
            <a:avLst/>
          </a:prstGeom>
        </p:spPr>
      </p:pic>
      <p:grpSp>
        <p:nvGrpSpPr>
          <p:cNvPr id="14" name="Graphic 22">
            <a:extLst>
              <a:ext uri="{FF2B5EF4-FFF2-40B4-BE49-F238E27FC236}">
                <a16:creationId xmlns:a16="http://schemas.microsoft.com/office/drawing/2014/main" id="{82D9E654-7F20-A1F9-005D-CF23B880B1F6}"/>
              </a:ext>
            </a:extLst>
          </p:cNvPr>
          <p:cNvGrpSpPr/>
          <p:nvPr userDrawn="1"/>
        </p:nvGrpSpPr>
        <p:grpSpPr>
          <a:xfrm>
            <a:off x="202133" y="6414020"/>
            <a:ext cx="798764" cy="301829"/>
            <a:chOff x="2728880" y="3418045"/>
            <a:chExt cx="3190208" cy="1205483"/>
          </a:xfrm>
          <a:solidFill>
            <a:schemeClr val="bg1"/>
          </a:solidFill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74CFF7-3A06-6BF7-EAA8-6A1A28A2ADB5}"/>
                </a:ext>
              </a:extLst>
            </p:cNvPr>
            <p:cNvSpPr/>
            <p:nvPr/>
          </p:nvSpPr>
          <p:spPr>
            <a:xfrm>
              <a:off x="4081525" y="3418140"/>
              <a:ext cx="547877" cy="1204531"/>
            </a:xfrm>
            <a:custGeom>
              <a:avLst/>
              <a:gdLst>
                <a:gd name="connsiteX0" fmla="*/ 393478 w 547877"/>
                <a:gd name="connsiteY0" fmla="*/ 129064 h 1204531"/>
                <a:gd name="connsiteX1" fmla="*/ 537686 w 547877"/>
                <a:gd name="connsiteY1" fmla="*/ 74771 h 1204531"/>
                <a:gd name="connsiteX2" fmla="*/ 547878 w 547877"/>
                <a:gd name="connsiteY2" fmla="*/ 74771 h 1204531"/>
                <a:gd name="connsiteX3" fmla="*/ 547878 w 547877"/>
                <a:gd name="connsiteY3" fmla="*/ 0 h 1204531"/>
                <a:gd name="connsiteX4" fmla="*/ 267938 w 547877"/>
                <a:gd name="connsiteY4" fmla="*/ 4667 h 1204531"/>
                <a:gd name="connsiteX5" fmla="*/ 0 w 547877"/>
                <a:gd name="connsiteY5" fmla="*/ 0 h 1204531"/>
                <a:gd name="connsiteX6" fmla="*/ 0 w 547877"/>
                <a:gd name="connsiteY6" fmla="*/ 74771 h 1204531"/>
                <a:gd name="connsiteX7" fmla="*/ 10192 w 547877"/>
                <a:gd name="connsiteY7" fmla="*/ 74771 h 1204531"/>
                <a:gd name="connsiteX8" fmla="*/ 154400 w 547877"/>
                <a:gd name="connsiteY8" fmla="*/ 128968 h 1204531"/>
                <a:gd name="connsiteX9" fmla="*/ 171640 w 547877"/>
                <a:gd name="connsiteY9" fmla="*/ 363188 h 1204531"/>
                <a:gd name="connsiteX10" fmla="*/ 171640 w 547877"/>
                <a:gd name="connsiteY10" fmla="*/ 841153 h 1204531"/>
                <a:gd name="connsiteX11" fmla="*/ 154496 w 547877"/>
                <a:gd name="connsiteY11" fmla="*/ 1075373 h 1204531"/>
                <a:gd name="connsiteX12" fmla="*/ 10192 w 547877"/>
                <a:gd name="connsiteY12" fmla="*/ 1129569 h 1204531"/>
                <a:gd name="connsiteX13" fmla="*/ 0 w 547877"/>
                <a:gd name="connsiteY13" fmla="*/ 1129569 h 1204531"/>
                <a:gd name="connsiteX14" fmla="*/ 0 w 547877"/>
                <a:gd name="connsiteY14" fmla="*/ 1204531 h 1204531"/>
                <a:gd name="connsiteX15" fmla="*/ 268224 w 547877"/>
                <a:gd name="connsiteY15" fmla="*/ 1197102 h 1204531"/>
                <a:gd name="connsiteX16" fmla="*/ 547878 w 547877"/>
                <a:gd name="connsiteY16" fmla="*/ 1204531 h 1204531"/>
                <a:gd name="connsiteX17" fmla="*/ 547878 w 547877"/>
                <a:gd name="connsiteY17" fmla="*/ 1129569 h 1204531"/>
                <a:gd name="connsiteX18" fmla="*/ 537686 w 547877"/>
                <a:gd name="connsiteY18" fmla="*/ 1129569 h 1204531"/>
                <a:gd name="connsiteX19" fmla="*/ 393478 w 547877"/>
                <a:gd name="connsiteY19" fmla="*/ 1075468 h 1204531"/>
                <a:gd name="connsiteX20" fmla="*/ 376333 w 547877"/>
                <a:gd name="connsiteY20" fmla="*/ 841153 h 1204531"/>
                <a:gd name="connsiteX21" fmla="*/ 376333 w 547877"/>
                <a:gd name="connsiteY21" fmla="*/ 363188 h 1204531"/>
                <a:gd name="connsiteX22" fmla="*/ 393478 w 547877"/>
                <a:gd name="connsiteY22" fmla="*/ 129064 h 120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7877" h="1204531">
                  <a:moveTo>
                    <a:pt x="393478" y="129064"/>
                  </a:moveTo>
                  <a:cubicBezTo>
                    <a:pt x="414242" y="74771"/>
                    <a:pt x="482727" y="74771"/>
                    <a:pt x="537686" y="74771"/>
                  </a:cubicBezTo>
                  <a:lnTo>
                    <a:pt x="547878" y="74771"/>
                  </a:lnTo>
                  <a:lnTo>
                    <a:pt x="547878" y="0"/>
                  </a:lnTo>
                  <a:cubicBezTo>
                    <a:pt x="547878" y="0"/>
                    <a:pt x="333565" y="4667"/>
                    <a:pt x="267938" y="4667"/>
                  </a:cubicBezTo>
                  <a:cubicBezTo>
                    <a:pt x="200406" y="4667"/>
                    <a:pt x="0" y="0"/>
                    <a:pt x="0" y="0"/>
                  </a:cubicBezTo>
                  <a:lnTo>
                    <a:pt x="0" y="74771"/>
                  </a:lnTo>
                  <a:lnTo>
                    <a:pt x="10192" y="74771"/>
                  </a:lnTo>
                  <a:cubicBezTo>
                    <a:pt x="65246" y="74771"/>
                    <a:pt x="133731" y="74771"/>
                    <a:pt x="154400" y="128968"/>
                  </a:cubicBezTo>
                  <a:cubicBezTo>
                    <a:pt x="171640" y="175450"/>
                    <a:pt x="171640" y="307086"/>
                    <a:pt x="171640" y="363188"/>
                  </a:cubicBezTo>
                  <a:lnTo>
                    <a:pt x="171640" y="841153"/>
                  </a:lnTo>
                  <a:cubicBezTo>
                    <a:pt x="171640" y="897350"/>
                    <a:pt x="171640" y="1028890"/>
                    <a:pt x="154496" y="1075373"/>
                  </a:cubicBezTo>
                  <a:cubicBezTo>
                    <a:pt x="133731" y="1129569"/>
                    <a:pt x="65246" y="1129569"/>
                    <a:pt x="10192" y="1129569"/>
                  </a:cubicBezTo>
                  <a:lnTo>
                    <a:pt x="0" y="1129569"/>
                  </a:lnTo>
                  <a:lnTo>
                    <a:pt x="0" y="1204531"/>
                  </a:lnTo>
                  <a:cubicBezTo>
                    <a:pt x="0" y="1204341"/>
                    <a:pt x="173260" y="1197102"/>
                    <a:pt x="268224" y="1197102"/>
                  </a:cubicBezTo>
                  <a:cubicBezTo>
                    <a:pt x="377476" y="1197102"/>
                    <a:pt x="547878" y="1204531"/>
                    <a:pt x="547878" y="1204531"/>
                  </a:cubicBezTo>
                  <a:lnTo>
                    <a:pt x="547878" y="1129569"/>
                  </a:lnTo>
                  <a:lnTo>
                    <a:pt x="537686" y="1129569"/>
                  </a:lnTo>
                  <a:cubicBezTo>
                    <a:pt x="482727" y="1129569"/>
                    <a:pt x="414242" y="1129569"/>
                    <a:pt x="393478" y="1075468"/>
                  </a:cubicBezTo>
                  <a:cubicBezTo>
                    <a:pt x="376333" y="1028890"/>
                    <a:pt x="376333" y="897350"/>
                    <a:pt x="376333" y="841153"/>
                  </a:cubicBezTo>
                  <a:lnTo>
                    <a:pt x="376333" y="363188"/>
                  </a:lnTo>
                  <a:cubicBezTo>
                    <a:pt x="376333" y="307086"/>
                    <a:pt x="376333" y="175450"/>
                    <a:pt x="393478" y="12906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A32339A-C4C6-61D7-FA6F-0BD3E87064D4}"/>
                </a:ext>
              </a:extLst>
            </p:cNvPr>
            <p:cNvSpPr/>
            <p:nvPr/>
          </p:nvSpPr>
          <p:spPr>
            <a:xfrm>
              <a:off x="4792185" y="3419283"/>
              <a:ext cx="1126902" cy="1204245"/>
            </a:xfrm>
            <a:custGeom>
              <a:avLst/>
              <a:gdLst>
                <a:gd name="connsiteX0" fmla="*/ 0 w 1126902"/>
                <a:gd name="connsiteY0" fmla="*/ 0 h 1204245"/>
                <a:gd name="connsiteX1" fmla="*/ 0 w 1126902"/>
                <a:gd name="connsiteY1" fmla="*/ 312420 h 1204245"/>
                <a:gd name="connsiteX2" fmla="*/ 74295 w 1126902"/>
                <a:gd name="connsiteY2" fmla="*/ 312420 h 1204245"/>
                <a:gd name="connsiteX3" fmla="*/ 74581 w 1126902"/>
                <a:gd name="connsiteY3" fmla="*/ 302609 h 1204245"/>
                <a:gd name="connsiteX4" fmla="*/ 334328 w 1126902"/>
                <a:gd name="connsiteY4" fmla="*/ 90773 h 1204245"/>
                <a:gd name="connsiteX5" fmla="*/ 352330 w 1126902"/>
                <a:gd name="connsiteY5" fmla="*/ 90678 h 1204245"/>
                <a:gd name="connsiteX6" fmla="*/ 453200 w 1126902"/>
                <a:gd name="connsiteY6" fmla="*/ 106204 h 1204245"/>
                <a:gd name="connsiteX7" fmla="*/ 461201 w 1126902"/>
                <a:gd name="connsiteY7" fmla="*/ 128873 h 1204245"/>
                <a:gd name="connsiteX8" fmla="*/ 461201 w 1126902"/>
                <a:gd name="connsiteY8" fmla="*/ 950119 h 1204245"/>
                <a:gd name="connsiteX9" fmla="*/ 272510 w 1126902"/>
                <a:gd name="connsiteY9" fmla="*/ 1129475 h 1204245"/>
                <a:gd name="connsiteX10" fmla="*/ 262700 w 1126902"/>
                <a:gd name="connsiteY10" fmla="*/ 1129856 h 1204245"/>
                <a:gd name="connsiteX11" fmla="*/ 262700 w 1126902"/>
                <a:gd name="connsiteY11" fmla="*/ 1204246 h 1204245"/>
                <a:gd name="connsiteX12" fmla="*/ 578548 w 1126902"/>
                <a:gd name="connsiteY12" fmla="*/ 1196911 h 1204245"/>
                <a:gd name="connsiteX13" fmla="*/ 864203 w 1126902"/>
                <a:gd name="connsiteY13" fmla="*/ 1204246 h 1204245"/>
                <a:gd name="connsiteX14" fmla="*/ 864203 w 1126902"/>
                <a:gd name="connsiteY14" fmla="*/ 1129856 h 1204245"/>
                <a:gd name="connsiteX15" fmla="*/ 854393 w 1126902"/>
                <a:gd name="connsiteY15" fmla="*/ 1129475 h 1204245"/>
                <a:gd name="connsiteX16" fmla="*/ 665702 w 1126902"/>
                <a:gd name="connsiteY16" fmla="*/ 950119 h 1204245"/>
                <a:gd name="connsiteX17" fmla="*/ 665702 w 1126902"/>
                <a:gd name="connsiteY17" fmla="*/ 128873 h 1204245"/>
                <a:gd name="connsiteX18" fmla="*/ 673608 w 1126902"/>
                <a:gd name="connsiteY18" fmla="*/ 108490 h 1204245"/>
                <a:gd name="connsiteX19" fmla="*/ 791718 w 1126902"/>
                <a:gd name="connsiteY19" fmla="*/ 90488 h 1204245"/>
                <a:gd name="connsiteX20" fmla="*/ 815912 w 1126902"/>
                <a:gd name="connsiteY20" fmla="*/ 90773 h 1204245"/>
                <a:gd name="connsiteX21" fmla="*/ 1052513 w 1126902"/>
                <a:gd name="connsiteY21" fmla="*/ 302895 h 1204245"/>
                <a:gd name="connsiteX22" fmla="*/ 1053084 w 1126902"/>
                <a:gd name="connsiteY22" fmla="*/ 312420 h 1204245"/>
                <a:gd name="connsiteX23" fmla="*/ 1126903 w 1126902"/>
                <a:gd name="connsiteY23" fmla="*/ 312420 h 1204245"/>
                <a:gd name="connsiteX24" fmla="*/ 1126903 w 1126902"/>
                <a:gd name="connsiteY24" fmla="*/ 0 h 1204245"/>
                <a:gd name="connsiteX25" fmla="*/ 563404 w 1126902"/>
                <a:gd name="connsiteY25" fmla="*/ 2857 h 1204245"/>
                <a:gd name="connsiteX26" fmla="*/ 0 w 1126902"/>
                <a:gd name="connsiteY26" fmla="*/ 0 h 12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6902" h="1204245">
                  <a:moveTo>
                    <a:pt x="0" y="0"/>
                  </a:moveTo>
                  <a:lnTo>
                    <a:pt x="0" y="312420"/>
                  </a:lnTo>
                  <a:lnTo>
                    <a:pt x="74295" y="312420"/>
                  </a:lnTo>
                  <a:lnTo>
                    <a:pt x="74581" y="302609"/>
                  </a:lnTo>
                  <a:cubicBezTo>
                    <a:pt x="81344" y="99346"/>
                    <a:pt x="159163" y="90773"/>
                    <a:pt x="334328" y="90773"/>
                  </a:cubicBezTo>
                  <a:cubicBezTo>
                    <a:pt x="340328" y="90773"/>
                    <a:pt x="346424" y="90773"/>
                    <a:pt x="352330" y="90678"/>
                  </a:cubicBezTo>
                  <a:cubicBezTo>
                    <a:pt x="395859" y="90392"/>
                    <a:pt x="437007" y="90106"/>
                    <a:pt x="453200" y="106204"/>
                  </a:cubicBezTo>
                  <a:cubicBezTo>
                    <a:pt x="458629" y="111538"/>
                    <a:pt x="461201" y="118967"/>
                    <a:pt x="461201" y="128873"/>
                  </a:cubicBezTo>
                  <a:lnTo>
                    <a:pt x="461201" y="950119"/>
                  </a:lnTo>
                  <a:cubicBezTo>
                    <a:pt x="461201" y="1072039"/>
                    <a:pt x="444151" y="1122426"/>
                    <a:pt x="272510" y="1129475"/>
                  </a:cubicBezTo>
                  <a:lnTo>
                    <a:pt x="262700" y="1129856"/>
                  </a:lnTo>
                  <a:lnTo>
                    <a:pt x="262700" y="1204246"/>
                  </a:lnTo>
                  <a:cubicBezTo>
                    <a:pt x="262700" y="1204246"/>
                    <a:pt x="462725" y="1196911"/>
                    <a:pt x="578548" y="1196911"/>
                  </a:cubicBezTo>
                  <a:cubicBezTo>
                    <a:pt x="666941" y="1196911"/>
                    <a:pt x="864203" y="1204246"/>
                    <a:pt x="864203" y="1204246"/>
                  </a:cubicBezTo>
                  <a:lnTo>
                    <a:pt x="864203" y="1129856"/>
                  </a:lnTo>
                  <a:lnTo>
                    <a:pt x="854393" y="1129475"/>
                  </a:lnTo>
                  <a:cubicBezTo>
                    <a:pt x="682752" y="1122426"/>
                    <a:pt x="665702" y="1072039"/>
                    <a:pt x="665702" y="950119"/>
                  </a:cubicBezTo>
                  <a:lnTo>
                    <a:pt x="665702" y="128873"/>
                  </a:lnTo>
                  <a:cubicBezTo>
                    <a:pt x="665702" y="120396"/>
                    <a:pt x="668369" y="113729"/>
                    <a:pt x="673608" y="108490"/>
                  </a:cubicBezTo>
                  <a:cubicBezTo>
                    <a:pt x="693420" y="89059"/>
                    <a:pt x="747903" y="89821"/>
                    <a:pt x="791718" y="90488"/>
                  </a:cubicBezTo>
                  <a:cubicBezTo>
                    <a:pt x="800005" y="90583"/>
                    <a:pt x="808196" y="90773"/>
                    <a:pt x="815912" y="90773"/>
                  </a:cubicBezTo>
                  <a:cubicBezTo>
                    <a:pt x="987267" y="90773"/>
                    <a:pt x="1042511" y="140303"/>
                    <a:pt x="1052513" y="302895"/>
                  </a:cubicBezTo>
                  <a:lnTo>
                    <a:pt x="1053084" y="312420"/>
                  </a:lnTo>
                  <a:lnTo>
                    <a:pt x="1126903" y="312420"/>
                  </a:lnTo>
                  <a:lnTo>
                    <a:pt x="1126903" y="0"/>
                  </a:lnTo>
                  <a:cubicBezTo>
                    <a:pt x="1126903" y="0"/>
                    <a:pt x="694468" y="2857"/>
                    <a:pt x="563404" y="2857"/>
                  </a:cubicBezTo>
                  <a:cubicBezTo>
                    <a:pt x="432340" y="2857"/>
                    <a:pt x="0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E767C66-0B73-5220-D503-FE895FB3A262}"/>
                </a:ext>
              </a:extLst>
            </p:cNvPr>
            <p:cNvSpPr/>
            <p:nvPr/>
          </p:nvSpPr>
          <p:spPr>
            <a:xfrm>
              <a:off x="2728880" y="3418045"/>
              <a:ext cx="1195101" cy="1204626"/>
            </a:xfrm>
            <a:custGeom>
              <a:avLst/>
              <a:gdLst>
                <a:gd name="connsiteX0" fmla="*/ 372618 w 1195101"/>
                <a:gd name="connsiteY0" fmla="*/ 571786 h 1204626"/>
                <a:gd name="connsiteX1" fmla="*/ 372523 w 1195101"/>
                <a:gd name="connsiteY1" fmla="*/ 134303 h 1204626"/>
                <a:gd name="connsiteX2" fmla="*/ 386239 w 1195101"/>
                <a:gd name="connsiteY2" fmla="*/ 86487 h 1204626"/>
                <a:gd name="connsiteX3" fmla="*/ 498348 w 1195101"/>
                <a:gd name="connsiteY3" fmla="*/ 85630 h 1204626"/>
                <a:gd name="connsiteX4" fmla="*/ 738473 w 1195101"/>
                <a:gd name="connsiteY4" fmla="*/ 330518 h 1204626"/>
                <a:gd name="connsiteX5" fmla="*/ 640747 w 1195101"/>
                <a:gd name="connsiteY5" fmla="*/ 541687 h 1204626"/>
                <a:gd name="connsiteX6" fmla="*/ 372618 w 1195101"/>
                <a:gd name="connsiteY6" fmla="*/ 571786 h 1204626"/>
                <a:gd name="connsiteX7" fmla="*/ 1186529 w 1195101"/>
                <a:gd name="connsiteY7" fmla="*/ 1129760 h 1204626"/>
                <a:gd name="connsiteX8" fmla="*/ 1017461 w 1195101"/>
                <a:gd name="connsiteY8" fmla="*/ 1040702 h 1204626"/>
                <a:gd name="connsiteX9" fmla="*/ 661797 w 1195101"/>
                <a:gd name="connsiteY9" fmla="*/ 632460 h 1204626"/>
                <a:gd name="connsiteX10" fmla="*/ 964597 w 1195101"/>
                <a:gd name="connsiteY10" fmla="*/ 305371 h 1204626"/>
                <a:gd name="connsiteX11" fmla="*/ 831056 w 1195101"/>
                <a:gd name="connsiteY11" fmla="*/ 55816 h 1204626"/>
                <a:gd name="connsiteX12" fmla="*/ 544639 w 1195101"/>
                <a:gd name="connsiteY12" fmla="*/ 190 h 1204626"/>
                <a:gd name="connsiteX13" fmla="*/ 317468 w 1195101"/>
                <a:gd name="connsiteY13" fmla="*/ 4191 h 1204626"/>
                <a:gd name="connsiteX14" fmla="*/ 191 w 1195101"/>
                <a:gd name="connsiteY14" fmla="*/ 0 h 1204626"/>
                <a:gd name="connsiteX15" fmla="*/ 191 w 1195101"/>
                <a:gd name="connsiteY15" fmla="*/ 74866 h 1204626"/>
                <a:gd name="connsiteX16" fmla="*/ 15050 w 1195101"/>
                <a:gd name="connsiteY16" fmla="*/ 74866 h 1204626"/>
                <a:gd name="connsiteX17" fmla="*/ 152781 w 1195101"/>
                <a:gd name="connsiteY17" fmla="*/ 128683 h 1204626"/>
                <a:gd name="connsiteX18" fmla="*/ 168307 w 1195101"/>
                <a:gd name="connsiteY18" fmla="*/ 350139 h 1204626"/>
                <a:gd name="connsiteX19" fmla="*/ 168307 w 1195101"/>
                <a:gd name="connsiteY19" fmla="*/ 841248 h 1204626"/>
                <a:gd name="connsiteX20" fmla="*/ 161068 w 1195101"/>
                <a:gd name="connsiteY20" fmla="*/ 1034129 h 1204626"/>
                <a:gd name="connsiteX21" fmla="*/ 152686 w 1195101"/>
                <a:gd name="connsiteY21" fmla="*/ 1075944 h 1204626"/>
                <a:gd name="connsiteX22" fmla="*/ 10382 w 1195101"/>
                <a:gd name="connsiteY22" fmla="*/ 1129665 h 1204626"/>
                <a:gd name="connsiteX23" fmla="*/ 0 w 1195101"/>
                <a:gd name="connsiteY23" fmla="*/ 1129665 h 1204626"/>
                <a:gd name="connsiteX24" fmla="*/ 0 w 1195101"/>
                <a:gd name="connsiteY24" fmla="*/ 1204532 h 1204626"/>
                <a:gd name="connsiteX25" fmla="*/ 278225 w 1195101"/>
                <a:gd name="connsiteY25" fmla="*/ 1197102 h 1204626"/>
                <a:gd name="connsiteX26" fmla="*/ 540734 w 1195101"/>
                <a:gd name="connsiteY26" fmla="*/ 1204532 h 1204626"/>
                <a:gd name="connsiteX27" fmla="*/ 540734 w 1195101"/>
                <a:gd name="connsiteY27" fmla="*/ 1129665 h 1204626"/>
                <a:gd name="connsiteX28" fmla="*/ 525971 w 1195101"/>
                <a:gd name="connsiteY28" fmla="*/ 1129665 h 1204626"/>
                <a:gd name="connsiteX29" fmla="*/ 388239 w 1195101"/>
                <a:gd name="connsiteY29" fmla="*/ 1075754 h 1204626"/>
                <a:gd name="connsiteX30" fmla="*/ 379857 w 1195101"/>
                <a:gd name="connsiteY30" fmla="*/ 1034034 h 1204626"/>
                <a:gd name="connsiteX31" fmla="*/ 372618 w 1195101"/>
                <a:gd name="connsiteY31" fmla="*/ 854297 h 1204626"/>
                <a:gd name="connsiteX32" fmla="*/ 372618 w 1195101"/>
                <a:gd name="connsiteY32" fmla="*/ 653510 h 1204626"/>
                <a:gd name="connsiteX33" fmla="*/ 479107 w 1195101"/>
                <a:gd name="connsiteY33" fmla="*/ 702469 h 1204626"/>
                <a:gd name="connsiteX34" fmla="*/ 501110 w 1195101"/>
                <a:gd name="connsiteY34" fmla="*/ 728472 h 1204626"/>
                <a:gd name="connsiteX35" fmla="*/ 797909 w 1195101"/>
                <a:gd name="connsiteY35" fmla="*/ 1096804 h 1204626"/>
                <a:gd name="connsiteX36" fmla="*/ 885158 w 1195101"/>
                <a:gd name="connsiteY36" fmla="*/ 1204532 h 1204626"/>
                <a:gd name="connsiteX37" fmla="*/ 1027366 w 1195101"/>
                <a:gd name="connsiteY37" fmla="*/ 1200436 h 1204626"/>
                <a:gd name="connsiteX38" fmla="*/ 1195102 w 1195101"/>
                <a:gd name="connsiteY38" fmla="*/ 1204627 h 1204626"/>
                <a:gd name="connsiteX39" fmla="*/ 1195102 w 1195101"/>
                <a:gd name="connsiteY39" fmla="*/ 1131094 h 1204626"/>
                <a:gd name="connsiteX40" fmla="*/ 1186529 w 1195101"/>
                <a:gd name="connsiteY40" fmla="*/ 1129760 h 12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5101" h="1204626">
                  <a:moveTo>
                    <a:pt x="372618" y="571786"/>
                  </a:moveTo>
                  <a:cubicBezTo>
                    <a:pt x="372618" y="571786"/>
                    <a:pt x="372618" y="136874"/>
                    <a:pt x="372523" y="134303"/>
                  </a:cubicBezTo>
                  <a:cubicBezTo>
                    <a:pt x="372237" y="116967"/>
                    <a:pt x="371761" y="93250"/>
                    <a:pt x="386239" y="86487"/>
                  </a:cubicBezTo>
                  <a:cubicBezTo>
                    <a:pt x="396240" y="82105"/>
                    <a:pt x="493014" y="85630"/>
                    <a:pt x="498348" y="85630"/>
                  </a:cubicBezTo>
                  <a:cubicBezTo>
                    <a:pt x="650938" y="85630"/>
                    <a:pt x="738473" y="174974"/>
                    <a:pt x="738473" y="330518"/>
                  </a:cubicBezTo>
                  <a:cubicBezTo>
                    <a:pt x="738473" y="443960"/>
                    <a:pt x="708374" y="509016"/>
                    <a:pt x="640747" y="541687"/>
                  </a:cubicBezTo>
                  <a:cubicBezTo>
                    <a:pt x="577691" y="571976"/>
                    <a:pt x="372618" y="571786"/>
                    <a:pt x="372618" y="571786"/>
                  </a:cubicBezTo>
                  <a:moveTo>
                    <a:pt x="1186529" y="1129760"/>
                  </a:moveTo>
                  <a:cubicBezTo>
                    <a:pt x="1100138" y="1116235"/>
                    <a:pt x="1074134" y="1106424"/>
                    <a:pt x="1017461" y="1040702"/>
                  </a:cubicBezTo>
                  <a:lnTo>
                    <a:pt x="661797" y="632460"/>
                  </a:lnTo>
                  <a:cubicBezTo>
                    <a:pt x="849059" y="608076"/>
                    <a:pt x="964597" y="484251"/>
                    <a:pt x="964597" y="305371"/>
                  </a:cubicBezTo>
                  <a:cubicBezTo>
                    <a:pt x="964597" y="188976"/>
                    <a:pt x="919544" y="105061"/>
                    <a:pt x="831056" y="55816"/>
                  </a:cubicBezTo>
                  <a:cubicBezTo>
                    <a:pt x="763619" y="18383"/>
                    <a:pt x="670084" y="190"/>
                    <a:pt x="544639" y="190"/>
                  </a:cubicBezTo>
                  <a:cubicBezTo>
                    <a:pt x="507206" y="1143"/>
                    <a:pt x="416909" y="4191"/>
                    <a:pt x="317468" y="4191"/>
                  </a:cubicBezTo>
                  <a:cubicBezTo>
                    <a:pt x="214313" y="4191"/>
                    <a:pt x="191" y="0"/>
                    <a:pt x="191" y="0"/>
                  </a:cubicBezTo>
                  <a:lnTo>
                    <a:pt x="191" y="74866"/>
                  </a:lnTo>
                  <a:lnTo>
                    <a:pt x="15050" y="74866"/>
                  </a:lnTo>
                  <a:cubicBezTo>
                    <a:pt x="71818" y="74486"/>
                    <a:pt x="135731" y="74771"/>
                    <a:pt x="152781" y="128683"/>
                  </a:cubicBezTo>
                  <a:cubicBezTo>
                    <a:pt x="168307" y="175355"/>
                    <a:pt x="168307" y="306896"/>
                    <a:pt x="168307" y="350139"/>
                  </a:cubicBezTo>
                  <a:lnTo>
                    <a:pt x="168307" y="841248"/>
                  </a:lnTo>
                  <a:cubicBezTo>
                    <a:pt x="168307" y="895445"/>
                    <a:pt x="168307" y="977837"/>
                    <a:pt x="161068" y="1034129"/>
                  </a:cubicBezTo>
                  <a:cubicBezTo>
                    <a:pt x="158972" y="1050798"/>
                    <a:pt x="156210" y="1065276"/>
                    <a:pt x="152686" y="1075944"/>
                  </a:cubicBezTo>
                  <a:cubicBezTo>
                    <a:pt x="135350" y="1129665"/>
                    <a:pt x="66104" y="1129665"/>
                    <a:pt x="10382" y="1129665"/>
                  </a:cubicBezTo>
                  <a:lnTo>
                    <a:pt x="0" y="1129665"/>
                  </a:lnTo>
                  <a:lnTo>
                    <a:pt x="0" y="1204532"/>
                  </a:lnTo>
                  <a:cubicBezTo>
                    <a:pt x="0" y="1204532"/>
                    <a:pt x="166783" y="1197102"/>
                    <a:pt x="278225" y="1197102"/>
                  </a:cubicBezTo>
                  <a:cubicBezTo>
                    <a:pt x="374047" y="1197102"/>
                    <a:pt x="540734" y="1204246"/>
                    <a:pt x="540734" y="1204532"/>
                  </a:cubicBezTo>
                  <a:lnTo>
                    <a:pt x="540734" y="1129665"/>
                  </a:lnTo>
                  <a:lnTo>
                    <a:pt x="525971" y="1129665"/>
                  </a:lnTo>
                  <a:cubicBezTo>
                    <a:pt x="470059" y="1129951"/>
                    <a:pt x="406813" y="1129760"/>
                    <a:pt x="388239" y="1075754"/>
                  </a:cubicBezTo>
                  <a:cubicBezTo>
                    <a:pt x="384620" y="1065086"/>
                    <a:pt x="381953" y="1050607"/>
                    <a:pt x="379857" y="1034034"/>
                  </a:cubicBezTo>
                  <a:cubicBezTo>
                    <a:pt x="372618" y="978122"/>
                    <a:pt x="372618" y="898017"/>
                    <a:pt x="372618" y="854297"/>
                  </a:cubicBezTo>
                  <a:lnTo>
                    <a:pt x="372618" y="653510"/>
                  </a:lnTo>
                  <a:cubicBezTo>
                    <a:pt x="439198" y="654082"/>
                    <a:pt x="444913" y="661035"/>
                    <a:pt x="479107" y="702469"/>
                  </a:cubicBezTo>
                  <a:cubicBezTo>
                    <a:pt x="485489" y="710089"/>
                    <a:pt x="492728" y="718756"/>
                    <a:pt x="501110" y="728472"/>
                  </a:cubicBezTo>
                  <a:lnTo>
                    <a:pt x="797909" y="1096804"/>
                  </a:lnTo>
                  <a:lnTo>
                    <a:pt x="885158" y="1204532"/>
                  </a:lnTo>
                  <a:cubicBezTo>
                    <a:pt x="885158" y="1204532"/>
                    <a:pt x="980885" y="1200436"/>
                    <a:pt x="1027366" y="1200436"/>
                  </a:cubicBezTo>
                  <a:cubicBezTo>
                    <a:pt x="1094994" y="1200436"/>
                    <a:pt x="1195102" y="1204627"/>
                    <a:pt x="1195102" y="1204627"/>
                  </a:cubicBezTo>
                  <a:lnTo>
                    <a:pt x="1195102" y="1131094"/>
                  </a:lnTo>
                  <a:lnTo>
                    <a:pt x="1186529" y="112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F1C0DCB-E4A1-C68F-B88A-A7ADED35863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12276438" cy="69130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329D994-5F48-CDD7-BF43-F0548EB936C9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8426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Orange Hea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03AC660-24DF-FD68-3B1E-272178BF49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311579"/>
            <a:ext cx="5604933" cy="5602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8DFB79F-5F0C-4A8E-7949-7A3D3813DB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0200" y="311285"/>
            <a:ext cx="5612248" cy="5603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0C584EBC-82C3-CDA6-2CA0-9B56981F787E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41265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 Boxes Header Bottom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E8304-128C-09EE-5528-B63BF8F0C889}"/>
              </a:ext>
            </a:extLst>
          </p:cNvPr>
          <p:cNvSpPr/>
          <p:nvPr userDrawn="1"/>
        </p:nvSpPr>
        <p:spPr>
          <a:xfrm>
            <a:off x="0" y="0"/>
            <a:ext cx="122764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A38999-7B71-0CD7-F253-DB996AA3C70D}"/>
              </a:ext>
            </a:extLst>
          </p:cNvPr>
          <p:cNvSpPr/>
          <p:nvPr userDrawn="1"/>
        </p:nvSpPr>
        <p:spPr>
          <a:xfrm>
            <a:off x="0" y="6218252"/>
            <a:ext cx="12276438" cy="667265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A8BFD1-E6FF-47D7-72FA-BB1A3B932BE9}"/>
              </a:ext>
            </a:extLst>
          </p:cNvPr>
          <p:cNvSpPr txBox="1"/>
          <p:nvPr userDrawn="1"/>
        </p:nvSpPr>
        <p:spPr>
          <a:xfrm>
            <a:off x="11689126" y="6487825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E75A2D-5332-A0F9-45F2-1140CF657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59249"/>
            <a:ext cx="2700733" cy="24006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8E16E4B-F85A-CA5C-2B0D-E59FF7EDF6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AD9E4E3-F814-A947-83E7-B7ECE2E2061E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157199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r On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C347F69-1948-BFC1-1460-B4ABCA975A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611" y="370819"/>
            <a:ext cx="11086848" cy="74076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400">
                <a:solidFill>
                  <a:srgbClr val="F869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07614D3-80F3-EE45-359B-7195BD19C0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611" y="1111588"/>
            <a:ext cx="4898803" cy="48314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2D9B0-7B7F-C1C4-5E61-00EC73E5590E}"/>
              </a:ext>
            </a:extLst>
          </p:cNvPr>
          <p:cNvSpPr/>
          <p:nvPr userDrawn="1"/>
        </p:nvSpPr>
        <p:spPr>
          <a:xfrm>
            <a:off x="0" y="1602"/>
            <a:ext cx="466927" cy="6189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0F715-B697-861E-9F7E-6C7AD74951E5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77487EC-867A-BBF8-4E49-4B63CBA04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5835595F-3BEB-CE42-DA42-B706ED89C86A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16641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 Boxes Bottom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E8304-128C-09EE-5528-B63BF8F0C889}"/>
              </a:ext>
            </a:extLst>
          </p:cNvPr>
          <p:cNvSpPr/>
          <p:nvPr userDrawn="1"/>
        </p:nvSpPr>
        <p:spPr>
          <a:xfrm>
            <a:off x="0" y="27517"/>
            <a:ext cx="122764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A38999-7B71-0CD7-F253-DB996AA3C70D}"/>
              </a:ext>
            </a:extLst>
          </p:cNvPr>
          <p:cNvSpPr/>
          <p:nvPr userDrawn="1"/>
        </p:nvSpPr>
        <p:spPr>
          <a:xfrm>
            <a:off x="0" y="6218252"/>
            <a:ext cx="12276438" cy="667265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A8BFD1-E6FF-47D7-72FA-BB1A3B932BE9}"/>
              </a:ext>
            </a:extLst>
          </p:cNvPr>
          <p:cNvSpPr txBox="1"/>
          <p:nvPr userDrawn="1"/>
        </p:nvSpPr>
        <p:spPr>
          <a:xfrm>
            <a:off x="11689126" y="6487825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E75A2D-5332-A0F9-45F2-1140CF657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59249"/>
            <a:ext cx="2700733" cy="24006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FA48B57-F016-1F1E-9A63-97C979903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1492" y="504162"/>
            <a:ext cx="5268426" cy="12188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Main Header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A63C0C04-3624-F3A3-A86D-7CDBC1C3E9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985" y="2349311"/>
            <a:ext cx="5311933" cy="2042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200"/>
            </a:lvl1pPr>
            <a:lvl2pPr marL="6858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E71AF4A-A315-7982-1E25-B4596A227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7985" y="1775765"/>
            <a:ext cx="5311933" cy="50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8690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295C0285-9E76-588B-27AC-55C172C9E2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710" y="2349311"/>
            <a:ext cx="5456877" cy="2042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200"/>
            </a:lvl1pPr>
            <a:lvl2pPr marL="6858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F6348DC-A5AB-9295-CCFD-68DCCD0335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8710" y="1775765"/>
            <a:ext cx="5456877" cy="50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8690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52CA7C7B-5ACA-22CA-CFF5-A45F53B465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1156" y="464510"/>
            <a:ext cx="5456877" cy="12981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400"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Main Header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8471F11-D98C-E235-5FB3-437B655C22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70552D6-3369-DF07-5FB7-A256BF3739DC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083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hotos Orange Hea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03AC660-24DF-FD68-3B1E-272178BF49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93565" y="311579"/>
            <a:ext cx="5393635" cy="5602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D0825E-E26A-4B6C-969C-32059A4E076C}"/>
              </a:ext>
            </a:extLst>
          </p:cNvPr>
          <p:cNvSpPr/>
          <p:nvPr userDrawn="1"/>
        </p:nvSpPr>
        <p:spPr>
          <a:xfrm>
            <a:off x="0" y="0"/>
            <a:ext cx="466927" cy="6186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A2E9B17A-B458-7A4B-A2CD-074CACE106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8625" y="311579"/>
            <a:ext cx="5393635" cy="5602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51BA523F-AFD3-B4CF-2AD7-C7807BB6E097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29362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Black Hea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03AC660-24DF-FD68-3B1E-272178BF49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311579"/>
            <a:ext cx="5604933" cy="5602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8DFB79F-5F0C-4A8E-7949-7A3D3813DB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0200" y="311285"/>
            <a:ext cx="5612248" cy="5603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055512-7540-0938-5F86-0ED2EE1DCFBF}"/>
              </a:ext>
            </a:extLst>
          </p:cNvPr>
          <p:cNvSpPr/>
          <p:nvPr userDrawn="1"/>
        </p:nvSpPr>
        <p:spPr>
          <a:xfrm>
            <a:off x="0" y="6190735"/>
            <a:ext cx="12192000" cy="667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3F1C30-8DE4-D1B4-C09A-B7307BC76ED5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D852E1-CCD2-63A6-8351-3C383B57F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374FF1A-34D2-12F0-20AF-DF87007F96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A433D87-E01C-E915-438E-7BBF0DAEB004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42430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FB44FDF-E253-F6D2-4CF4-B0BEFE9E53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E04F1214-9CD6-C497-D6FE-48BE0109CA40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  <p:grpSp>
        <p:nvGrpSpPr>
          <p:cNvPr id="9" name="Graphic 22">
            <a:extLst>
              <a:ext uri="{FF2B5EF4-FFF2-40B4-BE49-F238E27FC236}">
                <a16:creationId xmlns:a16="http://schemas.microsoft.com/office/drawing/2014/main" id="{61BC0428-20E7-D0A9-A423-E6F03872FC11}"/>
              </a:ext>
            </a:extLst>
          </p:cNvPr>
          <p:cNvGrpSpPr/>
          <p:nvPr userDrawn="1"/>
        </p:nvGrpSpPr>
        <p:grpSpPr>
          <a:xfrm>
            <a:off x="326276" y="360373"/>
            <a:ext cx="1694113" cy="640154"/>
            <a:chOff x="2728880" y="3418045"/>
            <a:chExt cx="3190208" cy="1205483"/>
          </a:xfrm>
          <a:solidFill>
            <a:schemeClr val="bg1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C3EB69D-6412-1553-7978-B6E031CFA029}"/>
                </a:ext>
              </a:extLst>
            </p:cNvPr>
            <p:cNvSpPr/>
            <p:nvPr/>
          </p:nvSpPr>
          <p:spPr>
            <a:xfrm>
              <a:off x="4081525" y="3418140"/>
              <a:ext cx="547877" cy="1204531"/>
            </a:xfrm>
            <a:custGeom>
              <a:avLst/>
              <a:gdLst>
                <a:gd name="connsiteX0" fmla="*/ 393478 w 547877"/>
                <a:gd name="connsiteY0" fmla="*/ 129064 h 1204531"/>
                <a:gd name="connsiteX1" fmla="*/ 537686 w 547877"/>
                <a:gd name="connsiteY1" fmla="*/ 74771 h 1204531"/>
                <a:gd name="connsiteX2" fmla="*/ 547878 w 547877"/>
                <a:gd name="connsiteY2" fmla="*/ 74771 h 1204531"/>
                <a:gd name="connsiteX3" fmla="*/ 547878 w 547877"/>
                <a:gd name="connsiteY3" fmla="*/ 0 h 1204531"/>
                <a:gd name="connsiteX4" fmla="*/ 267938 w 547877"/>
                <a:gd name="connsiteY4" fmla="*/ 4667 h 1204531"/>
                <a:gd name="connsiteX5" fmla="*/ 0 w 547877"/>
                <a:gd name="connsiteY5" fmla="*/ 0 h 1204531"/>
                <a:gd name="connsiteX6" fmla="*/ 0 w 547877"/>
                <a:gd name="connsiteY6" fmla="*/ 74771 h 1204531"/>
                <a:gd name="connsiteX7" fmla="*/ 10192 w 547877"/>
                <a:gd name="connsiteY7" fmla="*/ 74771 h 1204531"/>
                <a:gd name="connsiteX8" fmla="*/ 154400 w 547877"/>
                <a:gd name="connsiteY8" fmla="*/ 128968 h 1204531"/>
                <a:gd name="connsiteX9" fmla="*/ 171640 w 547877"/>
                <a:gd name="connsiteY9" fmla="*/ 363188 h 1204531"/>
                <a:gd name="connsiteX10" fmla="*/ 171640 w 547877"/>
                <a:gd name="connsiteY10" fmla="*/ 841153 h 1204531"/>
                <a:gd name="connsiteX11" fmla="*/ 154496 w 547877"/>
                <a:gd name="connsiteY11" fmla="*/ 1075373 h 1204531"/>
                <a:gd name="connsiteX12" fmla="*/ 10192 w 547877"/>
                <a:gd name="connsiteY12" fmla="*/ 1129569 h 1204531"/>
                <a:gd name="connsiteX13" fmla="*/ 0 w 547877"/>
                <a:gd name="connsiteY13" fmla="*/ 1129569 h 1204531"/>
                <a:gd name="connsiteX14" fmla="*/ 0 w 547877"/>
                <a:gd name="connsiteY14" fmla="*/ 1204531 h 1204531"/>
                <a:gd name="connsiteX15" fmla="*/ 268224 w 547877"/>
                <a:gd name="connsiteY15" fmla="*/ 1197102 h 1204531"/>
                <a:gd name="connsiteX16" fmla="*/ 547878 w 547877"/>
                <a:gd name="connsiteY16" fmla="*/ 1204531 h 1204531"/>
                <a:gd name="connsiteX17" fmla="*/ 547878 w 547877"/>
                <a:gd name="connsiteY17" fmla="*/ 1129569 h 1204531"/>
                <a:gd name="connsiteX18" fmla="*/ 537686 w 547877"/>
                <a:gd name="connsiteY18" fmla="*/ 1129569 h 1204531"/>
                <a:gd name="connsiteX19" fmla="*/ 393478 w 547877"/>
                <a:gd name="connsiteY19" fmla="*/ 1075468 h 1204531"/>
                <a:gd name="connsiteX20" fmla="*/ 376333 w 547877"/>
                <a:gd name="connsiteY20" fmla="*/ 841153 h 1204531"/>
                <a:gd name="connsiteX21" fmla="*/ 376333 w 547877"/>
                <a:gd name="connsiteY21" fmla="*/ 363188 h 1204531"/>
                <a:gd name="connsiteX22" fmla="*/ 393478 w 547877"/>
                <a:gd name="connsiteY22" fmla="*/ 129064 h 120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7877" h="1204531">
                  <a:moveTo>
                    <a:pt x="393478" y="129064"/>
                  </a:moveTo>
                  <a:cubicBezTo>
                    <a:pt x="414242" y="74771"/>
                    <a:pt x="482727" y="74771"/>
                    <a:pt x="537686" y="74771"/>
                  </a:cubicBezTo>
                  <a:lnTo>
                    <a:pt x="547878" y="74771"/>
                  </a:lnTo>
                  <a:lnTo>
                    <a:pt x="547878" y="0"/>
                  </a:lnTo>
                  <a:cubicBezTo>
                    <a:pt x="547878" y="0"/>
                    <a:pt x="333565" y="4667"/>
                    <a:pt x="267938" y="4667"/>
                  </a:cubicBezTo>
                  <a:cubicBezTo>
                    <a:pt x="200406" y="4667"/>
                    <a:pt x="0" y="0"/>
                    <a:pt x="0" y="0"/>
                  </a:cubicBezTo>
                  <a:lnTo>
                    <a:pt x="0" y="74771"/>
                  </a:lnTo>
                  <a:lnTo>
                    <a:pt x="10192" y="74771"/>
                  </a:lnTo>
                  <a:cubicBezTo>
                    <a:pt x="65246" y="74771"/>
                    <a:pt x="133731" y="74771"/>
                    <a:pt x="154400" y="128968"/>
                  </a:cubicBezTo>
                  <a:cubicBezTo>
                    <a:pt x="171640" y="175450"/>
                    <a:pt x="171640" y="307086"/>
                    <a:pt x="171640" y="363188"/>
                  </a:cubicBezTo>
                  <a:lnTo>
                    <a:pt x="171640" y="841153"/>
                  </a:lnTo>
                  <a:cubicBezTo>
                    <a:pt x="171640" y="897350"/>
                    <a:pt x="171640" y="1028890"/>
                    <a:pt x="154496" y="1075373"/>
                  </a:cubicBezTo>
                  <a:cubicBezTo>
                    <a:pt x="133731" y="1129569"/>
                    <a:pt x="65246" y="1129569"/>
                    <a:pt x="10192" y="1129569"/>
                  </a:cubicBezTo>
                  <a:lnTo>
                    <a:pt x="0" y="1129569"/>
                  </a:lnTo>
                  <a:lnTo>
                    <a:pt x="0" y="1204531"/>
                  </a:lnTo>
                  <a:cubicBezTo>
                    <a:pt x="0" y="1204341"/>
                    <a:pt x="173260" y="1197102"/>
                    <a:pt x="268224" y="1197102"/>
                  </a:cubicBezTo>
                  <a:cubicBezTo>
                    <a:pt x="377476" y="1197102"/>
                    <a:pt x="547878" y="1204531"/>
                    <a:pt x="547878" y="1204531"/>
                  </a:cubicBezTo>
                  <a:lnTo>
                    <a:pt x="547878" y="1129569"/>
                  </a:lnTo>
                  <a:lnTo>
                    <a:pt x="537686" y="1129569"/>
                  </a:lnTo>
                  <a:cubicBezTo>
                    <a:pt x="482727" y="1129569"/>
                    <a:pt x="414242" y="1129569"/>
                    <a:pt x="393478" y="1075468"/>
                  </a:cubicBezTo>
                  <a:cubicBezTo>
                    <a:pt x="376333" y="1028890"/>
                    <a:pt x="376333" y="897350"/>
                    <a:pt x="376333" y="841153"/>
                  </a:cubicBezTo>
                  <a:lnTo>
                    <a:pt x="376333" y="363188"/>
                  </a:lnTo>
                  <a:cubicBezTo>
                    <a:pt x="376333" y="307086"/>
                    <a:pt x="376333" y="175450"/>
                    <a:pt x="393478" y="12906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0CC2B25-1D7D-C81C-204C-FF2911157BFF}"/>
                </a:ext>
              </a:extLst>
            </p:cNvPr>
            <p:cNvSpPr/>
            <p:nvPr/>
          </p:nvSpPr>
          <p:spPr>
            <a:xfrm>
              <a:off x="4792185" y="3419283"/>
              <a:ext cx="1126902" cy="1204245"/>
            </a:xfrm>
            <a:custGeom>
              <a:avLst/>
              <a:gdLst>
                <a:gd name="connsiteX0" fmla="*/ 0 w 1126902"/>
                <a:gd name="connsiteY0" fmla="*/ 0 h 1204245"/>
                <a:gd name="connsiteX1" fmla="*/ 0 w 1126902"/>
                <a:gd name="connsiteY1" fmla="*/ 312420 h 1204245"/>
                <a:gd name="connsiteX2" fmla="*/ 74295 w 1126902"/>
                <a:gd name="connsiteY2" fmla="*/ 312420 h 1204245"/>
                <a:gd name="connsiteX3" fmla="*/ 74581 w 1126902"/>
                <a:gd name="connsiteY3" fmla="*/ 302609 h 1204245"/>
                <a:gd name="connsiteX4" fmla="*/ 334328 w 1126902"/>
                <a:gd name="connsiteY4" fmla="*/ 90773 h 1204245"/>
                <a:gd name="connsiteX5" fmla="*/ 352330 w 1126902"/>
                <a:gd name="connsiteY5" fmla="*/ 90678 h 1204245"/>
                <a:gd name="connsiteX6" fmla="*/ 453200 w 1126902"/>
                <a:gd name="connsiteY6" fmla="*/ 106204 h 1204245"/>
                <a:gd name="connsiteX7" fmla="*/ 461201 w 1126902"/>
                <a:gd name="connsiteY7" fmla="*/ 128873 h 1204245"/>
                <a:gd name="connsiteX8" fmla="*/ 461201 w 1126902"/>
                <a:gd name="connsiteY8" fmla="*/ 950119 h 1204245"/>
                <a:gd name="connsiteX9" fmla="*/ 272510 w 1126902"/>
                <a:gd name="connsiteY9" fmla="*/ 1129475 h 1204245"/>
                <a:gd name="connsiteX10" fmla="*/ 262700 w 1126902"/>
                <a:gd name="connsiteY10" fmla="*/ 1129856 h 1204245"/>
                <a:gd name="connsiteX11" fmla="*/ 262700 w 1126902"/>
                <a:gd name="connsiteY11" fmla="*/ 1204246 h 1204245"/>
                <a:gd name="connsiteX12" fmla="*/ 578548 w 1126902"/>
                <a:gd name="connsiteY12" fmla="*/ 1196911 h 1204245"/>
                <a:gd name="connsiteX13" fmla="*/ 864203 w 1126902"/>
                <a:gd name="connsiteY13" fmla="*/ 1204246 h 1204245"/>
                <a:gd name="connsiteX14" fmla="*/ 864203 w 1126902"/>
                <a:gd name="connsiteY14" fmla="*/ 1129856 h 1204245"/>
                <a:gd name="connsiteX15" fmla="*/ 854393 w 1126902"/>
                <a:gd name="connsiteY15" fmla="*/ 1129475 h 1204245"/>
                <a:gd name="connsiteX16" fmla="*/ 665702 w 1126902"/>
                <a:gd name="connsiteY16" fmla="*/ 950119 h 1204245"/>
                <a:gd name="connsiteX17" fmla="*/ 665702 w 1126902"/>
                <a:gd name="connsiteY17" fmla="*/ 128873 h 1204245"/>
                <a:gd name="connsiteX18" fmla="*/ 673608 w 1126902"/>
                <a:gd name="connsiteY18" fmla="*/ 108490 h 1204245"/>
                <a:gd name="connsiteX19" fmla="*/ 791718 w 1126902"/>
                <a:gd name="connsiteY19" fmla="*/ 90488 h 1204245"/>
                <a:gd name="connsiteX20" fmla="*/ 815912 w 1126902"/>
                <a:gd name="connsiteY20" fmla="*/ 90773 h 1204245"/>
                <a:gd name="connsiteX21" fmla="*/ 1052513 w 1126902"/>
                <a:gd name="connsiteY21" fmla="*/ 302895 h 1204245"/>
                <a:gd name="connsiteX22" fmla="*/ 1053084 w 1126902"/>
                <a:gd name="connsiteY22" fmla="*/ 312420 h 1204245"/>
                <a:gd name="connsiteX23" fmla="*/ 1126903 w 1126902"/>
                <a:gd name="connsiteY23" fmla="*/ 312420 h 1204245"/>
                <a:gd name="connsiteX24" fmla="*/ 1126903 w 1126902"/>
                <a:gd name="connsiteY24" fmla="*/ 0 h 1204245"/>
                <a:gd name="connsiteX25" fmla="*/ 563404 w 1126902"/>
                <a:gd name="connsiteY25" fmla="*/ 2857 h 1204245"/>
                <a:gd name="connsiteX26" fmla="*/ 0 w 1126902"/>
                <a:gd name="connsiteY26" fmla="*/ 0 h 12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6902" h="1204245">
                  <a:moveTo>
                    <a:pt x="0" y="0"/>
                  </a:moveTo>
                  <a:lnTo>
                    <a:pt x="0" y="312420"/>
                  </a:lnTo>
                  <a:lnTo>
                    <a:pt x="74295" y="312420"/>
                  </a:lnTo>
                  <a:lnTo>
                    <a:pt x="74581" y="302609"/>
                  </a:lnTo>
                  <a:cubicBezTo>
                    <a:pt x="81344" y="99346"/>
                    <a:pt x="159163" y="90773"/>
                    <a:pt x="334328" y="90773"/>
                  </a:cubicBezTo>
                  <a:cubicBezTo>
                    <a:pt x="340328" y="90773"/>
                    <a:pt x="346424" y="90773"/>
                    <a:pt x="352330" y="90678"/>
                  </a:cubicBezTo>
                  <a:cubicBezTo>
                    <a:pt x="395859" y="90392"/>
                    <a:pt x="437007" y="90106"/>
                    <a:pt x="453200" y="106204"/>
                  </a:cubicBezTo>
                  <a:cubicBezTo>
                    <a:pt x="458629" y="111538"/>
                    <a:pt x="461201" y="118967"/>
                    <a:pt x="461201" y="128873"/>
                  </a:cubicBezTo>
                  <a:lnTo>
                    <a:pt x="461201" y="950119"/>
                  </a:lnTo>
                  <a:cubicBezTo>
                    <a:pt x="461201" y="1072039"/>
                    <a:pt x="444151" y="1122426"/>
                    <a:pt x="272510" y="1129475"/>
                  </a:cubicBezTo>
                  <a:lnTo>
                    <a:pt x="262700" y="1129856"/>
                  </a:lnTo>
                  <a:lnTo>
                    <a:pt x="262700" y="1204246"/>
                  </a:lnTo>
                  <a:cubicBezTo>
                    <a:pt x="262700" y="1204246"/>
                    <a:pt x="462725" y="1196911"/>
                    <a:pt x="578548" y="1196911"/>
                  </a:cubicBezTo>
                  <a:cubicBezTo>
                    <a:pt x="666941" y="1196911"/>
                    <a:pt x="864203" y="1204246"/>
                    <a:pt x="864203" y="1204246"/>
                  </a:cubicBezTo>
                  <a:lnTo>
                    <a:pt x="864203" y="1129856"/>
                  </a:lnTo>
                  <a:lnTo>
                    <a:pt x="854393" y="1129475"/>
                  </a:lnTo>
                  <a:cubicBezTo>
                    <a:pt x="682752" y="1122426"/>
                    <a:pt x="665702" y="1072039"/>
                    <a:pt x="665702" y="950119"/>
                  </a:cubicBezTo>
                  <a:lnTo>
                    <a:pt x="665702" y="128873"/>
                  </a:lnTo>
                  <a:cubicBezTo>
                    <a:pt x="665702" y="120396"/>
                    <a:pt x="668369" y="113729"/>
                    <a:pt x="673608" y="108490"/>
                  </a:cubicBezTo>
                  <a:cubicBezTo>
                    <a:pt x="693420" y="89059"/>
                    <a:pt x="747903" y="89821"/>
                    <a:pt x="791718" y="90488"/>
                  </a:cubicBezTo>
                  <a:cubicBezTo>
                    <a:pt x="800005" y="90583"/>
                    <a:pt x="808196" y="90773"/>
                    <a:pt x="815912" y="90773"/>
                  </a:cubicBezTo>
                  <a:cubicBezTo>
                    <a:pt x="987267" y="90773"/>
                    <a:pt x="1042511" y="140303"/>
                    <a:pt x="1052513" y="302895"/>
                  </a:cubicBezTo>
                  <a:lnTo>
                    <a:pt x="1053084" y="312420"/>
                  </a:lnTo>
                  <a:lnTo>
                    <a:pt x="1126903" y="312420"/>
                  </a:lnTo>
                  <a:lnTo>
                    <a:pt x="1126903" y="0"/>
                  </a:lnTo>
                  <a:cubicBezTo>
                    <a:pt x="1126903" y="0"/>
                    <a:pt x="694468" y="2857"/>
                    <a:pt x="563404" y="2857"/>
                  </a:cubicBezTo>
                  <a:cubicBezTo>
                    <a:pt x="432340" y="2857"/>
                    <a:pt x="0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9FA0D95-7016-A653-02B6-82ED90BA0AC1}"/>
                </a:ext>
              </a:extLst>
            </p:cNvPr>
            <p:cNvSpPr/>
            <p:nvPr/>
          </p:nvSpPr>
          <p:spPr>
            <a:xfrm>
              <a:off x="2728880" y="3418045"/>
              <a:ext cx="1195101" cy="1204626"/>
            </a:xfrm>
            <a:custGeom>
              <a:avLst/>
              <a:gdLst>
                <a:gd name="connsiteX0" fmla="*/ 372618 w 1195101"/>
                <a:gd name="connsiteY0" fmla="*/ 571786 h 1204626"/>
                <a:gd name="connsiteX1" fmla="*/ 372523 w 1195101"/>
                <a:gd name="connsiteY1" fmla="*/ 134303 h 1204626"/>
                <a:gd name="connsiteX2" fmla="*/ 386239 w 1195101"/>
                <a:gd name="connsiteY2" fmla="*/ 86487 h 1204626"/>
                <a:gd name="connsiteX3" fmla="*/ 498348 w 1195101"/>
                <a:gd name="connsiteY3" fmla="*/ 85630 h 1204626"/>
                <a:gd name="connsiteX4" fmla="*/ 738473 w 1195101"/>
                <a:gd name="connsiteY4" fmla="*/ 330518 h 1204626"/>
                <a:gd name="connsiteX5" fmla="*/ 640747 w 1195101"/>
                <a:gd name="connsiteY5" fmla="*/ 541687 h 1204626"/>
                <a:gd name="connsiteX6" fmla="*/ 372618 w 1195101"/>
                <a:gd name="connsiteY6" fmla="*/ 571786 h 1204626"/>
                <a:gd name="connsiteX7" fmla="*/ 1186529 w 1195101"/>
                <a:gd name="connsiteY7" fmla="*/ 1129760 h 1204626"/>
                <a:gd name="connsiteX8" fmla="*/ 1017461 w 1195101"/>
                <a:gd name="connsiteY8" fmla="*/ 1040702 h 1204626"/>
                <a:gd name="connsiteX9" fmla="*/ 661797 w 1195101"/>
                <a:gd name="connsiteY9" fmla="*/ 632460 h 1204626"/>
                <a:gd name="connsiteX10" fmla="*/ 964597 w 1195101"/>
                <a:gd name="connsiteY10" fmla="*/ 305371 h 1204626"/>
                <a:gd name="connsiteX11" fmla="*/ 831056 w 1195101"/>
                <a:gd name="connsiteY11" fmla="*/ 55816 h 1204626"/>
                <a:gd name="connsiteX12" fmla="*/ 544639 w 1195101"/>
                <a:gd name="connsiteY12" fmla="*/ 190 h 1204626"/>
                <a:gd name="connsiteX13" fmla="*/ 317468 w 1195101"/>
                <a:gd name="connsiteY13" fmla="*/ 4191 h 1204626"/>
                <a:gd name="connsiteX14" fmla="*/ 191 w 1195101"/>
                <a:gd name="connsiteY14" fmla="*/ 0 h 1204626"/>
                <a:gd name="connsiteX15" fmla="*/ 191 w 1195101"/>
                <a:gd name="connsiteY15" fmla="*/ 74866 h 1204626"/>
                <a:gd name="connsiteX16" fmla="*/ 15050 w 1195101"/>
                <a:gd name="connsiteY16" fmla="*/ 74866 h 1204626"/>
                <a:gd name="connsiteX17" fmla="*/ 152781 w 1195101"/>
                <a:gd name="connsiteY17" fmla="*/ 128683 h 1204626"/>
                <a:gd name="connsiteX18" fmla="*/ 168307 w 1195101"/>
                <a:gd name="connsiteY18" fmla="*/ 350139 h 1204626"/>
                <a:gd name="connsiteX19" fmla="*/ 168307 w 1195101"/>
                <a:gd name="connsiteY19" fmla="*/ 841248 h 1204626"/>
                <a:gd name="connsiteX20" fmla="*/ 161068 w 1195101"/>
                <a:gd name="connsiteY20" fmla="*/ 1034129 h 1204626"/>
                <a:gd name="connsiteX21" fmla="*/ 152686 w 1195101"/>
                <a:gd name="connsiteY21" fmla="*/ 1075944 h 1204626"/>
                <a:gd name="connsiteX22" fmla="*/ 10382 w 1195101"/>
                <a:gd name="connsiteY22" fmla="*/ 1129665 h 1204626"/>
                <a:gd name="connsiteX23" fmla="*/ 0 w 1195101"/>
                <a:gd name="connsiteY23" fmla="*/ 1129665 h 1204626"/>
                <a:gd name="connsiteX24" fmla="*/ 0 w 1195101"/>
                <a:gd name="connsiteY24" fmla="*/ 1204532 h 1204626"/>
                <a:gd name="connsiteX25" fmla="*/ 278225 w 1195101"/>
                <a:gd name="connsiteY25" fmla="*/ 1197102 h 1204626"/>
                <a:gd name="connsiteX26" fmla="*/ 540734 w 1195101"/>
                <a:gd name="connsiteY26" fmla="*/ 1204532 h 1204626"/>
                <a:gd name="connsiteX27" fmla="*/ 540734 w 1195101"/>
                <a:gd name="connsiteY27" fmla="*/ 1129665 h 1204626"/>
                <a:gd name="connsiteX28" fmla="*/ 525971 w 1195101"/>
                <a:gd name="connsiteY28" fmla="*/ 1129665 h 1204626"/>
                <a:gd name="connsiteX29" fmla="*/ 388239 w 1195101"/>
                <a:gd name="connsiteY29" fmla="*/ 1075754 h 1204626"/>
                <a:gd name="connsiteX30" fmla="*/ 379857 w 1195101"/>
                <a:gd name="connsiteY30" fmla="*/ 1034034 h 1204626"/>
                <a:gd name="connsiteX31" fmla="*/ 372618 w 1195101"/>
                <a:gd name="connsiteY31" fmla="*/ 854297 h 1204626"/>
                <a:gd name="connsiteX32" fmla="*/ 372618 w 1195101"/>
                <a:gd name="connsiteY32" fmla="*/ 653510 h 1204626"/>
                <a:gd name="connsiteX33" fmla="*/ 479107 w 1195101"/>
                <a:gd name="connsiteY33" fmla="*/ 702469 h 1204626"/>
                <a:gd name="connsiteX34" fmla="*/ 501110 w 1195101"/>
                <a:gd name="connsiteY34" fmla="*/ 728472 h 1204626"/>
                <a:gd name="connsiteX35" fmla="*/ 797909 w 1195101"/>
                <a:gd name="connsiteY35" fmla="*/ 1096804 h 1204626"/>
                <a:gd name="connsiteX36" fmla="*/ 885158 w 1195101"/>
                <a:gd name="connsiteY36" fmla="*/ 1204532 h 1204626"/>
                <a:gd name="connsiteX37" fmla="*/ 1027366 w 1195101"/>
                <a:gd name="connsiteY37" fmla="*/ 1200436 h 1204626"/>
                <a:gd name="connsiteX38" fmla="*/ 1195102 w 1195101"/>
                <a:gd name="connsiteY38" fmla="*/ 1204627 h 1204626"/>
                <a:gd name="connsiteX39" fmla="*/ 1195102 w 1195101"/>
                <a:gd name="connsiteY39" fmla="*/ 1131094 h 1204626"/>
                <a:gd name="connsiteX40" fmla="*/ 1186529 w 1195101"/>
                <a:gd name="connsiteY40" fmla="*/ 1129760 h 12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5101" h="1204626">
                  <a:moveTo>
                    <a:pt x="372618" y="571786"/>
                  </a:moveTo>
                  <a:cubicBezTo>
                    <a:pt x="372618" y="571786"/>
                    <a:pt x="372618" y="136874"/>
                    <a:pt x="372523" y="134303"/>
                  </a:cubicBezTo>
                  <a:cubicBezTo>
                    <a:pt x="372237" y="116967"/>
                    <a:pt x="371761" y="93250"/>
                    <a:pt x="386239" y="86487"/>
                  </a:cubicBezTo>
                  <a:cubicBezTo>
                    <a:pt x="396240" y="82105"/>
                    <a:pt x="493014" y="85630"/>
                    <a:pt x="498348" y="85630"/>
                  </a:cubicBezTo>
                  <a:cubicBezTo>
                    <a:pt x="650938" y="85630"/>
                    <a:pt x="738473" y="174974"/>
                    <a:pt x="738473" y="330518"/>
                  </a:cubicBezTo>
                  <a:cubicBezTo>
                    <a:pt x="738473" y="443960"/>
                    <a:pt x="708374" y="509016"/>
                    <a:pt x="640747" y="541687"/>
                  </a:cubicBezTo>
                  <a:cubicBezTo>
                    <a:pt x="577691" y="571976"/>
                    <a:pt x="372618" y="571786"/>
                    <a:pt x="372618" y="571786"/>
                  </a:cubicBezTo>
                  <a:moveTo>
                    <a:pt x="1186529" y="1129760"/>
                  </a:moveTo>
                  <a:cubicBezTo>
                    <a:pt x="1100138" y="1116235"/>
                    <a:pt x="1074134" y="1106424"/>
                    <a:pt x="1017461" y="1040702"/>
                  </a:cubicBezTo>
                  <a:lnTo>
                    <a:pt x="661797" y="632460"/>
                  </a:lnTo>
                  <a:cubicBezTo>
                    <a:pt x="849059" y="608076"/>
                    <a:pt x="964597" y="484251"/>
                    <a:pt x="964597" y="305371"/>
                  </a:cubicBezTo>
                  <a:cubicBezTo>
                    <a:pt x="964597" y="188976"/>
                    <a:pt x="919544" y="105061"/>
                    <a:pt x="831056" y="55816"/>
                  </a:cubicBezTo>
                  <a:cubicBezTo>
                    <a:pt x="763619" y="18383"/>
                    <a:pt x="670084" y="190"/>
                    <a:pt x="544639" y="190"/>
                  </a:cubicBezTo>
                  <a:cubicBezTo>
                    <a:pt x="507206" y="1143"/>
                    <a:pt x="416909" y="4191"/>
                    <a:pt x="317468" y="4191"/>
                  </a:cubicBezTo>
                  <a:cubicBezTo>
                    <a:pt x="214313" y="4191"/>
                    <a:pt x="191" y="0"/>
                    <a:pt x="191" y="0"/>
                  </a:cubicBezTo>
                  <a:lnTo>
                    <a:pt x="191" y="74866"/>
                  </a:lnTo>
                  <a:lnTo>
                    <a:pt x="15050" y="74866"/>
                  </a:lnTo>
                  <a:cubicBezTo>
                    <a:pt x="71818" y="74486"/>
                    <a:pt x="135731" y="74771"/>
                    <a:pt x="152781" y="128683"/>
                  </a:cubicBezTo>
                  <a:cubicBezTo>
                    <a:pt x="168307" y="175355"/>
                    <a:pt x="168307" y="306896"/>
                    <a:pt x="168307" y="350139"/>
                  </a:cubicBezTo>
                  <a:lnTo>
                    <a:pt x="168307" y="841248"/>
                  </a:lnTo>
                  <a:cubicBezTo>
                    <a:pt x="168307" y="895445"/>
                    <a:pt x="168307" y="977837"/>
                    <a:pt x="161068" y="1034129"/>
                  </a:cubicBezTo>
                  <a:cubicBezTo>
                    <a:pt x="158972" y="1050798"/>
                    <a:pt x="156210" y="1065276"/>
                    <a:pt x="152686" y="1075944"/>
                  </a:cubicBezTo>
                  <a:cubicBezTo>
                    <a:pt x="135350" y="1129665"/>
                    <a:pt x="66104" y="1129665"/>
                    <a:pt x="10382" y="1129665"/>
                  </a:cubicBezTo>
                  <a:lnTo>
                    <a:pt x="0" y="1129665"/>
                  </a:lnTo>
                  <a:lnTo>
                    <a:pt x="0" y="1204532"/>
                  </a:lnTo>
                  <a:cubicBezTo>
                    <a:pt x="0" y="1204532"/>
                    <a:pt x="166783" y="1197102"/>
                    <a:pt x="278225" y="1197102"/>
                  </a:cubicBezTo>
                  <a:cubicBezTo>
                    <a:pt x="374047" y="1197102"/>
                    <a:pt x="540734" y="1204246"/>
                    <a:pt x="540734" y="1204532"/>
                  </a:cubicBezTo>
                  <a:lnTo>
                    <a:pt x="540734" y="1129665"/>
                  </a:lnTo>
                  <a:lnTo>
                    <a:pt x="525971" y="1129665"/>
                  </a:lnTo>
                  <a:cubicBezTo>
                    <a:pt x="470059" y="1129951"/>
                    <a:pt x="406813" y="1129760"/>
                    <a:pt x="388239" y="1075754"/>
                  </a:cubicBezTo>
                  <a:cubicBezTo>
                    <a:pt x="384620" y="1065086"/>
                    <a:pt x="381953" y="1050607"/>
                    <a:pt x="379857" y="1034034"/>
                  </a:cubicBezTo>
                  <a:cubicBezTo>
                    <a:pt x="372618" y="978122"/>
                    <a:pt x="372618" y="898017"/>
                    <a:pt x="372618" y="854297"/>
                  </a:cubicBezTo>
                  <a:lnTo>
                    <a:pt x="372618" y="653510"/>
                  </a:lnTo>
                  <a:cubicBezTo>
                    <a:pt x="439198" y="654082"/>
                    <a:pt x="444913" y="661035"/>
                    <a:pt x="479107" y="702469"/>
                  </a:cubicBezTo>
                  <a:cubicBezTo>
                    <a:pt x="485489" y="710089"/>
                    <a:pt x="492728" y="718756"/>
                    <a:pt x="501110" y="728472"/>
                  </a:cubicBezTo>
                  <a:lnTo>
                    <a:pt x="797909" y="1096804"/>
                  </a:lnTo>
                  <a:lnTo>
                    <a:pt x="885158" y="1204532"/>
                  </a:lnTo>
                  <a:cubicBezTo>
                    <a:pt x="885158" y="1204532"/>
                    <a:pt x="980885" y="1200436"/>
                    <a:pt x="1027366" y="1200436"/>
                  </a:cubicBezTo>
                  <a:cubicBezTo>
                    <a:pt x="1094994" y="1200436"/>
                    <a:pt x="1195102" y="1204627"/>
                    <a:pt x="1195102" y="1204627"/>
                  </a:cubicBezTo>
                  <a:lnTo>
                    <a:pt x="1195102" y="1131094"/>
                  </a:lnTo>
                  <a:lnTo>
                    <a:pt x="1186529" y="112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aphic 22">
            <a:extLst>
              <a:ext uri="{FF2B5EF4-FFF2-40B4-BE49-F238E27FC236}">
                <a16:creationId xmlns:a16="http://schemas.microsoft.com/office/drawing/2014/main" id="{A885EB8A-64F4-1E29-CCFD-5D344722CB23}"/>
              </a:ext>
            </a:extLst>
          </p:cNvPr>
          <p:cNvGrpSpPr/>
          <p:nvPr userDrawn="1"/>
        </p:nvGrpSpPr>
        <p:grpSpPr>
          <a:xfrm>
            <a:off x="326277" y="360373"/>
            <a:ext cx="1248524" cy="471779"/>
            <a:chOff x="2728880" y="3418045"/>
            <a:chExt cx="3190208" cy="1205483"/>
          </a:xfrm>
          <a:solidFill>
            <a:srgbClr val="F8690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8EC2CF3-8B5B-54F2-E703-52A7F9931894}"/>
                </a:ext>
              </a:extLst>
            </p:cNvPr>
            <p:cNvSpPr/>
            <p:nvPr/>
          </p:nvSpPr>
          <p:spPr>
            <a:xfrm>
              <a:off x="4081525" y="3418140"/>
              <a:ext cx="547877" cy="1204531"/>
            </a:xfrm>
            <a:custGeom>
              <a:avLst/>
              <a:gdLst>
                <a:gd name="connsiteX0" fmla="*/ 393478 w 547877"/>
                <a:gd name="connsiteY0" fmla="*/ 129064 h 1204531"/>
                <a:gd name="connsiteX1" fmla="*/ 537686 w 547877"/>
                <a:gd name="connsiteY1" fmla="*/ 74771 h 1204531"/>
                <a:gd name="connsiteX2" fmla="*/ 547878 w 547877"/>
                <a:gd name="connsiteY2" fmla="*/ 74771 h 1204531"/>
                <a:gd name="connsiteX3" fmla="*/ 547878 w 547877"/>
                <a:gd name="connsiteY3" fmla="*/ 0 h 1204531"/>
                <a:gd name="connsiteX4" fmla="*/ 267938 w 547877"/>
                <a:gd name="connsiteY4" fmla="*/ 4667 h 1204531"/>
                <a:gd name="connsiteX5" fmla="*/ 0 w 547877"/>
                <a:gd name="connsiteY5" fmla="*/ 0 h 1204531"/>
                <a:gd name="connsiteX6" fmla="*/ 0 w 547877"/>
                <a:gd name="connsiteY6" fmla="*/ 74771 h 1204531"/>
                <a:gd name="connsiteX7" fmla="*/ 10192 w 547877"/>
                <a:gd name="connsiteY7" fmla="*/ 74771 h 1204531"/>
                <a:gd name="connsiteX8" fmla="*/ 154400 w 547877"/>
                <a:gd name="connsiteY8" fmla="*/ 128968 h 1204531"/>
                <a:gd name="connsiteX9" fmla="*/ 171640 w 547877"/>
                <a:gd name="connsiteY9" fmla="*/ 363188 h 1204531"/>
                <a:gd name="connsiteX10" fmla="*/ 171640 w 547877"/>
                <a:gd name="connsiteY10" fmla="*/ 841153 h 1204531"/>
                <a:gd name="connsiteX11" fmla="*/ 154496 w 547877"/>
                <a:gd name="connsiteY11" fmla="*/ 1075373 h 1204531"/>
                <a:gd name="connsiteX12" fmla="*/ 10192 w 547877"/>
                <a:gd name="connsiteY12" fmla="*/ 1129569 h 1204531"/>
                <a:gd name="connsiteX13" fmla="*/ 0 w 547877"/>
                <a:gd name="connsiteY13" fmla="*/ 1129569 h 1204531"/>
                <a:gd name="connsiteX14" fmla="*/ 0 w 547877"/>
                <a:gd name="connsiteY14" fmla="*/ 1204531 h 1204531"/>
                <a:gd name="connsiteX15" fmla="*/ 268224 w 547877"/>
                <a:gd name="connsiteY15" fmla="*/ 1197102 h 1204531"/>
                <a:gd name="connsiteX16" fmla="*/ 547878 w 547877"/>
                <a:gd name="connsiteY16" fmla="*/ 1204531 h 1204531"/>
                <a:gd name="connsiteX17" fmla="*/ 547878 w 547877"/>
                <a:gd name="connsiteY17" fmla="*/ 1129569 h 1204531"/>
                <a:gd name="connsiteX18" fmla="*/ 537686 w 547877"/>
                <a:gd name="connsiteY18" fmla="*/ 1129569 h 1204531"/>
                <a:gd name="connsiteX19" fmla="*/ 393478 w 547877"/>
                <a:gd name="connsiteY19" fmla="*/ 1075468 h 1204531"/>
                <a:gd name="connsiteX20" fmla="*/ 376333 w 547877"/>
                <a:gd name="connsiteY20" fmla="*/ 841153 h 1204531"/>
                <a:gd name="connsiteX21" fmla="*/ 376333 w 547877"/>
                <a:gd name="connsiteY21" fmla="*/ 363188 h 1204531"/>
                <a:gd name="connsiteX22" fmla="*/ 393478 w 547877"/>
                <a:gd name="connsiteY22" fmla="*/ 129064 h 120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7877" h="1204531">
                  <a:moveTo>
                    <a:pt x="393478" y="129064"/>
                  </a:moveTo>
                  <a:cubicBezTo>
                    <a:pt x="414242" y="74771"/>
                    <a:pt x="482727" y="74771"/>
                    <a:pt x="537686" y="74771"/>
                  </a:cubicBezTo>
                  <a:lnTo>
                    <a:pt x="547878" y="74771"/>
                  </a:lnTo>
                  <a:lnTo>
                    <a:pt x="547878" y="0"/>
                  </a:lnTo>
                  <a:cubicBezTo>
                    <a:pt x="547878" y="0"/>
                    <a:pt x="333565" y="4667"/>
                    <a:pt x="267938" y="4667"/>
                  </a:cubicBezTo>
                  <a:cubicBezTo>
                    <a:pt x="200406" y="4667"/>
                    <a:pt x="0" y="0"/>
                    <a:pt x="0" y="0"/>
                  </a:cubicBezTo>
                  <a:lnTo>
                    <a:pt x="0" y="74771"/>
                  </a:lnTo>
                  <a:lnTo>
                    <a:pt x="10192" y="74771"/>
                  </a:lnTo>
                  <a:cubicBezTo>
                    <a:pt x="65246" y="74771"/>
                    <a:pt x="133731" y="74771"/>
                    <a:pt x="154400" y="128968"/>
                  </a:cubicBezTo>
                  <a:cubicBezTo>
                    <a:pt x="171640" y="175450"/>
                    <a:pt x="171640" y="307086"/>
                    <a:pt x="171640" y="363188"/>
                  </a:cubicBezTo>
                  <a:lnTo>
                    <a:pt x="171640" y="841153"/>
                  </a:lnTo>
                  <a:cubicBezTo>
                    <a:pt x="171640" y="897350"/>
                    <a:pt x="171640" y="1028890"/>
                    <a:pt x="154496" y="1075373"/>
                  </a:cubicBezTo>
                  <a:cubicBezTo>
                    <a:pt x="133731" y="1129569"/>
                    <a:pt x="65246" y="1129569"/>
                    <a:pt x="10192" y="1129569"/>
                  </a:cubicBezTo>
                  <a:lnTo>
                    <a:pt x="0" y="1129569"/>
                  </a:lnTo>
                  <a:lnTo>
                    <a:pt x="0" y="1204531"/>
                  </a:lnTo>
                  <a:cubicBezTo>
                    <a:pt x="0" y="1204341"/>
                    <a:pt x="173260" y="1197102"/>
                    <a:pt x="268224" y="1197102"/>
                  </a:cubicBezTo>
                  <a:cubicBezTo>
                    <a:pt x="377476" y="1197102"/>
                    <a:pt x="547878" y="1204531"/>
                    <a:pt x="547878" y="1204531"/>
                  </a:cubicBezTo>
                  <a:lnTo>
                    <a:pt x="547878" y="1129569"/>
                  </a:lnTo>
                  <a:lnTo>
                    <a:pt x="537686" y="1129569"/>
                  </a:lnTo>
                  <a:cubicBezTo>
                    <a:pt x="482727" y="1129569"/>
                    <a:pt x="414242" y="1129569"/>
                    <a:pt x="393478" y="1075468"/>
                  </a:cubicBezTo>
                  <a:cubicBezTo>
                    <a:pt x="376333" y="1028890"/>
                    <a:pt x="376333" y="897350"/>
                    <a:pt x="376333" y="841153"/>
                  </a:cubicBezTo>
                  <a:lnTo>
                    <a:pt x="376333" y="363188"/>
                  </a:lnTo>
                  <a:cubicBezTo>
                    <a:pt x="376333" y="307086"/>
                    <a:pt x="376333" y="175450"/>
                    <a:pt x="393478" y="12906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4A54047-11B9-8C3D-15D0-D00CD81B3686}"/>
                </a:ext>
              </a:extLst>
            </p:cNvPr>
            <p:cNvSpPr/>
            <p:nvPr/>
          </p:nvSpPr>
          <p:spPr>
            <a:xfrm>
              <a:off x="4792185" y="3419283"/>
              <a:ext cx="1126902" cy="1204245"/>
            </a:xfrm>
            <a:custGeom>
              <a:avLst/>
              <a:gdLst>
                <a:gd name="connsiteX0" fmla="*/ 0 w 1126902"/>
                <a:gd name="connsiteY0" fmla="*/ 0 h 1204245"/>
                <a:gd name="connsiteX1" fmla="*/ 0 w 1126902"/>
                <a:gd name="connsiteY1" fmla="*/ 312420 h 1204245"/>
                <a:gd name="connsiteX2" fmla="*/ 74295 w 1126902"/>
                <a:gd name="connsiteY2" fmla="*/ 312420 h 1204245"/>
                <a:gd name="connsiteX3" fmla="*/ 74581 w 1126902"/>
                <a:gd name="connsiteY3" fmla="*/ 302609 h 1204245"/>
                <a:gd name="connsiteX4" fmla="*/ 334328 w 1126902"/>
                <a:gd name="connsiteY4" fmla="*/ 90773 h 1204245"/>
                <a:gd name="connsiteX5" fmla="*/ 352330 w 1126902"/>
                <a:gd name="connsiteY5" fmla="*/ 90678 h 1204245"/>
                <a:gd name="connsiteX6" fmla="*/ 453200 w 1126902"/>
                <a:gd name="connsiteY6" fmla="*/ 106204 h 1204245"/>
                <a:gd name="connsiteX7" fmla="*/ 461201 w 1126902"/>
                <a:gd name="connsiteY7" fmla="*/ 128873 h 1204245"/>
                <a:gd name="connsiteX8" fmla="*/ 461201 w 1126902"/>
                <a:gd name="connsiteY8" fmla="*/ 950119 h 1204245"/>
                <a:gd name="connsiteX9" fmla="*/ 272510 w 1126902"/>
                <a:gd name="connsiteY9" fmla="*/ 1129475 h 1204245"/>
                <a:gd name="connsiteX10" fmla="*/ 262700 w 1126902"/>
                <a:gd name="connsiteY10" fmla="*/ 1129856 h 1204245"/>
                <a:gd name="connsiteX11" fmla="*/ 262700 w 1126902"/>
                <a:gd name="connsiteY11" fmla="*/ 1204246 h 1204245"/>
                <a:gd name="connsiteX12" fmla="*/ 578548 w 1126902"/>
                <a:gd name="connsiteY12" fmla="*/ 1196911 h 1204245"/>
                <a:gd name="connsiteX13" fmla="*/ 864203 w 1126902"/>
                <a:gd name="connsiteY13" fmla="*/ 1204246 h 1204245"/>
                <a:gd name="connsiteX14" fmla="*/ 864203 w 1126902"/>
                <a:gd name="connsiteY14" fmla="*/ 1129856 h 1204245"/>
                <a:gd name="connsiteX15" fmla="*/ 854393 w 1126902"/>
                <a:gd name="connsiteY15" fmla="*/ 1129475 h 1204245"/>
                <a:gd name="connsiteX16" fmla="*/ 665702 w 1126902"/>
                <a:gd name="connsiteY16" fmla="*/ 950119 h 1204245"/>
                <a:gd name="connsiteX17" fmla="*/ 665702 w 1126902"/>
                <a:gd name="connsiteY17" fmla="*/ 128873 h 1204245"/>
                <a:gd name="connsiteX18" fmla="*/ 673608 w 1126902"/>
                <a:gd name="connsiteY18" fmla="*/ 108490 h 1204245"/>
                <a:gd name="connsiteX19" fmla="*/ 791718 w 1126902"/>
                <a:gd name="connsiteY19" fmla="*/ 90488 h 1204245"/>
                <a:gd name="connsiteX20" fmla="*/ 815912 w 1126902"/>
                <a:gd name="connsiteY20" fmla="*/ 90773 h 1204245"/>
                <a:gd name="connsiteX21" fmla="*/ 1052513 w 1126902"/>
                <a:gd name="connsiteY21" fmla="*/ 302895 h 1204245"/>
                <a:gd name="connsiteX22" fmla="*/ 1053084 w 1126902"/>
                <a:gd name="connsiteY22" fmla="*/ 312420 h 1204245"/>
                <a:gd name="connsiteX23" fmla="*/ 1126903 w 1126902"/>
                <a:gd name="connsiteY23" fmla="*/ 312420 h 1204245"/>
                <a:gd name="connsiteX24" fmla="*/ 1126903 w 1126902"/>
                <a:gd name="connsiteY24" fmla="*/ 0 h 1204245"/>
                <a:gd name="connsiteX25" fmla="*/ 563404 w 1126902"/>
                <a:gd name="connsiteY25" fmla="*/ 2857 h 1204245"/>
                <a:gd name="connsiteX26" fmla="*/ 0 w 1126902"/>
                <a:gd name="connsiteY26" fmla="*/ 0 h 12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6902" h="1204245">
                  <a:moveTo>
                    <a:pt x="0" y="0"/>
                  </a:moveTo>
                  <a:lnTo>
                    <a:pt x="0" y="312420"/>
                  </a:lnTo>
                  <a:lnTo>
                    <a:pt x="74295" y="312420"/>
                  </a:lnTo>
                  <a:lnTo>
                    <a:pt x="74581" y="302609"/>
                  </a:lnTo>
                  <a:cubicBezTo>
                    <a:pt x="81344" y="99346"/>
                    <a:pt x="159163" y="90773"/>
                    <a:pt x="334328" y="90773"/>
                  </a:cubicBezTo>
                  <a:cubicBezTo>
                    <a:pt x="340328" y="90773"/>
                    <a:pt x="346424" y="90773"/>
                    <a:pt x="352330" y="90678"/>
                  </a:cubicBezTo>
                  <a:cubicBezTo>
                    <a:pt x="395859" y="90392"/>
                    <a:pt x="437007" y="90106"/>
                    <a:pt x="453200" y="106204"/>
                  </a:cubicBezTo>
                  <a:cubicBezTo>
                    <a:pt x="458629" y="111538"/>
                    <a:pt x="461201" y="118967"/>
                    <a:pt x="461201" y="128873"/>
                  </a:cubicBezTo>
                  <a:lnTo>
                    <a:pt x="461201" y="950119"/>
                  </a:lnTo>
                  <a:cubicBezTo>
                    <a:pt x="461201" y="1072039"/>
                    <a:pt x="444151" y="1122426"/>
                    <a:pt x="272510" y="1129475"/>
                  </a:cubicBezTo>
                  <a:lnTo>
                    <a:pt x="262700" y="1129856"/>
                  </a:lnTo>
                  <a:lnTo>
                    <a:pt x="262700" y="1204246"/>
                  </a:lnTo>
                  <a:cubicBezTo>
                    <a:pt x="262700" y="1204246"/>
                    <a:pt x="462725" y="1196911"/>
                    <a:pt x="578548" y="1196911"/>
                  </a:cubicBezTo>
                  <a:cubicBezTo>
                    <a:pt x="666941" y="1196911"/>
                    <a:pt x="864203" y="1204246"/>
                    <a:pt x="864203" y="1204246"/>
                  </a:cubicBezTo>
                  <a:lnTo>
                    <a:pt x="864203" y="1129856"/>
                  </a:lnTo>
                  <a:lnTo>
                    <a:pt x="854393" y="1129475"/>
                  </a:lnTo>
                  <a:cubicBezTo>
                    <a:pt x="682752" y="1122426"/>
                    <a:pt x="665702" y="1072039"/>
                    <a:pt x="665702" y="950119"/>
                  </a:cubicBezTo>
                  <a:lnTo>
                    <a:pt x="665702" y="128873"/>
                  </a:lnTo>
                  <a:cubicBezTo>
                    <a:pt x="665702" y="120396"/>
                    <a:pt x="668369" y="113729"/>
                    <a:pt x="673608" y="108490"/>
                  </a:cubicBezTo>
                  <a:cubicBezTo>
                    <a:pt x="693420" y="89059"/>
                    <a:pt x="747903" y="89821"/>
                    <a:pt x="791718" y="90488"/>
                  </a:cubicBezTo>
                  <a:cubicBezTo>
                    <a:pt x="800005" y="90583"/>
                    <a:pt x="808196" y="90773"/>
                    <a:pt x="815912" y="90773"/>
                  </a:cubicBezTo>
                  <a:cubicBezTo>
                    <a:pt x="987267" y="90773"/>
                    <a:pt x="1042511" y="140303"/>
                    <a:pt x="1052513" y="302895"/>
                  </a:cubicBezTo>
                  <a:lnTo>
                    <a:pt x="1053084" y="312420"/>
                  </a:lnTo>
                  <a:lnTo>
                    <a:pt x="1126903" y="312420"/>
                  </a:lnTo>
                  <a:lnTo>
                    <a:pt x="1126903" y="0"/>
                  </a:lnTo>
                  <a:cubicBezTo>
                    <a:pt x="1126903" y="0"/>
                    <a:pt x="694468" y="2857"/>
                    <a:pt x="563404" y="2857"/>
                  </a:cubicBezTo>
                  <a:cubicBezTo>
                    <a:pt x="432340" y="2857"/>
                    <a:pt x="0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385CFC9-8AA5-B4E2-E02B-A4CA0AFD7CA9}"/>
                </a:ext>
              </a:extLst>
            </p:cNvPr>
            <p:cNvSpPr/>
            <p:nvPr/>
          </p:nvSpPr>
          <p:spPr>
            <a:xfrm>
              <a:off x="2728880" y="3418045"/>
              <a:ext cx="1195101" cy="1204626"/>
            </a:xfrm>
            <a:custGeom>
              <a:avLst/>
              <a:gdLst>
                <a:gd name="connsiteX0" fmla="*/ 372618 w 1195101"/>
                <a:gd name="connsiteY0" fmla="*/ 571786 h 1204626"/>
                <a:gd name="connsiteX1" fmla="*/ 372523 w 1195101"/>
                <a:gd name="connsiteY1" fmla="*/ 134303 h 1204626"/>
                <a:gd name="connsiteX2" fmla="*/ 386239 w 1195101"/>
                <a:gd name="connsiteY2" fmla="*/ 86487 h 1204626"/>
                <a:gd name="connsiteX3" fmla="*/ 498348 w 1195101"/>
                <a:gd name="connsiteY3" fmla="*/ 85630 h 1204626"/>
                <a:gd name="connsiteX4" fmla="*/ 738473 w 1195101"/>
                <a:gd name="connsiteY4" fmla="*/ 330518 h 1204626"/>
                <a:gd name="connsiteX5" fmla="*/ 640747 w 1195101"/>
                <a:gd name="connsiteY5" fmla="*/ 541687 h 1204626"/>
                <a:gd name="connsiteX6" fmla="*/ 372618 w 1195101"/>
                <a:gd name="connsiteY6" fmla="*/ 571786 h 1204626"/>
                <a:gd name="connsiteX7" fmla="*/ 1186529 w 1195101"/>
                <a:gd name="connsiteY7" fmla="*/ 1129760 h 1204626"/>
                <a:gd name="connsiteX8" fmla="*/ 1017461 w 1195101"/>
                <a:gd name="connsiteY8" fmla="*/ 1040702 h 1204626"/>
                <a:gd name="connsiteX9" fmla="*/ 661797 w 1195101"/>
                <a:gd name="connsiteY9" fmla="*/ 632460 h 1204626"/>
                <a:gd name="connsiteX10" fmla="*/ 964597 w 1195101"/>
                <a:gd name="connsiteY10" fmla="*/ 305371 h 1204626"/>
                <a:gd name="connsiteX11" fmla="*/ 831056 w 1195101"/>
                <a:gd name="connsiteY11" fmla="*/ 55816 h 1204626"/>
                <a:gd name="connsiteX12" fmla="*/ 544639 w 1195101"/>
                <a:gd name="connsiteY12" fmla="*/ 190 h 1204626"/>
                <a:gd name="connsiteX13" fmla="*/ 317468 w 1195101"/>
                <a:gd name="connsiteY13" fmla="*/ 4191 h 1204626"/>
                <a:gd name="connsiteX14" fmla="*/ 191 w 1195101"/>
                <a:gd name="connsiteY14" fmla="*/ 0 h 1204626"/>
                <a:gd name="connsiteX15" fmla="*/ 191 w 1195101"/>
                <a:gd name="connsiteY15" fmla="*/ 74866 h 1204626"/>
                <a:gd name="connsiteX16" fmla="*/ 15050 w 1195101"/>
                <a:gd name="connsiteY16" fmla="*/ 74866 h 1204626"/>
                <a:gd name="connsiteX17" fmla="*/ 152781 w 1195101"/>
                <a:gd name="connsiteY17" fmla="*/ 128683 h 1204626"/>
                <a:gd name="connsiteX18" fmla="*/ 168307 w 1195101"/>
                <a:gd name="connsiteY18" fmla="*/ 350139 h 1204626"/>
                <a:gd name="connsiteX19" fmla="*/ 168307 w 1195101"/>
                <a:gd name="connsiteY19" fmla="*/ 841248 h 1204626"/>
                <a:gd name="connsiteX20" fmla="*/ 161068 w 1195101"/>
                <a:gd name="connsiteY20" fmla="*/ 1034129 h 1204626"/>
                <a:gd name="connsiteX21" fmla="*/ 152686 w 1195101"/>
                <a:gd name="connsiteY21" fmla="*/ 1075944 h 1204626"/>
                <a:gd name="connsiteX22" fmla="*/ 10382 w 1195101"/>
                <a:gd name="connsiteY22" fmla="*/ 1129665 h 1204626"/>
                <a:gd name="connsiteX23" fmla="*/ 0 w 1195101"/>
                <a:gd name="connsiteY23" fmla="*/ 1129665 h 1204626"/>
                <a:gd name="connsiteX24" fmla="*/ 0 w 1195101"/>
                <a:gd name="connsiteY24" fmla="*/ 1204532 h 1204626"/>
                <a:gd name="connsiteX25" fmla="*/ 278225 w 1195101"/>
                <a:gd name="connsiteY25" fmla="*/ 1197102 h 1204626"/>
                <a:gd name="connsiteX26" fmla="*/ 540734 w 1195101"/>
                <a:gd name="connsiteY26" fmla="*/ 1204532 h 1204626"/>
                <a:gd name="connsiteX27" fmla="*/ 540734 w 1195101"/>
                <a:gd name="connsiteY27" fmla="*/ 1129665 h 1204626"/>
                <a:gd name="connsiteX28" fmla="*/ 525971 w 1195101"/>
                <a:gd name="connsiteY28" fmla="*/ 1129665 h 1204626"/>
                <a:gd name="connsiteX29" fmla="*/ 388239 w 1195101"/>
                <a:gd name="connsiteY29" fmla="*/ 1075754 h 1204626"/>
                <a:gd name="connsiteX30" fmla="*/ 379857 w 1195101"/>
                <a:gd name="connsiteY30" fmla="*/ 1034034 h 1204626"/>
                <a:gd name="connsiteX31" fmla="*/ 372618 w 1195101"/>
                <a:gd name="connsiteY31" fmla="*/ 854297 h 1204626"/>
                <a:gd name="connsiteX32" fmla="*/ 372618 w 1195101"/>
                <a:gd name="connsiteY32" fmla="*/ 653510 h 1204626"/>
                <a:gd name="connsiteX33" fmla="*/ 479107 w 1195101"/>
                <a:gd name="connsiteY33" fmla="*/ 702469 h 1204626"/>
                <a:gd name="connsiteX34" fmla="*/ 501110 w 1195101"/>
                <a:gd name="connsiteY34" fmla="*/ 728472 h 1204626"/>
                <a:gd name="connsiteX35" fmla="*/ 797909 w 1195101"/>
                <a:gd name="connsiteY35" fmla="*/ 1096804 h 1204626"/>
                <a:gd name="connsiteX36" fmla="*/ 885158 w 1195101"/>
                <a:gd name="connsiteY36" fmla="*/ 1204532 h 1204626"/>
                <a:gd name="connsiteX37" fmla="*/ 1027366 w 1195101"/>
                <a:gd name="connsiteY37" fmla="*/ 1200436 h 1204626"/>
                <a:gd name="connsiteX38" fmla="*/ 1195102 w 1195101"/>
                <a:gd name="connsiteY38" fmla="*/ 1204627 h 1204626"/>
                <a:gd name="connsiteX39" fmla="*/ 1195102 w 1195101"/>
                <a:gd name="connsiteY39" fmla="*/ 1131094 h 1204626"/>
                <a:gd name="connsiteX40" fmla="*/ 1186529 w 1195101"/>
                <a:gd name="connsiteY40" fmla="*/ 1129760 h 12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5101" h="1204626">
                  <a:moveTo>
                    <a:pt x="372618" y="571786"/>
                  </a:moveTo>
                  <a:cubicBezTo>
                    <a:pt x="372618" y="571786"/>
                    <a:pt x="372618" y="136874"/>
                    <a:pt x="372523" y="134303"/>
                  </a:cubicBezTo>
                  <a:cubicBezTo>
                    <a:pt x="372237" y="116967"/>
                    <a:pt x="371761" y="93250"/>
                    <a:pt x="386239" y="86487"/>
                  </a:cubicBezTo>
                  <a:cubicBezTo>
                    <a:pt x="396240" y="82105"/>
                    <a:pt x="493014" y="85630"/>
                    <a:pt x="498348" y="85630"/>
                  </a:cubicBezTo>
                  <a:cubicBezTo>
                    <a:pt x="650938" y="85630"/>
                    <a:pt x="738473" y="174974"/>
                    <a:pt x="738473" y="330518"/>
                  </a:cubicBezTo>
                  <a:cubicBezTo>
                    <a:pt x="738473" y="443960"/>
                    <a:pt x="708374" y="509016"/>
                    <a:pt x="640747" y="541687"/>
                  </a:cubicBezTo>
                  <a:cubicBezTo>
                    <a:pt x="577691" y="571976"/>
                    <a:pt x="372618" y="571786"/>
                    <a:pt x="372618" y="571786"/>
                  </a:cubicBezTo>
                  <a:moveTo>
                    <a:pt x="1186529" y="1129760"/>
                  </a:moveTo>
                  <a:cubicBezTo>
                    <a:pt x="1100138" y="1116235"/>
                    <a:pt x="1074134" y="1106424"/>
                    <a:pt x="1017461" y="1040702"/>
                  </a:cubicBezTo>
                  <a:lnTo>
                    <a:pt x="661797" y="632460"/>
                  </a:lnTo>
                  <a:cubicBezTo>
                    <a:pt x="849059" y="608076"/>
                    <a:pt x="964597" y="484251"/>
                    <a:pt x="964597" y="305371"/>
                  </a:cubicBezTo>
                  <a:cubicBezTo>
                    <a:pt x="964597" y="188976"/>
                    <a:pt x="919544" y="105061"/>
                    <a:pt x="831056" y="55816"/>
                  </a:cubicBezTo>
                  <a:cubicBezTo>
                    <a:pt x="763619" y="18383"/>
                    <a:pt x="670084" y="190"/>
                    <a:pt x="544639" y="190"/>
                  </a:cubicBezTo>
                  <a:cubicBezTo>
                    <a:pt x="507206" y="1143"/>
                    <a:pt x="416909" y="4191"/>
                    <a:pt x="317468" y="4191"/>
                  </a:cubicBezTo>
                  <a:cubicBezTo>
                    <a:pt x="214313" y="4191"/>
                    <a:pt x="191" y="0"/>
                    <a:pt x="191" y="0"/>
                  </a:cubicBezTo>
                  <a:lnTo>
                    <a:pt x="191" y="74866"/>
                  </a:lnTo>
                  <a:lnTo>
                    <a:pt x="15050" y="74866"/>
                  </a:lnTo>
                  <a:cubicBezTo>
                    <a:pt x="71818" y="74486"/>
                    <a:pt x="135731" y="74771"/>
                    <a:pt x="152781" y="128683"/>
                  </a:cubicBezTo>
                  <a:cubicBezTo>
                    <a:pt x="168307" y="175355"/>
                    <a:pt x="168307" y="306896"/>
                    <a:pt x="168307" y="350139"/>
                  </a:cubicBezTo>
                  <a:lnTo>
                    <a:pt x="168307" y="841248"/>
                  </a:lnTo>
                  <a:cubicBezTo>
                    <a:pt x="168307" y="895445"/>
                    <a:pt x="168307" y="977837"/>
                    <a:pt x="161068" y="1034129"/>
                  </a:cubicBezTo>
                  <a:cubicBezTo>
                    <a:pt x="158972" y="1050798"/>
                    <a:pt x="156210" y="1065276"/>
                    <a:pt x="152686" y="1075944"/>
                  </a:cubicBezTo>
                  <a:cubicBezTo>
                    <a:pt x="135350" y="1129665"/>
                    <a:pt x="66104" y="1129665"/>
                    <a:pt x="10382" y="1129665"/>
                  </a:cubicBezTo>
                  <a:lnTo>
                    <a:pt x="0" y="1129665"/>
                  </a:lnTo>
                  <a:lnTo>
                    <a:pt x="0" y="1204532"/>
                  </a:lnTo>
                  <a:cubicBezTo>
                    <a:pt x="0" y="1204532"/>
                    <a:pt x="166783" y="1197102"/>
                    <a:pt x="278225" y="1197102"/>
                  </a:cubicBezTo>
                  <a:cubicBezTo>
                    <a:pt x="374047" y="1197102"/>
                    <a:pt x="540734" y="1204246"/>
                    <a:pt x="540734" y="1204532"/>
                  </a:cubicBezTo>
                  <a:lnTo>
                    <a:pt x="540734" y="1129665"/>
                  </a:lnTo>
                  <a:lnTo>
                    <a:pt x="525971" y="1129665"/>
                  </a:lnTo>
                  <a:cubicBezTo>
                    <a:pt x="470059" y="1129951"/>
                    <a:pt x="406813" y="1129760"/>
                    <a:pt x="388239" y="1075754"/>
                  </a:cubicBezTo>
                  <a:cubicBezTo>
                    <a:pt x="384620" y="1065086"/>
                    <a:pt x="381953" y="1050607"/>
                    <a:pt x="379857" y="1034034"/>
                  </a:cubicBezTo>
                  <a:cubicBezTo>
                    <a:pt x="372618" y="978122"/>
                    <a:pt x="372618" y="898017"/>
                    <a:pt x="372618" y="854297"/>
                  </a:cubicBezTo>
                  <a:lnTo>
                    <a:pt x="372618" y="653510"/>
                  </a:lnTo>
                  <a:cubicBezTo>
                    <a:pt x="439198" y="654082"/>
                    <a:pt x="444913" y="661035"/>
                    <a:pt x="479107" y="702469"/>
                  </a:cubicBezTo>
                  <a:cubicBezTo>
                    <a:pt x="485489" y="710089"/>
                    <a:pt x="492728" y="718756"/>
                    <a:pt x="501110" y="728472"/>
                  </a:cubicBezTo>
                  <a:lnTo>
                    <a:pt x="797909" y="1096804"/>
                  </a:lnTo>
                  <a:lnTo>
                    <a:pt x="885158" y="1204532"/>
                  </a:lnTo>
                  <a:cubicBezTo>
                    <a:pt x="885158" y="1204532"/>
                    <a:pt x="980885" y="1200436"/>
                    <a:pt x="1027366" y="1200436"/>
                  </a:cubicBezTo>
                  <a:cubicBezTo>
                    <a:pt x="1094994" y="1200436"/>
                    <a:pt x="1195102" y="1204627"/>
                    <a:pt x="1195102" y="1204627"/>
                  </a:cubicBezTo>
                  <a:lnTo>
                    <a:pt x="1195102" y="1131094"/>
                  </a:lnTo>
                  <a:lnTo>
                    <a:pt x="1186529" y="112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858D9-2EB6-7B4E-71BA-81A16E6892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ADFD1FC6-D99E-8763-2EAB-17D19758B04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39" y="1210989"/>
            <a:ext cx="4059936" cy="4979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BB739A94-DA4E-C66F-F280-1F032C981B2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066159" y="1210989"/>
            <a:ext cx="4059936" cy="4979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A5F1349B-B7E3-0250-DCE1-4DD3CB6A7F4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35303" y="1210989"/>
            <a:ext cx="4059936" cy="4979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03685FD1-C558-B938-4937-4A4B401C8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96446" y="6348119"/>
            <a:ext cx="895554" cy="278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6901"/>
                </a:solidFill>
              </a:defRPr>
            </a:lvl1pPr>
          </a:lstStyle>
          <a:p>
            <a:fld id="{CFF5932D-33F3-084D-94FC-2AD9453C87CE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A104F3-8F1B-931B-8AD2-6EA8E710F6C3}"/>
              </a:ext>
            </a:extLst>
          </p:cNvPr>
          <p:cNvSpPr/>
          <p:nvPr userDrawn="1"/>
        </p:nvSpPr>
        <p:spPr>
          <a:xfrm>
            <a:off x="0" y="6190735"/>
            <a:ext cx="12192000" cy="667265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29D888-6206-5E5B-5EC6-8C834858E71C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FB5EDB4-2811-3C98-3B0C-ECDD10836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569642-F030-95FA-63F1-5566520B339F}"/>
              </a:ext>
            </a:extLst>
          </p:cNvPr>
          <p:cNvSpPr/>
          <p:nvPr userDrawn="1"/>
        </p:nvSpPr>
        <p:spPr>
          <a:xfrm>
            <a:off x="0" y="0"/>
            <a:ext cx="12192000" cy="1210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1FD4595-A7AF-D172-5396-DF2697155B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596" y="329006"/>
            <a:ext cx="11222127" cy="564031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Transition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0B0658A-AC25-C565-3A79-004502935D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712214F-9A40-CB1C-99E0-89250AE79102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12525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FB44FDF-E253-F6D2-4CF4-B0BEFE9E53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E04F1214-9CD6-C497-D6FE-48BE0109CA40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  <p:grpSp>
        <p:nvGrpSpPr>
          <p:cNvPr id="9" name="Graphic 22">
            <a:extLst>
              <a:ext uri="{FF2B5EF4-FFF2-40B4-BE49-F238E27FC236}">
                <a16:creationId xmlns:a16="http://schemas.microsoft.com/office/drawing/2014/main" id="{61BC0428-20E7-D0A9-A423-E6F03872FC11}"/>
              </a:ext>
            </a:extLst>
          </p:cNvPr>
          <p:cNvGrpSpPr/>
          <p:nvPr userDrawn="1"/>
        </p:nvGrpSpPr>
        <p:grpSpPr>
          <a:xfrm>
            <a:off x="326276" y="360373"/>
            <a:ext cx="1694113" cy="640154"/>
            <a:chOff x="2728880" y="3418045"/>
            <a:chExt cx="3190208" cy="1205483"/>
          </a:xfrm>
          <a:solidFill>
            <a:schemeClr val="bg1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C3EB69D-6412-1553-7978-B6E031CFA029}"/>
                </a:ext>
              </a:extLst>
            </p:cNvPr>
            <p:cNvSpPr/>
            <p:nvPr/>
          </p:nvSpPr>
          <p:spPr>
            <a:xfrm>
              <a:off x="4081525" y="3418140"/>
              <a:ext cx="547877" cy="1204531"/>
            </a:xfrm>
            <a:custGeom>
              <a:avLst/>
              <a:gdLst>
                <a:gd name="connsiteX0" fmla="*/ 393478 w 547877"/>
                <a:gd name="connsiteY0" fmla="*/ 129064 h 1204531"/>
                <a:gd name="connsiteX1" fmla="*/ 537686 w 547877"/>
                <a:gd name="connsiteY1" fmla="*/ 74771 h 1204531"/>
                <a:gd name="connsiteX2" fmla="*/ 547878 w 547877"/>
                <a:gd name="connsiteY2" fmla="*/ 74771 h 1204531"/>
                <a:gd name="connsiteX3" fmla="*/ 547878 w 547877"/>
                <a:gd name="connsiteY3" fmla="*/ 0 h 1204531"/>
                <a:gd name="connsiteX4" fmla="*/ 267938 w 547877"/>
                <a:gd name="connsiteY4" fmla="*/ 4667 h 1204531"/>
                <a:gd name="connsiteX5" fmla="*/ 0 w 547877"/>
                <a:gd name="connsiteY5" fmla="*/ 0 h 1204531"/>
                <a:gd name="connsiteX6" fmla="*/ 0 w 547877"/>
                <a:gd name="connsiteY6" fmla="*/ 74771 h 1204531"/>
                <a:gd name="connsiteX7" fmla="*/ 10192 w 547877"/>
                <a:gd name="connsiteY7" fmla="*/ 74771 h 1204531"/>
                <a:gd name="connsiteX8" fmla="*/ 154400 w 547877"/>
                <a:gd name="connsiteY8" fmla="*/ 128968 h 1204531"/>
                <a:gd name="connsiteX9" fmla="*/ 171640 w 547877"/>
                <a:gd name="connsiteY9" fmla="*/ 363188 h 1204531"/>
                <a:gd name="connsiteX10" fmla="*/ 171640 w 547877"/>
                <a:gd name="connsiteY10" fmla="*/ 841153 h 1204531"/>
                <a:gd name="connsiteX11" fmla="*/ 154496 w 547877"/>
                <a:gd name="connsiteY11" fmla="*/ 1075373 h 1204531"/>
                <a:gd name="connsiteX12" fmla="*/ 10192 w 547877"/>
                <a:gd name="connsiteY12" fmla="*/ 1129569 h 1204531"/>
                <a:gd name="connsiteX13" fmla="*/ 0 w 547877"/>
                <a:gd name="connsiteY13" fmla="*/ 1129569 h 1204531"/>
                <a:gd name="connsiteX14" fmla="*/ 0 w 547877"/>
                <a:gd name="connsiteY14" fmla="*/ 1204531 h 1204531"/>
                <a:gd name="connsiteX15" fmla="*/ 268224 w 547877"/>
                <a:gd name="connsiteY15" fmla="*/ 1197102 h 1204531"/>
                <a:gd name="connsiteX16" fmla="*/ 547878 w 547877"/>
                <a:gd name="connsiteY16" fmla="*/ 1204531 h 1204531"/>
                <a:gd name="connsiteX17" fmla="*/ 547878 w 547877"/>
                <a:gd name="connsiteY17" fmla="*/ 1129569 h 1204531"/>
                <a:gd name="connsiteX18" fmla="*/ 537686 w 547877"/>
                <a:gd name="connsiteY18" fmla="*/ 1129569 h 1204531"/>
                <a:gd name="connsiteX19" fmla="*/ 393478 w 547877"/>
                <a:gd name="connsiteY19" fmla="*/ 1075468 h 1204531"/>
                <a:gd name="connsiteX20" fmla="*/ 376333 w 547877"/>
                <a:gd name="connsiteY20" fmla="*/ 841153 h 1204531"/>
                <a:gd name="connsiteX21" fmla="*/ 376333 w 547877"/>
                <a:gd name="connsiteY21" fmla="*/ 363188 h 1204531"/>
                <a:gd name="connsiteX22" fmla="*/ 393478 w 547877"/>
                <a:gd name="connsiteY22" fmla="*/ 129064 h 120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7877" h="1204531">
                  <a:moveTo>
                    <a:pt x="393478" y="129064"/>
                  </a:moveTo>
                  <a:cubicBezTo>
                    <a:pt x="414242" y="74771"/>
                    <a:pt x="482727" y="74771"/>
                    <a:pt x="537686" y="74771"/>
                  </a:cubicBezTo>
                  <a:lnTo>
                    <a:pt x="547878" y="74771"/>
                  </a:lnTo>
                  <a:lnTo>
                    <a:pt x="547878" y="0"/>
                  </a:lnTo>
                  <a:cubicBezTo>
                    <a:pt x="547878" y="0"/>
                    <a:pt x="333565" y="4667"/>
                    <a:pt x="267938" y="4667"/>
                  </a:cubicBezTo>
                  <a:cubicBezTo>
                    <a:pt x="200406" y="4667"/>
                    <a:pt x="0" y="0"/>
                    <a:pt x="0" y="0"/>
                  </a:cubicBezTo>
                  <a:lnTo>
                    <a:pt x="0" y="74771"/>
                  </a:lnTo>
                  <a:lnTo>
                    <a:pt x="10192" y="74771"/>
                  </a:lnTo>
                  <a:cubicBezTo>
                    <a:pt x="65246" y="74771"/>
                    <a:pt x="133731" y="74771"/>
                    <a:pt x="154400" y="128968"/>
                  </a:cubicBezTo>
                  <a:cubicBezTo>
                    <a:pt x="171640" y="175450"/>
                    <a:pt x="171640" y="307086"/>
                    <a:pt x="171640" y="363188"/>
                  </a:cubicBezTo>
                  <a:lnTo>
                    <a:pt x="171640" y="841153"/>
                  </a:lnTo>
                  <a:cubicBezTo>
                    <a:pt x="171640" y="897350"/>
                    <a:pt x="171640" y="1028890"/>
                    <a:pt x="154496" y="1075373"/>
                  </a:cubicBezTo>
                  <a:cubicBezTo>
                    <a:pt x="133731" y="1129569"/>
                    <a:pt x="65246" y="1129569"/>
                    <a:pt x="10192" y="1129569"/>
                  </a:cubicBezTo>
                  <a:lnTo>
                    <a:pt x="0" y="1129569"/>
                  </a:lnTo>
                  <a:lnTo>
                    <a:pt x="0" y="1204531"/>
                  </a:lnTo>
                  <a:cubicBezTo>
                    <a:pt x="0" y="1204341"/>
                    <a:pt x="173260" y="1197102"/>
                    <a:pt x="268224" y="1197102"/>
                  </a:cubicBezTo>
                  <a:cubicBezTo>
                    <a:pt x="377476" y="1197102"/>
                    <a:pt x="547878" y="1204531"/>
                    <a:pt x="547878" y="1204531"/>
                  </a:cubicBezTo>
                  <a:lnTo>
                    <a:pt x="547878" y="1129569"/>
                  </a:lnTo>
                  <a:lnTo>
                    <a:pt x="537686" y="1129569"/>
                  </a:lnTo>
                  <a:cubicBezTo>
                    <a:pt x="482727" y="1129569"/>
                    <a:pt x="414242" y="1129569"/>
                    <a:pt x="393478" y="1075468"/>
                  </a:cubicBezTo>
                  <a:cubicBezTo>
                    <a:pt x="376333" y="1028890"/>
                    <a:pt x="376333" y="897350"/>
                    <a:pt x="376333" y="841153"/>
                  </a:cubicBezTo>
                  <a:lnTo>
                    <a:pt x="376333" y="363188"/>
                  </a:lnTo>
                  <a:cubicBezTo>
                    <a:pt x="376333" y="307086"/>
                    <a:pt x="376333" y="175450"/>
                    <a:pt x="393478" y="12906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0CC2B25-1D7D-C81C-204C-FF2911157BFF}"/>
                </a:ext>
              </a:extLst>
            </p:cNvPr>
            <p:cNvSpPr/>
            <p:nvPr/>
          </p:nvSpPr>
          <p:spPr>
            <a:xfrm>
              <a:off x="4792185" y="3419283"/>
              <a:ext cx="1126902" cy="1204245"/>
            </a:xfrm>
            <a:custGeom>
              <a:avLst/>
              <a:gdLst>
                <a:gd name="connsiteX0" fmla="*/ 0 w 1126902"/>
                <a:gd name="connsiteY0" fmla="*/ 0 h 1204245"/>
                <a:gd name="connsiteX1" fmla="*/ 0 w 1126902"/>
                <a:gd name="connsiteY1" fmla="*/ 312420 h 1204245"/>
                <a:gd name="connsiteX2" fmla="*/ 74295 w 1126902"/>
                <a:gd name="connsiteY2" fmla="*/ 312420 h 1204245"/>
                <a:gd name="connsiteX3" fmla="*/ 74581 w 1126902"/>
                <a:gd name="connsiteY3" fmla="*/ 302609 h 1204245"/>
                <a:gd name="connsiteX4" fmla="*/ 334328 w 1126902"/>
                <a:gd name="connsiteY4" fmla="*/ 90773 h 1204245"/>
                <a:gd name="connsiteX5" fmla="*/ 352330 w 1126902"/>
                <a:gd name="connsiteY5" fmla="*/ 90678 h 1204245"/>
                <a:gd name="connsiteX6" fmla="*/ 453200 w 1126902"/>
                <a:gd name="connsiteY6" fmla="*/ 106204 h 1204245"/>
                <a:gd name="connsiteX7" fmla="*/ 461201 w 1126902"/>
                <a:gd name="connsiteY7" fmla="*/ 128873 h 1204245"/>
                <a:gd name="connsiteX8" fmla="*/ 461201 w 1126902"/>
                <a:gd name="connsiteY8" fmla="*/ 950119 h 1204245"/>
                <a:gd name="connsiteX9" fmla="*/ 272510 w 1126902"/>
                <a:gd name="connsiteY9" fmla="*/ 1129475 h 1204245"/>
                <a:gd name="connsiteX10" fmla="*/ 262700 w 1126902"/>
                <a:gd name="connsiteY10" fmla="*/ 1129856 h 1204245"/>
                <a:gd name="connsiteX11" fmla="*/ 262700 w 1126902"/>
                <a:gd name="connsiteY11" fmla="*/ 1204246 h 1204245"/>
                <a:gd name="connsiteX12" fmla="*/ 578548 w 1126902"/>
                <a:gd name="connsiteY12" fmla="*/ 1196911 h 1204245"/>
                <a:gd name="connsiteX13" fmla="*/ 864203 w 1126902"/>
                <a:gd name="connsiteY13" fmla="*/ 1204246 h 1204245"/>
                <a:gd name="connsiteX14" fmla="*/ 864203 w 1126902"/>
                <a:gd name="connsiteY14" fmla="*/ 1129856 h 1204245"/>
                <a:gd name="connsiteX15" fmla="*/ 854393 w 1126902"/>
                <a:gd name="connsiteY15" fmla="*/ 1129475 h 1204245"/>
                <a:gd name="connsiteX16" fmla="*/ 665702 w 1126902"/>
                <a:gd name="connsiteY16" fmla="*/ 950119 h 1204245"/>
                <a:gd name="connsiteX17" fmla="*/ 665702 w 1126902"/>
                <a:gd name="connsiteY17" fmla="*/ 128873 h 1204245"/>
                <a:gd name="connsiteX18" fmla="*/ 673608 w 1126902"/>
                <a:gd name="connsiteY18" fmla="*/ 108490 h 1204245"/>
                <a:gd name="connsiteX19" fmla="*/ 791718 w 1126902"/>
                <a:gd name="connsiteY19" fmla="*/ 90488 h 1204245"/>
                <a:gd name="connsiteX20" fmla="*/ 815912 w 1126902"/>
                <a:gd name="connsiteY20" fmla="*/ 90773 h 1204245"/>
                <a:gd name="connsiteX21" fmla="*/ 1052513 w 1126902"/>
                <a:gd name="connsiteY21" fmla="*/ 302895 h 1204245"/>
                <a:gd name="connsiteX22" fmla="*/ 1053084 w 1126902"/>
                <a:gd name="connsiteY22" fmla="*/ 312420 h 1204245"/>
                <a:gd name="connsiteX23" fmla="*/ 1126903 w 1126902"/>
                <a:gd name="connsiteY23" fmla="*/ 312420 h 1204245"/>
                <a:gd name="connsiteX24" fmla="*/ 1126903 w 1126902"/>
                <a:gd name="connsiteY24" fmla="*/ 0 h 1204245"/>
                <a:gd name="connsiteX25" fmla="*/ 563404 w 1126902"/>
                <a:gd name="connsiteY25" fmla="*/ 2857 h 1204245"/>
                <a:gd name="connsiteX26" fmla="*/ 0 w 1126902"/>
                <a:gd name="connsiteY26" fmla="*/ 0 h 12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6902" h="1204245">
                  <a:moveTo>
                    <a:pt x="0" y="0"/>
                  </a:moveTo>
                  <a:lnTo>
                    <a:pt x="0" y="312420"/>
                  </a:lnTo>
                  <a:lnTo>
                    <a:pt x="74295" y="312420"/>
                  </a:lnTo>
                  <a:lnTo>
                    <a:pt x="74581" y="302609"/>
                  </a:lnTo>
                  <a:cubicBezTo>
                    <a:pt x="81344" y="99346"/>
                    <a:pt x="159163" y="90773"/>
                    <a:pt x="334328" y="90773"/>
                  </a:cubicBezTo>
                  <a:cubicBezTo>
                    <a:pt x="340328" y="90773"/>
                    <a:pt x="346424" y="90773"/>
                    <a:pt x="352330" y="90678"/>
                  </a:cubicBezTo>
                  <a:cubicBezTo>
                    <a:pt x="395859" y="90392"/>
                    <a:pt x="437007" y="90106"/>
                    <a:pt x="453200" y="106204"/>
                  </a:cubicBezTo>
                  <a:cubicBezTo>
                    <a:pt x="458629" y="111538"/>
                    <a:pt x="461201" y="118967"/>
                    <a:pt x="461201" y="128873"/>
                  </a:cubicBezTo>
                  <a:lnTo>
                    <a:pt x="461201" y="950119"/>
                  </a:lnTo>
                  <a:cubicBezTo>
                    <a:pt x="461201" y="1072039"/>
                    <a:pt x="444151" y="1122426"/>
                    <a:pt x="272510" y="1129475"/>
                  </a:cubicBezTo>
                  <a:lnTo>
                    <a:pt x="262700" y="1129856"/>
                  </a:lnTo>
                  <a:lnTo>
                    <a:pt x="262700" y="1204246"/>
                  </a:lnTo>
                  <a:cubicBezTo>
                    <a:pt x="262700" y="1204246"/>
                    <a:pt x="462725" y="1196911"/>
                    <a:pt x="578548" y="1196911"/>
                  </a:cubicBezTo>
                  <a:cubicBezTo>
                    <a:pt x="666941" y="1196911"/>
                    <a:pt x="864203" y="1204246"/>
                    <a:pt x="864203" y="1204246"/>
                  </a:cubicBezTo>
                  <a:lnTo>
                    <a:pt x="864203" y="1129856"/>
                  </a:lnTo>
                  <a:lnTo>
                    <a:pt x="854393" y="1129475"/>
                  </a:lnTo>
                  <a:cubicBezTo>
                    <a:pt x="682752" y="1122426"/>
                    <a:pt x="665702" y="1072039"/>
                    <a:pt x="665702" y="950119"/>
                  </a:cubicBezTo>
                  <a:lnTo>
                    <a:pt x="665702" y="128873"/>
                  </a:lnTo>
                  <a:cubicBezTo>
                    <a:pt x="665702" y="120396"/>
                    <a:pt x="668369" y="113729"/>
                    <a:pt x="673608" y="108490"/>
                  </a:cubicBezTo>
                  <a:cubicBezTo>
                    <a:pt x="693420" y="89059"/>
                    <a:pt x="747903" y="89821"/>
                    <a:pt x="791718" y="90488"/>
                  </a:cubicBezTo>
                  <a:cubicBezTo>
                    <a:pt x="800005" y="90583"/>
                    <a:pt x="808196" y="90773"/>
                    <a:pt x="815912" y="90773"/>
                  </a:cubicBezTo>
                  <a:cubicBezTo>
                    <a:pt x="987267" y="90773"/>
                    <a:pt x="1042511" y="140303"/>
                    <a:pt x="1052513" y="302895"/>
                  </a:cubicBezTo>
                  <a:lnTo>
                    <a:pt x="1053084" y="312420"/>
                  </a:lnTo>
                  <a:lnTo>
                    <a:pt x="1126903" y="312420"/>
                  </a:lnTo>
                  <a:lnTo>
                    <a:pt x="1126903" y="0"/>
                  </a:lnTo>
                  <a:cubicBezTo>
                    <a:pt x="1126903" y="0"/>
                    <a:pt x="694468" y="2857"/>
                    <a:pt x="563404" y="2857"/>
                  </a:cubicBezTo>
                  <a:cubicBezTo>
                    <a:pt x="432340" y="2857"/>
                    <a:pt x="0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9FA0D95-7016-A653-02B6-82ED90BA0AC1}"/>
                </a:ext>
              </a:extLst>
            </p:cNvPr>
            <p:cNvSpPr/>
            <p:nvPr/>
          </p:nvSpPr>
          <p:spPr>
            <a:xfrm>
              <a:off x="2728880" y="3418045"/>
              <a:ext cx="1195101" cy="1204626"/>
            </a:xfrm>
            <a:custGeom>
              <a:avLst/>
              <a:gdLst>
                <a:gd name="connsiteX0" fmla="*/ 372618 w 1195101"/>
                <a:gd name="connsiteY0" fmla="*/ 571786 h 1204626"/>
                <a:gd name="connsiteX1" fmla="*/ 372523 w 1195101"/>
                <a:gd name="connsiteY1" fmla="*/ 134303 h 1204626"/>
                <a:gd name="connsiteX2" fmla="*/ 386239 w 1195101"/>
                <a:gd name="connsiteY2" fmla="*/ 86487 h 1204626"/>
                <a:gd name="connsiteX3" fmla="*/ 498348 w 1195101"/>
                <a:gd name="connsiteY3" fmla="*/ 85630 h 1204626"/>
                <a:gd name="connsiteX4" fmla="*/ 738473 w 1195101"/>
                <a:gd name="connsiteY4" fmla="*/ 330518 h 1204626"/>
                <a:gd name="connsiteX5" fmla="*/ 640747 w 1195101"/>
                <a:gd name="connsiteY5" fmla="*/ 541687 h 1204626"/>
                <a:gd name="connsiteX6" fmla="*/ 372618 w 1195101"/>
                <a:gd name="connsiteY6" fmla="*/ 571786 h 1204626"/>
                <a:gd name="connsiteX7" fmla="*/ 1186529 w 1195101"/>
                <a:gd name="connsiteY7" fmla="*/ 1129760 h 1204626"/>
                <a:gd name="connsiteX8" fmla="*/ 1017461 w 1195101"/>
                <a:gd name="connsiteY8" fmla="*/ 1040702 h 1204626"/>
                <a:gd name="connsiteX9" fmla="*/ 661797 w 1195101"/>
                <a:gd name="connsiteY9" fmla="*/ 632460 h 1204626"/>
                <a:gd name="connsiteX10" fmla="*/ 964597 w 1195101"/>
                <a:gd name="connsiteY10" fmla="*/ 305371 h 1204626"/>
                <a:gd name="connsiteX11" fmla="*/ 831056 w 1195101"/>
                <a:gd name="connsiteY11" fmla="*/ 55816 h 1204626"/>
                <a:gd name="connsiteX12" fmla="*/ 544639 w 1195101"/>
                <a:gd name="connsiteY12" fmla="*/ 190 h 1204626"/>
                <a:gd name="connsiteX13" fmla="*/ 317468 w 1195101"/>
                <a:gd name="connsiteY13" fmla="*/ 4191 h 1204626"/>
                <a:gd name="connsiteX14" fmla="*/ 191 w 1195101"/>
                <a:gd name="connsiteY14" fmla="*/ 0 h 1204626"/>
                <a:gd name="connsiteX15" fmla="*/ 191 w 1195101"/>
                <a:gd name="connsiteY15" fmla="*/ 74866 h 1204626"/>
                <a:gd name="connsiteX16" fmla="*/ 15050 w 1195101"/>
                <a:gd name="connsiteY16" fmla="*/ 74866 h 1204626"/>
                <a:gd name="connsiteX17" fmla="*/ 152781 w 1195101"/>
                <a:gd name="connsiteY17" fmla="*/ 128683 h 1204626"/>
                <a:gd name="connsiteX18" fmla="*/ 168307 w 1195101"/>
                <a:gd name="connsiteY18" fmla="*/ 350139 h 1204626"/>
                <a:gd name="connsiteX19" fmla="*/ 168307 w 1195101"/>
                <a:gd name="connsiteY19" fmla="*/ 841248 h 1204626"/>
                <a:gd name="connsiteX20" fmla="*/ 161068 w 1195101"/>
                <a:gd name="connsiteY20" fmla="*/ 1034129 h 1204626"/>
                <a:gd name="connsiteX21" fmla="*/ 152686 w 1195101"/>
                <a:gd name="connsiteY21" fmla="*/ 1075944 h 1204626"/>
                <a:gd name="connsiteX22" fmla="*/ 10382 w 1195101"/>
                <a:gd name="connsiteY22" fmla="*/ 1129665 h 1204626"/>
                <a:gd name="connsiteX23" fmla="*/ 0 w 1195101"/>
                <a:gd name="connsiteY23" fmla="*/ 1129665 h 1204626"/>
                <a:gd name="connsiteX24" fmla="*/ 0 w 1195101"/>
                <a:gd name="connsiteY24" fmla="*/ 1204532 h 1204626"/>
                <a:gd name="connsiteX25" fmla="*/ 278225 w 1195101"/>
                <a:gd name="connsiteY25" fmla="*/ 1197102 h 1204626"/>
                <a:gd name="connsiteX26" fmla="*/ 540734 w 1195101"/>
                <a:gd name="connsiteY26" fmla="*/ 1204532 h 1204626"/>
                <a:gd name="connsiteX27" fmla="*/ 540734 w 1195101"/>
                <a:gd name="connsiteY27" fmla="*/ 1129665 h 1204626"/>
                <a:gd name="connsiteX28" fmla="*/ 525971 w 1195101"/>
                <a:gd name="connsiteY28" fmla="*/ 1129665 h 1204626"/>
                <a:gd name="connsiteX29" fmla="*/ 388239 w 1195101"/>
                <a:gd name="connsiteY29" fmla="*/ 1075754 h 1204626"/>
                <a:gd name="connsiteX30" fmla="*/ 379857 w 1195101"/>
                <a:gd name="connsiteY30" fmla="*/ 1034034 h 1204626"/>
                <a:gd name="connsiteX31" fmla="*/ 372618 w 1195101"/>
                <a:gd name="connsiteY31" fmla="*/ 854297 h 1204626"/>
                <a:gd name="connsiteX32" fmla="*/ 372618 w 1195101"/>
                <a:gd name="connsiteY32" fmla="*/ 653510 h 1204626"/>
                <a:gd name="connsiteX33" fmla="*/ 479107 w 1195101"/>
                <a:gd name="connsiteY33" fmla="*/ 702469 h 1204626"/>
                <a:gd name="connsiteX34" fmla="*/ 501110 w 1195101"/>
                <a:gd name="connsiteY34" fmla="*/ 728472 h 1204626"/>
                <a:gd name="connsiteX35" fmla="*/ 797909 w 1195101"/>
                <a:gd name="connsiteY35" fmla="*/ 1096804 h 1204626"/>
                <a:gd name="connsiteX36" fmla="*/ 885158 w 1195101"/>
                <a:gd name="connsiteY36" fmla="*/ 1204532 h 1204626"/>
                <a:gd name="connsiteX37" fmla="*/ 1027366 w 1195101"/>
                <a:gd name="connsiteY37" fmla="*/ 1200436 h 1204626"/>
                <a:gd name="connsiteX38" fmla="*/ 1195102 w 1195101"/>
                <a:gd name="connsiteY38" fmla="*/ 1204627 h 1204626"/>
                <a:gd name="connsiteX39" fmla="*/ 1195102 w 1195101"/>
                <a:gd name="connsiteY39" fmla="*/ 1131094 h 1204626"/>
                <a:gd name="connsiteX40" fmla="*/ 1186529 w 1195101"/>
                <a:gd name="connsiteY40" fmla="*/ 1129760 h 12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5101" h="1204626">
                  <a:moveTo>
                    <a:pt x="372618" y="571786"/>
                  </a:moveTo>
                  <a:cubicBezTo>
                    <a:pt x="372618" y="571786"/>
                    <a:pt x="372618" y="136874"/>
                    <a:pt x="372523" y="134303"/>
                  </a:cubicBezTo>
                  <a:cubicBezTo>
                    <a:pt x="372237" y="116967"/>
                    <a:pt x="371761" y="93250"/>
                    <a:pt x="386239" y="86487"/>
                  </a:cubicBezTo>
                  <a:cubicBezTo>
                    <a:pt x="396240" y="82105"/>
                    <a:pt x="493014" y="85630"/>
                    <a:pt x="498348" y="85630"/>
                  </a:cubicBezTo>
                  <a:cubicBezTo>
                    <a:pt x="650938" y="85630"/>
                    <a:pt x="738473" y="174974"/>
                    <a:pt x="738473" y="330518"/>
                  </a:cubicBezTo>
                  <a:cubicBezTo>
                    <a:pt x="738473" y="443960"/>
                    <a:pt x="708374" y="509016"/>
                    <a:pt x="640747" y="541687"/>
                  </a:cubicBezTo>
                  <a:cubicBezTo>
                    <a:pt x="577691" y="571976"/>
                    <a:pt x="372618" y="571786"/>
                    <a:pt x="372618" y="571786"/>
                  </a:cubicBezTo>
                  <a:moveTo>
                    <a:pt x="1186529" y="1129760"/>
                  </a:moveTo>
                  <a:cubicBezTo>
                    <a:pt x="1100138" y="1116235"/>
                    <a:pt x="1074134" y="1106424"/>
                    <a:pt x="1017461" y="1040702"/>
                  </a:cubicBezTo>
                  <a:lnTo>
                    <a:pt x="661797" y="632460"/>
                  </a:lnTo>
                  <a:cubicBezTo>
                    <a:pt x="849059" y="608076"/>
                    <a:pt x="964597" y="484251"/>
                    <a:pt x="964597" y="305371"/>
                  </a:cubicBezTo>
                  <a:cubicBezTo>
                    <a:pt x="964597" y="188976"/>
                    <a:pt x="919544" y="105061"/>
                    <a:pt x="831056" y="55816"/>
                  </a:cubicBezTo>
                  <a:cubicBezTo>
                    <a:pt x="763619" y="18383"/>
                    <a:pt x="670084" y="190"/>
                    <a:pt x="544639" y="190"/>
                  </a:cubicBezTo>
                  <a:cubicBezTo>
                    <a:pt x="507206" y="1143"/>
                    <a:pt x="416909" y="4191"/>
                    <a:pt x="317468" y="4191"/>
                  </a:cubicBezTo>
                  <a:cubicBezTo>
                    <a:pt x="214313" y="4191"/>
                    <a:pt x="191" y="0"/>
                    <a:pt x="191" y="0"/>
                  </a:cubicBezTo>
                  <a:lnTo>
                    <a:pt x="191" y="74866"/>
                  </a:lnTo>
                  <a:lnTo>
                    <a:pt x="15050" y="74866"/>
                  </a:lnTo>
                  <a:cubicBezTo>
                    <a:pt x="71818" y="74486"/>
                    <a:pt x="135731" y="74771"/>
                    <a:pt x="152781" y="128683"/>
                  </a:cubicBezTo>
                  <a:cubicBezTo>
                    <a:pt x="168307" y="175355"/>
                    <a:pt x="168307" y="306896"/>
                    <a:pt x="168307" y="350139"/>
                  </a:cubicBezTo>
                  <a:lnTo>
                    <a:pt x="168307" y="841248"/>
                  </a:lnTo>
                  <a:cubicBezTo>
                    <a:pt x="168307" y="895445"/>
                    <a:pt x="168307" y="977837"/>
                    <a:pt x="161068" y="1034129"/>
                  </a:cubicBezTo>
                  <a:cubicBezTo>
                    <a:pt x="158972" y="1050798"/>
                    <a:pt x="156210" y="1065276"/>
                    <a:pt x="152686" y="1075944"/>
                  </a:cubicBezTo>
                  <a:cubicBezTo>
                    <a:pt x="135350" y="1129665"/>
                    <a:pt x="66104" y="1129665"/>
                    <a:pt x="10382" y="1129665"/>
                  </a:cubicBezTo>
                  <a:lnTo>
                    <a:pt x="0" y="1129665"/>
                  </a:lnTo>
                  <a:lnTo>
                    <a:pt x="0" y="1204532"/>
                  </a:lnTo>
                  <a:cubicBezTo>
                    <a:pt x="0" y="1204532"/>
                    <a:pt x="166783" y="1197102"/>
                    <a:pt x="278225" y="1197102"/>
                  </a:cubicBezTo>
                  <a:cubicBezTo>
                    <a:pt x="374047" y="1197102"/>
                    <a:pt x="540734" y="1204246"/>
                    <a:pt x="540734" y="1204532"/>
                  </a:cubicBezTo>
                  <a:lnTo>
                    <a:pt x="540734" y="1129665"/>
                  </a:lnTo>
                  <a:lnTo>
                    <a:pt x="525971" y="1129665"/>
                  </a:lnTo>
                  <a:cubicBezTo>
                    <a:pt x="470059" y="1129951"/>
                    <a:pt x="406813" y="1129760"/>
                    <a:pt x="388239" y="1075754"/>
                  </a:cubicBezTo>
                  <a:cubicBezTo>
                    <a:pt x="384620" y="1065086"/>
                    <a:pt x="381953" y="1050607"/>
                    <a:pt x="379857" y="1034034"/>
                  </a:cubicBezTo>
                  <a:cubicBezTo>
                    <a:pt x="372618" y="978122"/>
                    <a:pt x="372618" y="898017"/>
                    <a:pt x="372618" y="854297"/>
                  </a:cubicBezTo>
                  <a:lnTo>
                    <a:pt x="372618" y="653510"/>
                  </a:lnTo>
                  <a:cubicBezTo>
                    <a:pt x="439198" y="654082"/>
                    <a:pt x="444913" y="661035"/>
                    <a:pt x="479107" y="702469"/>
                  </a:cubicBezTo>
                  <a:cubicBezTo>
                    <a:pt x="485489" y="710089"/>
                    <a:pt x="492728" y="718756"/>
                    <a:pt x="501110" y="728472"/>
                  </a:cubicBezTo>
                  <a:lnTo>
                    <a:pt x="797909" y="1096804"/>
                  </a:lnTo>
                  <a:lnTo>
                    <a:pt x="885158" y="1204532"/>
                  </a:lnTo>
                  <a:cubicBezTo>
                    <a:pt x="885158" y="1204532"/>
                    <a:pt x="980885" y="1200436"/>
                    <a:pt x="1027366" y="1200436"/>
                  </a:cubicBezTo>
                  <a:cubicBezTo>
                    <a:pt x="1094994" y="1200436"/>
                    <a:pt x="1195102" y="1204627"/>
                    <a:pt x="1195102" y="1204627"/>
                  </a:cubicBezTo>
                  <a:lnTo>
                    <a:pt x="1195102" y="1131094"/>
                  </a:lnTo>
                  <a:lnTo>
                    <a:pt x="1186529" y="112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aphic 22">
            <a:extLst>
              <a:ext uri="{FF2B5EF4-FFF2-40B4-BE49-F238E27FC236}">
                <a16:creationId xmlns:a16="http://schemas.microsoft.com/office/drawing/2014/main" id="{A885EB8A-64F4-1E29-CCFD-5D344722CB23}"/>
              </a:ext>
            </a:extLst>
          </p:cNvPr>
          <p:cNvGrpSpPr/>
          <p:nvPr userDrawn="1"/>
        </p:nvGrpSpPr>
        <p:grpSpPr>
          <a:xfrm>
            <a:off x="326277" y="360373"/>
            <a:ext cx="1248524" cy="471779"/>
            <a:chOff x="2728880" y="3418045"/>
            <a:chExt cx="3190208" cy="1205483"/>
          </a:xfrm>
          <a:solidFill>
            <a:srgbClr val="F8690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8EC2CF3-8B5B-54F2-E703-52A7F9931894}"/>
                </a:ext>
              </a:extLst>
            </p:cNvPr>
            <p:cNvSpPr/>
            <p:nvPr/>
          </p:nvSpPr>
          <p:spPr>
            <a:xfrm>
              <a:off x="4081525" y="3418140"/>
              <a:ext cx="547877" cy="1204531"/>
            </a:xfrm>
            <a:custGeom>
              <a:avLst/>
              <a:gdLst>
                <a:gd name="connsiteX0" fmla="*/ 393478 w 547877"/>
                <a:gd name="connsiteY0" fmla="*/ 129064 h 1204531"/>
                <a:gd name="connsiteX1" fmla="*/ 537686 w 547877"/>
                <a:gd name="connsiteY1" fmla="*/ 74771 h 1204531"/>
                <a:gd name="connsiteX2" fmla="*/ 547878 w 547877"/>
                <a:gd name="connsiteY2" fmla="*/ 74771 h 1204531"/>
                <a:gd name="connsiteX3" fmla="*/ 547878 w 547877"/>
                <a:gd name="connsiteY3" fmla="*/ 0 h 1204531"/>
                <a:gd name="connsiteX4" fmla="*/ 267938 w 547877"/>
                <a:gd name="connsiteY4" fmla="*/ 4667 h 1204531"/>
                <a:gd name="connsiteX5" fmla="*/ 0 w 547877"/>
                <a:gd name="connsiteY5" fmla="*/ 0 h 1204531"/>
                <a:gd name="connsiteX6" fmla="*/ 0 w 547877"/>
                <a:gd name="connsiteY6" fmla="*/ 74771 h 1204531"/>
                <a:gd name="connsiteX7" fmla="*/ 10192 w 547877"/>
                <a:gd name="connsiteY7" fmla="*/ 74771 h 1204531"/>
                <a:gd name="connsiteX8" fmla="*/ 154400 w 547877"/>
                <a:gd name="connsiteY8" fmla="*/ 128968 h 1204531"/>
                <a:gd name="connsiteX9" fmla="*/ 171640 w 547877"/>
                <a:gd name="connsiteY9" fmla="*/ 363188 h 1204531"/>
                <a:gd name="connsiteX10" fmla="*/ 171640 w 547877"/>
                <a:gd name="connsiteY10" fmla="*/ 841153 h 1204531"/>
                <a:gd name="connsiteX11" fmla="*/ 154496 w 547877"/>
                <a:gd name="connsiteY11" fmla="*/ 1075373 h 1204531"/>
                <a:gd name="connsiteX12" fmla="*/ 10192 w 547877"/>
                <a:gd name="connsiteY12" fmla="*/ 1129569 h 1204531"/>
                <a:gd name="connsiteX13" fmla="*/ 0 w 547877"/>
                <a:gd name="connsiteY13" fmla="*/ 1129569 h 1204531"/>
                <a:gd name="connsiteX14" fmla="*/ 0 w 547877"/>
                <a:gd name="connsiteY14" fmla="*/ 1204531 h 1204531"/>
                <a:gd name="connsiteX15" fmla="*/ 268224 w 547877"/>
                <a:gd name="connsiteY15" fmla="*/ 1197102 h 1204531"/>
                <a:gd name="connsiteX16" fmla="*/ 547878 w 547877"/>
                <a:gd name="connsiteY16" fmla="*/ 1204531 h 1204531"/>
                <a:gd name="connsiteX17" fmla="*/ 547878 w 547877"/>
                <a:gd name="connsiteY17" fmla="*/ 1129569 h 1204531"/>
                <a:gd name="connsiteX18" fmla="*/ 537686 w 547877"/>
                <a:gd name="connsiteY18" fmla="*/ 1129569 h 1204531"/>
                <a:gd name="connsiteX19" fmla="*/ 393478 w 547877"/>
                <a:gd name="connsiteY19" fmla="*/ 1075468 h 1204531"/>
                <a:gd name="connsiteX20" fmla="*/ 376333 w 547877"/>
                <a:gd name="connsiteY20" fmla="*/ 841153 h 1204531"/>
                <a:gd name="connsiteX21" fmla="*/ 376333 w 547877"/>
                <a:gd name="connsiteY21" fmla="*/ 363188 h 1204531"/>
                <a:gd name="connsiteX22" fmla="*/ 393478 w 547877"/>
                <a:gd name="connsiteY22" fmla="*/ 129064 h 120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7877" h="1204531">
                  <a:moveTo>
                    <a:pt x="393478" y="129064"/>
                  </a:moveTo>
                  <a:cubicBezTo>
                    <a:pt x="414242" y="74771"/>
                    <a:pt x="482727" y="74771"/>
                    <a:pt x="537686" y="74771"/>
                  </a:cubicBezTo>
                  <a:lnTo>
                    <a:pt x="547878" y="74771"/>
                  </a:lnTo>
                  <a:lnTo>
                    <a:pt x="547878" y="0"/>
                  </a:lnTo>
                  <a:cubicBezTo>
                    <a:pt x="547878" y="0"/>
                    <a:pt x="333565" y="4667"/>
                    <a:pt x="267938" y="4667"/>
                  </a:cubicBezTo>
                  <a:cubicBezTo>
                    <a:pt x="200406" y="4667"/>
                    <a:pt x="0" y="0"/>
                    <a:pt x="0" y="0"/>
                  </a:cubicBezTo>
                  <a:lnTo>
                    <a:pt x="0" y="74771"/>
                  </a:lnTo>
                  <a:lnTo>
                    <a:pt x="10192" y="74771"/>
                  </a:lnTo>
                  <a:cubicBezTo>
                    <a:pt x="65246" y="74771"/>
                    <a:pt x="133731" y="74771"/>
                    <a:pt x="154400" y="128968"/>
                  </a:cubicBezTo>
                  <a:cubicBezTo>
                    <a:pt x="171640" y="175450"/>
                    <a:pt x="171640" y="307086"/>
                    <a:pt x="171640" y="363188"/>
                  </a:cubicBezTo>
                  <a:lnTo>
                    <a:pt x="171640" y="841153"/>
                  </a:lnTo>
                  <a:cubicBezTo>
                    <a:pt x="171640" y="897350"/>
                    <a:pt x="171640" y="1028890"/>
                    <a:pt x="154496" y="1075373"/>
                  </a:cubicBezTo>
                  <a:cubicBezTo>
                    <a:pt x="133731" y="1129569"/>
                    <a:pt x="65246" y="1129569"/>
                    <a:pt x="10192" y="1129569"/>
                  </a:cubicBezTo>
                  <a:lnTo>
                    <a:pt x="0" y="1129569"/>
                  </a:lnTo>
                  <a:lnTo>
                    <a:pt x="0" y="1204531"/>
                  </a:lnTo>
                  <a:cubicBezTo>
                    <a:pt x="0" y="1204341"/>
                    <a:pt x="173260" y="1197102"/>
                    <a:pt x="268224" y="1197102"/>
                  </a:cubicBezTo>
                  <a:cubicBezTo>
                    <a:pt x="377476" y="1197102"/>
                    <a:pt x="547878" y="1204531"/>
                    <a:pt x="547878" y="1204531"/>
                  </a:cubicBezTo>
                  <a:lnTo>
                    <a:pt x="547878" y="1129569"/>
                  </a:lnTo>
                  <a:lnTo>
                    <a:pt x="537686" y="1129569"/>
                  </a:lnTo>
                  <a:cubicBezTo>
                    <a:pt x="482727" y="1129569"/>
                    <a:pt x="414242" y="1129569"/>
                    <a:pt x="393478" y="1075468"/>
                  </a:cubicBezTo>
                  <a:cubicBezTo>
                    <a:pt x="376333" y="1028890"/>
                    <a:pt x="376333" y="897350"/>
                    <a:pt x="376333" y="841153"/>
                  </a:cubicBezTo>
                  <a:lnTo>
                    <a:pt x="376333" y="363188"/>
                  </a:lnTo>
                  <a:cubicBezTo>
                    <a:pt x="376333" y="307086"/>
                    <a:pt x="376333" y="175450"/>
                    <a:pt x="393478" y="12906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4A54047-11B9-8C3D-15D0-D00CD81B3686}"/>
                </a:ext>
              </a:extLst>
            </p:cNvPr>
            <p:cNvSpPr/>
            <p:nvPr/>
          </p:nvSpPr>
          <p:spPr>
            <a:xfrm>
              <a:off x="4792185" y="3419283"/>
              <a:ext cx="1126902" cy="1204245"/>
            </a:xfrm>
            <a:custGeom>
              <a:avLst/>
              <a:gdLst>
                <a:gd name="connsiteX0" fmla="*/ 0 w 1126902"/>
                <a:gd name="connsiteY0" fmla="*/ 0 h 1204245"/>
                <a:gd name="connsiteX1" fmla="*/ 0 w 1126902"/>
                <a:gd name="connsiteY1" fmla="*/ 312420 h 1204245"/>
                <a:gd name="connsiteX2" fmla="*/ 74295 w 1126902"/>
                <a:gd name="connsiteY2" fmla="*/ 312420 h 1204245"/>
                <a:gd name="connsiteX3" fmla="*/ 74581 w 1126902"/>
                <a:gd name="connsiteY3" fmla="*/ 302609 h 1204245"/>
                <a:gd name="connsiteX4" fmla="*/ 334328 w 1126902"/>
                <a:gd name="connsiteY4" fmla="*/ 90773 h 1204245"/>
                <a:gd name="connsiteX5" fmla="*/ 352330 w 1126902"/>
                <a:gd name="connsiteY5" fmla="*/ 90678 h 1204245"/>
                <a:gd name="connsiteX6" fmla="*/ 453200 w 1126902"/>
                <a:gd name="connsiteY6" fmla="*/ 106204 h 1204245"/>
                <a:gd name="connsiteX7" fmla="*/ 461201 w 1126902"/>
                <a:gd name="connsiteY7" fmla="*/ 128873 h 1204245"/>
                <a:gd name="connsiteX8" fmla="*/ 461201 w 1126902"/>
                <a:gd name="connsiteY8" fmla="*/ 950119 h 1204245"/>
                <a:gd name="connsiteX9" fmla="*/ 272510 w 1126902"/>
                <a:gd name="connsiteY9" fmla="*/ 1129475 h 1204245"/>
                <a:gd name="connsiteX10" fmla="*/ 262700 w 1126902"/>
                <a:gd name="connsiteY10" fmla="*/ 1129856 h 1204245"/>
                <a:gd name="connsiteX11" fmla="*/ 262700 w 1126902"/>
                <a:gd name="connsiteY11" fmla="*/ 1204246 h 1204245"/>
                <a:gd name="connsiteX12" fmla="*/ 578548 w 1126902"/>
                <a:gd name="connsiteY12" fmla="*/ 1196911 h 1204245"/>
                <a:gd name="connsiteX13" fmla="*/ 864203 w 1126902"/>
                <a:gd name="connsiteY13" fmla="*/ 1204246 h 1204245"/>
                <a:gd name="connsiteX14" fmla="*/ 864203 w 1126902"/>
                <a:gd name="connsiteY14" fmla="*/ 1129856 h 1204245"/>
                <a:gd name="connsiteX15" fmla="*/ 854393 w 1126902"/>
                <a:gd name="connsiteY15" fmla="*/ 1129475 h 1204245"/>
                <a:gd name="connsiteX16" fmla="*/ 665702 w 1126902"/>
                <a:gd name="connsiteY16" fmla="*/ 950119 h 1204245"/>
                <a:gd name="connsiteX17" fmla="*/ 665702 w 1126902"/>
                <a:gd name="connsiteY17" fmla="*/ 128873 h 1204245"/>
                <a:gd name="connsiteX18" fmla="*/ 673608 w 1126902"/>
                <a:gd name="connsiteY18" fmla="*/ 108490 h 1204245"/>
                <a:gd name="connsiteX19" fmla="*/ 791718 w 1126902"/>
                <a:gd name="connsiteY19" fmla="*/ 90488 h 1204245"/>
                <a:gd name="connsiteX20" fmla="*/ 815912 w 1126902"/>
                <a:gd name="connsiteY20" fmla="*/ 90773 h 1204245"/>
                <a:gd name="connsiteX21" fmla="*/ 1052513 w 1126902"/>
                <a:gd name="connsiteY21" fmla="*/ 302895 h 1204245"/>
                <a:gd name="connsiteX22" fmla="*/ 1053084 w 1126902"/>
                <a:gd name="connsiteY22" fmla="*/ 312420 h 1204245"/>
                <a:gd name="connsiteX23" fmla="*/ 1126903 w 1126902"/>
                <a:gd name="connsiteY23" fmla="*/ 312420 h 1204245"/>
                <a:gd name="connsiteX24" fmla="*/ 1126903 w 1126902"/>
                <a:gd name="connsiteY24" fmla="*/ 0 h 1204245"/>
                <a:gd name="connsiteX25" fmla="*/ 563404 w 1126902"/>
                <a:gd name="connsiteY25" fmla="*/ 2857 h 1204245"/>
                <a:gd name="connsiteX26" fmla="*/ 0 w 1126902"/>
                <a:gd name="connsiteY26" fmla="*/ 0 h 12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6902" h="1204245">
                  <a:moveTo>
                    <a:pt x="0" y="0"/>
                  </a:moveTo>
                  <a:lnTo>
                    <a:pt x="0" y="312420"/>
                  </a:lnTo>
                  <a:lnTo>
                    <a:pt x="74295" y="312420"/>
                  </a:lnTo>
                  <a:lnTo>
                    <a:pt x="74581" y="302609"/>
                  </a:lnTo>
                  <a:cubicBezTo>
                    <a:pt x="81344" y="99346"/>
                    <a:pt x="159163" y="90773"/>
                    <a:pt x="334328" y="90773"/>
                  </a:cubicBezTo>
                  <a:cubicBezTo>
                    <a:pt x="340328" y="90773"/>
                    <a:pt x="346424" y="90773"/>
                    <a:pt x="352330" y="90678"/>
                  </a:cubicBezTo>
                  <a:cubicBezTo>
                    <a:pt x="395859" y="90392"/>
                    <a:pt x="437007" y="90106"/>
                    <a:pt x="453200" y="106204"/>
                  </a:cubicBezTo>
                  <a:cubicBezTo>
                    <a:pt x="458629" y="111538"/>
                    <a:pt x="461201" y="118967"/>
                    <a:pt x="461201" y="128873"/>
                  </a:cubicBezTo>
                  <a:lnTo>
                    <a:pt x="461201" y="950119"/>
                  </a:lnTo>
                  <a:cubicBezTo>
                    <a:pt x="461201" y="1072039"/>
                    <a:pt x="444151" y="1122426"/>
                    <a:pt x="272510" y="1129475"/>
                  </a:cubicBezTo>
                  <a:lnTo>
                    <a:pt x="262700" y="1129856"/>
                  </a:lnTo>
                  <a:lnTo>
                    <a:pt x="262700" y="1204246"/>
                  </a:lnTo>
                  <a:cubicBezTo>
                    <a:pt x="262700" y="1204246"/>
                    <a:pt x="462725" y="1196911"/>
                    <a:pt x="578548" y="1196911"/>
                  </a:cubicBezTo>
                  <a:cubicBezTo>
                    <a:pt x="666941" y="1196911"/>
                    <a:pt x="864203" y="1204246"/>
                    <a:pt x="864203" y="1204246"/>
                  </a:cubicBezTo>
                  <a:lnTo>
                    <a:pt x="864203" y="1129856"/>
                  </a:lnTo>
                  <a:lnTo>
                    <a:pt x="854393" y="1129475"/>
                  </a:lnTo>
                  <a:cubicBezTo>
                    <a:pt x="682752" y="1122426"/>
                    <a:pt x="665702" y="1072039"/>
                    <a:pt x="665702" y="950119"/>
                  </a:cubicBezTo>
                  <a:lnTo>
                    <a:pt x="665702" y="128873"/>
                  </a:lnTo>
                  <a:cubicBezTo>
                    <a:pt x="665702" y="120396"/>
                    <a:pt x="668369" y="113729"/>
                    <a:pt x="673608" y="108490"/>
                  </a:cubicBezTo>
                  <a:cubicBezTo>
                    <a:pt x="693420" y="89059"/>
                    <a:pt x="747903" y="89821"/>
                    <a:pt x="791718" y="90488"/>
                  </a:cubicBezTo>
                  <a:cubicBezTo>
                    <a:pt x="800005" y="90583"/>
                    <a:pt x="808196" y="90773"/>
                    <a:pt x="815912" y="90773"/>
                  </a:cubicBezTo>
                  <a:cubicBezTo>
                    <a:pt x="987267" y="90773"/>
                    <a:pt x="1042511" y="140303"/>
                    <a:pt x="1052513" y="302895"/>
                  </a:cubicBezTo>
                  <a:lnTo>
                    <a:pt x="1053084" y="312420"/>
                  </a:lnTo>
                  <a:lnTo>
                    <a:pt x="1126903" y="312420"/>
                  </a:lnTo>
                  <a:lnTo>
                    <a:pt x="1126903" y="0"/>
                  </a:lnTo>
                  <a:cubicBezTo>
                    <a:pt x="1126903" y="0"/>
                    <a:pt x="694468" y="2857"/>
                    <a:pt x="563404" y="2857"/>
                  </a:cubicBezTo>
                  <a:cubicBezTo>
                    <a:pt x="432340" y="2857"/>
                    <a:pt x="0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385CFC9-8AA5-B4E2-E02B-A4CA0AFD7CA9}"/>
                </a:ext>
              </a:extLst>
            </p:cNvPr>
            <p:cNvSpPr/>
            <p:nvPr/>
          </p:nvSpPr>
          <p:spPr>
            <a:xfrm>
              <a:off x="2728880" y="3418045"/>
              <a:ext cx="1195101" cy="1204626"/>
            </a:xfrm>
            <a:custGeom>
              <a:avLst/>
              <a:gdLst>
                <a:gd name="connsiteX0" fmla="*/ 372618 w 1195101"/>
                <a:gd name="connsiteY0" fmla="*/ 571786 h 1204626"/>
                <a:gd name="connsiteX1" fmla="*/ 372523 w 1195101"/>
                <a:gd name="connsiteY1" fmla="*/ 134303 h 1204626"/>
                <a:gd name="connsiteX2" fmla="*/ 386239 w 1195101"/>
                <a:gd name="connsiteY2" fmla="*/ 86487 h 1204626"/>
                <a:gd name="connsiteX3" fmla="*/ 498348 w 1195101"/>
                <a:gd name="connsiteY3" fmla="*/ 85630 h 1204626"/>
                <a:gd name="connsiteX4" fmla="*/ 738473 w 1195101"/>
                <a:gd name="connsiteY4" fmla="*/ 330518 h 1204626"/>
                <a:gd name="connsiteX5" fmla="*/ 640747 w 1195101"/>
                <a:gd name="connsiteY5" fmla="*/ 541687 h 1204626"/>
                <a:gd name="connsiteX6" fmla="*/ 372618 w 1195101"/>
                <a:gd name="connsiteY6" fmla="*/ 571786 h 1204626"/>
                <a:gd name="connsiteX7" fmla="*/ 1186529 w 1195101"/>
                <a:gd name="connsiteY7" fmla="*/ 1129760 h 1204626"/>
                <a:gd name="connsiteX8" fmla="*/ 1017461 w 1195101"/>
                <a:gd name="connsiteY8" fmla="*/ 1040702 h 1204626"/>
                <a:gd name="connsiteX9" fmla="*/ 661797 w 1195101"/>
                <a:gd name="connsiteY9" fmla="*/ 632460 h 1204626"/>
                <a:gd name="connsiteX10" fmla="*/ 964597 w 1195101"/>
                <a:gd name="connsiteY10" fmla="*/ 305371 h 1204626"/>
                <a:gd name="connsiteX11" fmla="*/ 831056 w 1195101"/>
                <a:gd name="connsiteY11" fmla="*/ 55816 h 1204626"/>
                <a:gd name="connsiteX12" fmla="*/ 544639 w 1195101"/>
                <a:gd name="connsiteY12" fmla="*/ 190 h 1204626"/>
                <a:gd name="connsiteX13" fmla="*/ 317468 w 1195101"/>
                <a:gd name="connsiteY13" fmla="*/ 4191 h 1204626"/>
                <a:gd name="connsiteX14" fmla="*/ 191 w 1195101"/>
                <a:gd name="connsiteY14" fmla="*/ 0 h 1204626"/>
                <a:gd name="connsiteX15" fmla="*/ 191 w 1195101"/>
                <a:gd name="connsiteY15" fmla="*/ 74866 h 1204626"/>
                <a:gd name="connsiteX16" fmla="*/ 15050 w 1195101"/>
                <a:gd name="connsiteY16" fmla="*/ 74866 h 1204626"/>
                <a:gd name="connsiteX17" fmla="*/ 152781 w 1195101"/>
                <a:gd name="connsiteY17" fmla="*/ 128683 h 1204626"/>
                <a:gd name="connsiteX18" fmla="*/ 168307 w 1195101"/>
                <a:gd name="connsiteY18" fmla="*/ 350139 h 1204626"/>
                <a:gd name="connsiteX19" fmla="*/ 168307 w 1195101"/>
                <a:gd name="connsiteY19" fmla="*/ 841248 h 1204626"/>
                <a:gd name="connsiteX20" fmla="*/ 161068 w 1195101"/>
                <a:gd name="connsiteY20" fmla="*/ 1034129 h 1204626"/>
                <a:gd name="connsiteX21" fmla="*/ 152686 w 1195101"/>
                <a:gd name="connsiteY21" fmla="*/ 1075944 h 1204626"/>
                <a:gd name="connsiteX22" fmla="*/ 10382 w 1195101"/>
                <a:gd name="connsiteY22" fmla="*/ 1129665 h 1204626"/>
                <a:gd name="connsiteX23" fmla="*/ 0 w 1195101"/>
                <a:gd name="connsiteY23" fmla="*/ 1129665 h 1204626"/>
                <a:gd name="connsiteX24" fmla="*/ 0 w 1195101"/>
                <a:gd name="connsiteY24" fmla="*/ 1204532 h 1204626"/>
                <a:gd name="connsiteX25" fmla="*/ 278225 w 1195101"/>
                <a:gd name="connsiteY25" fmla="*/ 1197102 h 1204626"/>
                <a:gd name="connsiteX26" fmla="*/ 540734 w 1195101"/>
                <a:gd name="connsiteY26" fmla="*/ 1204532 h 1204626"/>
                <a:gd name="connsiteX27" fmla="*/ 540734 w 1195101"/>
                <a:gd name="connsiteY27" fmla="*/ 1129665 h 1204626"/>
                <a:gd name="connsiteX28" fmla="*/ 525971 w 1195101"/>
                <a:gd name="connsiteY28" fmla="*/ 1129665 h 1204626"/>
                <a:gd name="connsiteX29" fmla="*/ 388239 w 1195101"/>
                <a:gd name="connsiteY29" fmla="*/ 1075754 h 1204626"/>
                <a:gd name="connsiteX30" fmla="*/ 379857 w 1195101"/>
                <a:gd name="connsiteY30" fmla="*/ 1034034 h 1204626"/>
                <a:gd name="connsiteX31" fmla="*/ 372618 w 1195101"/>
                <a:gd name="connsiteY31" fmla="*/ 854297 h 1204626"/>
                <a:gd name="connsiteX32" fmla="*/ 372618 w 1195101"/>
                <a:gd name="connsiteY32" fmla="*/ 653510 h 1204626"/>
                <a:gd name="connsiteX33" fmla="*/ 479107 w 1195101"/>
                <a:gd name="connsiteY33" fmla="*/ 702469 h 1204626"/>
                <a:gd name="connsiteX34" fmla="*/ 501110 w 1195101"/>
                <a:gd name="connsiteY34" fmla="*/ 728472 h 1204626"/>
                <a:gd name="connsiteX35" fmla="*/ 797909 w 1195101"/>
                <a:gd name="connsiteY35" fmla="*/ 1096804 h 1204626"/>
                <a:gd name="connsiteX36" fmla="*/ 885158 w 1195101"/>
                <a:gd name="connsiteY36" fmla="*/ 1204532 h 1204626"/>
                <a:gd name="connsiteX37" fmla="*/ 1027366 w 1195101"/>
                <a:gd name="connsiteY37" fmla="*/ 1200436 h 1204626"/>
                <a:gd name="connsiteX38" fmla="*/ 1195102 w 1195101"/>
                <a:gd name="connsiteY38" fmla="*/ 1204627 h 1204626"/>
                <a:gd name="connsiteX39" fmla="*/ 1195102 w 1195101"/>
                <a:gd name="connsiteY39" fmla="*/ 1131094 h 1204626"/>
                <a:gd name="connsiteX40" fmla="*/ 1186529 w 1195101"/>
                <a:gd name="connsiteY40" fmla="*/ 1129760 h 12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5101" h="1204626">
                  <a:moveTo>
                    <a:pt x="372618" y="571786"/>
                  </a:moveTo>
                  <a:cubicBezTo>
                    <a:pt x="372618" y="571786"/>
                    <a:pt x="372618" y="136874"/>
                    <a:pt x="372523" y="134303"/>
                  </a:cubicBezTo>
                  <a:cubicBezTo>
                    <a:pt x="372237" y="116967"/>
                    <a:pt x="371761" y="93250"/>
                    <a:pt x="386239" y="86487"/>
                  </a:cubicBezTo>
                  <a:cubicBezTo>
                    <a:pt x="396240" y="82105"/>
                    <a:pt x="493014" y="85630"/>
                    <a:pt x="498348" y="85630"/>
                  </a:cubicBezTo>
                  <a:cubicBezTo>
                    <a:pt x="650938" y="85630"/>
                    <a:pt x="738473" y="174974"/>
                    <a:pt x="738473" y="330518"/>
                  </a:cubicBezTo>
                  <a:cubicBezTo>
                    <a:pt x="738473" y="443960"/>
                    <a:pt x="708374" y="509016"/>
                    <a:pt x="640747" y="541687"/>
                  </a:cubicBezTo>
                  <a:cubicBezTo>
                    <a:pt x="577691" y="571976"/>
                    <a:pt x="372618" y="571786"/>
                    <a:pt x="372618" y="571786"/>
                  </a:cubicBezTo>
                  <a:moveTo>
                    <a:pt x="1186529" y="1129760"/>
                  </a:moveTo>
                  <a:cubicBezTo>
                    <a:pt x="1100138" y="1116235"/>
                    <a:pt x="1074134" y="1106424"/>
                    <a:pt x="1017461" y="1040702"/>
                  </a:cubicBezTo>
                  <a:lnTo>
                    <a:pt x="661797" y="632460"/>
                  </a:lnTo>
                  <a:cubicBezTo>
                    <a:pt x="849059" y="608076"/>
                    <a:pt x="964597" y="484251"/>
                    <a:pt x="964597" y="305371"/>
                  </a:cubicBezTo>
                  <a:cubicBezTo>
                    <a:pt x="964597" y="188976"/>
                    <a:pt x="919544" y="105061"/>
                    <a:pt x="831056" y="55816"/>
                  </a:cubicBezTo>
                  <a:cubicBezTo>
                    <a:pt x="763619" y="18383"/>
                    <a:pt x="670084" y="190"/>
                    <a:pt x="544639" y="190"/>
                  </a:cubicBezTo>
                  <a:cubicBezTo>
                    <a:pt x="507206" y="1143"/>
                    <a:pt x="416909" y="4191"/>
                    <a:pt x="317468" y="4191"/>
                  </a:cubicBezTo>
                  <a:cubicBezTo>
                    <a:pt x="214313" y="4191"/>
                    <a:pt x="191" y="0"/>
                    <a:pt x="191" y="0"/>
                  </a:cubicBezTo>
                  <a:lnTo>
                    <a:pt x="191" y="74866"/>
                  </a:lnTo>
                  <a:lnTo>
                    <a:pt x="15050" y="74866"/>
                  </a:lnTo>
                  <a:cubicBezTo>
                    <a:pt x="71818" y="74486"/>
                    <a:pt x="135731" y="74771"/>
                    <a:pt x="152781" y="128683"/>
                  </a:cubicBezTo>
                  <a:cubicBezTo>
                    <a:pt x="168307" y="175355"/>
                    <a:pt x="168307" y="306896"/>
                    <a:pt x="168307" y="350139"/>
                  </a:cubicBezTo>
                  <a:lnTo>
                    <a:pt x="168307" y="841248"/>
                  </a:lnTo>
                  <a:cubicBezTo>
                    <a:pt x="168307" y="895445"/>
                    <a:pt x="168307" y="977837"/>
                    <a:pt x="161068" y="1034129"/>
                  </a:cubicBezTo>
                  <a:cubicBezTo>
                    <a:pt x="158972" y="1050798"/>
                    <a:pt x="156210" y="1065276"/>
                    <a:pt x="152686" y="1075944"/>
                  </a:cubicBezTo>
                  <a:cubicBezTo>
                    <a:pt x="135350" y="1129665"/>
                    <a:pt x="66104" y="1129665"/>
                    <a:pt x="10382" y="1129665"/>
                  </a:cubicBezTo>
                  <a:lnTo>
                    <a:pt x="0" y="1129665"/>
                  </a:lnTo>
                  <a:lnTo>
                    <a:pt x="0" y="1204532"/>
                  </a:lnTo>
                  <a:cubicBezTo>
                    <a:pt x="0" y="1204532"/>
                    <a:pt x="166783" y="1197102"/>
                    <a:pt x="278225" y="1197102"/>
                  </a:cubicBezTo>
                  <a:cubicBezTo>
                    <a:pt x="374047" y="1197102"/>
                    <a:pt x="540734" y="1204246"/>
                    <a:pt x="540734" y="1204532"/>
                  </a:cubicBezTo>
                  <a:lnTo>
                    <a:pt x="540734" y="1129665"/>
                  </a:lnTo>
                  <a:lnTo>
                    <a:pt x="525971" y="1129665"/>
                  </a:lnTo>
                  <a:cubicBezTo>
                    <a:pt x="470059" y="1129951"/>
                    <a:pt x="406813" y="1129760"/>
                    <a:pt x="388239" y="1075754"/>
                  </a:cubicBezTo>
                  <a:cubicBezTo>
                    <a:pt x="384620" y="1065086"/>
                    <a:pt x="381953" y="1050607"/>
                    <a:pt x="379857" y="1034034"/>
                  </a:cubicBezTo>
                  <a:cubicBezTo>
                    <a:pt x="372618" y="978122"/>
                    <a:pt x="372618" y="898017"/>
                    <a:pt x="372618" y="854297"/>
                  </a:cubicBezTo>
                  <a:lnTo>
                    <a:pt x="372618" y="653510"/>
                  </a:lnTo>
                  <a:cubicBezTo>
                    <a:pt x="439198" y="654082"/>
                    <a:pt x="444913" y="661035"/>
                    <a:pt x="479107" y="702469"/>
                  </a:cubicBezTo>
                  <a:cubicBezTo>
                    <a:pt x="485489" y="710089"/>
                    <a:pt x="492728" y="718756"/>
                    <a:pt x="501110" y="728472"/>
                  </a:cubicBezTo>
                  <a:lnTo>
                    <a:pt x="797909" y="1096804"/>
                  </a:lnTo>
                  <a:lnTo>
                    <a:pt x="885158" y="1204532"/>
                  </a:lnTo>
                  <a:cubicBezTo>
                    <a:pt x="885158" y="1204532"/>
                    <a:pt x="980885" y="1200436"/>
                    <a:pt x="1027366" y="1200436"/>
                  </a:cubicBezTo>
                  <a:cubicBezTo>
                    <a:pt x="1094994" y="1200436"/>
                    <a:pt x="1195102" y="1204627"/>
                    <a:pt x="1195102" y="1204627"/>
                  </a:cubicBezTo>
                  <a:lnTo>
                    <a:pt x="1195102" y="1131094"/>
                  </a:lnTo>
                  <a:lnTo>
                    <a:pt x="1186529" y="112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858D9-2EB6-7B4E-71BA-81A16E6892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03685FD1-C558-B938-4937-4A4B401C8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96446" y="6348119"/>
            <a:ext cx="895554" cy="278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6901"/>
                </a:solidFill>
              </a:defRPr>
            </a:lvl1pPr>
          </a:lstStyle>
          <a:p>
            <a:fld id="{CFF5932D-33F3-084D-94FC-2AD9453C87CE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A104F3-8F1B-931B-8AD2-6EA8E710F6C3}"/>
              </a:ext>
            </a:extLst>
          </p:cNvPr>
          <p:cNvSpPr/>
          <p:nvPr userDrawn="1"/>
        </p:nvSpPr>
        <p:spPr>
          <a:xfrm>
            <a:off x="0" y="6190735"/>
            <a:ext cx="12192000" cy="667265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29D888-6206-5E5B-5EC6-8C834858E71C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FB5EDB4-2811-3C98-3B0C-ECDD10836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81F54AF-94CC-8599-9518-26F9B24B06C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1192190"/>
            <a:ext cx="12192002" cy="4998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0C19D-AA87-3E73-9115-B9E776EA4834}"/>
              </a:ext>
            </a:extLst>
          </p:cNvPr>
          <p:cNvSpPr/>
          <p:nvPr userDrawn="1"/>
        </p:nvSpPr>
        <p:spPr>
          <a:xfrm>
            <a:off x="0" y="0"/>
            <a:ext cx="12192000" cy="1210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EF067B3-83E1-D51A-15D6-33FCF66998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596" y="329006"/>
            <a:ext cx="11222127" cy="564031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Transition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6AFFCBE-93E2-9C7A-68AF-30431B0483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30CBFAEF-418F-C9F3-3149-5FB9494A7BD4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32888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21858D9-2EB6-7B4E-71BA-81A16E6892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959D29F9-4528-E4F1-FDE8-CF0A16D3A34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197" y="1210989"/>
            <a:ext cx="4059936" cy="4979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922A322-E236-2782-0C7D-F1C010C75A6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059934" y="1210989"/>
            <a:ext cx="4059936" cy="4979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DB29D8B-3000-A892-25EB-42D773F4A9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19868" y="1210989"/>
            <a:ext cx="4059936" cy="4979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grpSp>
        <p:nvGrpSpPr>
          <p:cNvPr id="9" name="Graphic 22">
            <a:extLst>
              <a:ext uri="{FF2B5EF4-FFF2-40B4-BE49-F238E27FC236}">
                <a16:creationId xmlns:a16="http://schemas.microsoft.com/office/drawing/2014/main" id="{61BC0428-20E7-D0A9-A423-E6F03872FC11}"/>
              </a:ext>
            </a:extLst>
          </p:cNvPr>
          <p:cNvGrpSpPr/>
          <p:nvPr userDrawn="1"/>
        </p:nvGrpSpPr>
        <p:grpSpPr>
          <a:xfrm>
            <a:off x="326276" y="360373"/>
            <a:ext cx="1694113" cy="640154"/>
            <a:chOff x="2728880" y="3418045"/>
            <a:chExt cx="3190208" cy="1205483"/>
          </a:xfrm>
          <a:solidFill>
            <a:schemeClr val="bg1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C3EB69D-6412-1553-7978-B6E031CFA029}"/>
                </a:ext>
              </a:extLst>
            </p:cNvPr>
            <p:cNvSpPr/>
            <p:nvPr/>
          </p:nvSpPr>
          <p:spPr>
            <a:xfrm>
              <a:off x="4081525" y="3418140"/>
              <a:ext cx="547877" cy="1204531"/>
            </a:xfrm>
            <a:custGeom>
              <a:avLst/>
              <a:gdLst>
                <a:gd name="connsiteX0" fmla="*/ 393478 w 547877"/>
                <a:gd name="connsiteY0" fmla="*/ 129064 h 1204531"/>
                <a:gd name="connsiteX1" fmla="*/ 537686 w 547877"/>
                <a:gd name="connsiteY1" fmla="*/ 74771 h 1204531"/>
                <a:gd name="connsiteX2" fmla="*/ 547878 w 547877"/>
                <a:gd name="connsiteY2" fmla="*/ 74771 h 1204531"/>
                <a:gd name="connsiteX3" fmla="*/ 547878 w 547877"/>
                <a:gd name="connsiteY3" fmla="*/ 0 h 1204531"/>
                <a:gd name="connsiteX4" fmla="*/ 267938 w 547877"/>
                <a:gd name="connsiteY4" fmla="*/ 4667 h 1204531"/>
                <a:gd name="connsiteX5" fmla="*/ 0 w 547877"/>
                <a:gd name="connsiteY5" fmla="*/ 0 h 1204531"/>
                <a:gd name="connsiteX6" fmla="*/ 0 w 547877"/>
                <a:gd name="connsiteY6" fmla="*/ 74771 h 1204531"/>
                <a:gd name="connsiteX7" fmla="*/ 10192 w 547877"/>
                <a:gd name="connsiteY7" fmla="*/ 74771 h 1204531"/>
                <a:gd name="connsiteX8" fmla="*/ 154400 w 547877"/>
                <a:gd name="connsiteY8" fmla="*/ 128968 h 1204531"/>
                <a:gd name="connsiteX9" fmla="*/ 171640 w 547877"/>
                <a:gd name="connsiteY9" fmla="*/ 363188 h 1204531"/>
                <a:gd name="connsiteX10" fmla="*/ 171640 w 547877"/>
                <a:gd name="connsiteY10" fmla="*/ 841153 h 1204531"/>
                <a:gd name="connsiteX11" fmla="*/ 154496 w 547877"/>
                <a:gd name="connsiteY11" fmla="*/ 1075373 h 1204531"/>
                <a:gd name="connsiteX12" fmla="*/ 10192 w 547877"/>
                <a:gd name="connsiteY12" fmla="*/ 1129569 h 1204531"/>
                <a:gd name="connsiteX13" fmla="*/ 0 w 547877"/>
                <a:gd name="connsiteY13" fmla="*/ 1129569 h 1204531"/>
                <a:gd name="connsiteX14" fmla="*/ 0 w 547877"/>
                <a:gd name="connsiteY14" fmla="*/ 1204531 h 1204531"/>
                <a:gd name="connsiteX15" fmla="*/ 268224 w 547877"/>
                <a:gd name="connsiteY15" fmla="*/ 1197102 h 1204531"/>
                <a:gd name="connsiteX16" fmla="*/ 547878 w 547877"/>
                <a:gd name="connsiteY16" fmla="*/ 1204531 h 1204531"/>
                <a:gd name="connsiteX17" fmla="*/ 547878 w 547877"/>
                <a:gd name="connsiteY17" fmla="*/ 1129569 h 1204531"/>
                <a:gd name="connsiteX18" fmla="*/ 537686 w 547877"/>
                <a:gd name="connsiteY18" fmla="*/ 1129569 h 1204531"/>
                <a:gd name="connsiteX19" fmla="*/ 393478 w 547877"/>
                <a:gd name="connsiteY19" fmla="*/ 1075468 h 1204531"/>
                <a:gd name="connsiteX20" fmla="*/ 376333 w 547877"/>
                <a:gd name="connsiteY20" fmla="*/ 841153 h 1204531"/>
                <a:gd name="connsiteX21" fmla="*/ 376333 w 547877"/>
                <a:gd name="connsiteY21" fmla="*/ 363188 h 1204531"/>
                <a:gd name="connsiteX22" fmla="*/ 393478 w 547877"/>
                <a:gd name="connsiteY22" fmla="*/ 129064 h 120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7877" h="1204531">
                  <a:moveTo>
                    <a:pt x="393478" y="129064"/>
                  </a:moveTo>
                  <a:cubicBezTo>
                    <a:pt x="414242" y="74771"/>
                    <a:pt x="482727" y="74771"/>
                    <a:pt x="537686" y="74771"/>
                  </a:cubicBezTo>
                  <a:lnTo>
                    <a:pt x="547878" y="74771"/>
                  </a:lnTo>
                  <a:lnTo>
                    <a:pt x="547878" y="0"/>
                  </a:lnTo>
                  <a:cubicBezTo>
                    <a:pt x="547878" y="0"/>
                    <a:pt x="333565" y="4667"/>
                    <a:pt x="267938" y="4667"/>
                  </a:cubicBezTo>
                  <a:cubicBezTo>
                    <a:pt x="200406" y="4667"/>
                    <a:pt x="0" y="0"/>
                    <a:pt x="0" y="0"/>
                  </a:cubicBezTo>
                  <a:lnTo>
                    <a:pt x="0" y="74771"/>
                  </a:lnTo>
                  <a:lnTo>
                    <a:pt x="10192" y="74771"/>
                  </a:lnTo>
                  <a:cubicBezTo>
                    <a:pt x="65246" y="74771"/>
                    <a:pt x="133731" y="74771"/>
                    <a:pt x="154400" y="128968"/>
                  </a:cubicBezTo>
                  <a:cubicBezTo>
                    <a:pt x="171640" y="175450"/>
                    <a:pt x="171640" y="307086"/>
                    <a:pt x="171640" y="363188"/>
                  </a:cubicBezTo>
                  <a:lnTo>
                    <a:pt x="171640" y="841153"/>
                  </a:lnTo>
                  <a:cubicBezTo>
                    <a:pt x="171640" y="897350"/>
                    <a:pt x="171640" y="1028890"/>
                    <a:pt x="154496" y="1075373"/>
                  </a:cubicBezTo>
                  <a:cubicBezTo>
                    <a:pt x="133731" y="1129569"/>
                    <a:pt x="65246" y="1129569"/>
                    <a:pt x="10192" y="1129569"/>
                  </a:cubicBezTo>
                  <a:lnTo>
                    <a:pt x="0" y="1129569"/>
                  </a:lnTo>
                  <a:lnTo>
                    <a:pt x="0" y="1204531"/>
                  </a:lnTo>
                  <a:cubicBezTo>
                    <a:pt x="0" y="1204341"/>
                    <a:pt x="173260" y="1197102"/>
                    <a:pt x="268224" y="1197102"/>
                  </a:cubicBezTo>
                  <a:cubicBezTo>
                    <a:pt x="377476" y="1197102"/>
                    <a:pt x="547878" y="1204531"/>
                    <a:pt x="547878" y="1204531"/>
                  </a:cubicBezTo>
                  <a:lnTo>
                    <a:pt x="547878" y="1129569"/>
                  </a:lnTo>
                  <a:lnTo>
                    <a:pt x="537686" y="1129569"/>
                  </a:lnTo>
                  <a:cubicBezTo>
                    <a:pt x="482727" y="1129569"/>
                    <a:pt x="414242" y="1129569"/>
                    <a:pt x="393478" y="1075468"/>
                  </a:cubicBezTo>
                  <a:cubicBezTo>
                    <a:pt x="376333" y="1028890"/>
                    <a:pt x="376333" y="897350"/>
                    <a:pt x="376333" y="841153"/>
                  </a:cubicBezTo>
                  <a:lnTo>
                    <a:pt x="376333" y="363188"/>
                  </a:lnTo>
                  <a:cubicBezTo>
                    <a:pt x="376333" y="307086"/>
                    <a:pt x="376333" y="175450"/>
                    <a:pt x="393478" y="12906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0CC2B25-1D7D-C81C-204C-FF2911157BFF}"/>
                </a:ext>
              </a:extLst>
            </p:cNvPr>
            <p:cNvSpPr/>
            <p:nvPr/>
          </p:nvSpPr>
          <p:spPr>
            <a:xfrm>
              <a:off x="4792185" y="3419283"/>
              <a:ext cx="1126902" cy="1204245"/>
            </a:xfrm>
            <a:custGeom>
              <a:avLst/>
              <a:gdLst>
                <a:gd name="connsiteX0" fmla="*/ 0 w 1126902"/>
                <a:gd name="connsiteY0" fmla="*/ 0 h 1204245"/>
                <a:gd name="connsiteX1" fmla="*/ 0 w 1126902"/>
                <a:gd name="connsiteY1" fmla="*/ 312420 h 1204245"/>
                <a:gd name="connsiteX2" fmla="*/ 74295 w 1126902"/>
                <a:gd name="connsiteY2" fmla="*/ 312420 h 1204245"/>
                <a:gd name="connsiteX3" fmla="*/ 74581 w 1126902"/>
                <a:gd name="connsiteY3" fmla="*/ 302609 h 1204245"/>
                <a:gd name="connsiteX4" fmla="*/ 334328 w 1126902"/>
                <a:gd name="connsiteY4" fmla="*/ 90773 h 1204245"/>
                <a:gd name="connsiteX5" fmla="*/ 352330 w 1126902"/>
                <a:gd name="connsiteY5" fmla="*/ 90678 h 1204245"/>
                <a:gd name="connsiteX6" fmla="*/ 453200 w 1126902"/>
                <a:gd name="connsiteY6" fmla="*/ 106204 h 1204245"/>
                <a:gd name="connsiteX7" fmla="*/ 461201 w 1126902"/>
                <a:gd name="connsiteY7" fmla="*/ 128873 h 1204245"/>
                <a:gd name="connsiteX8" fmla="*/ 461201 w 1126902"/>
                <a:gd name="connsiteY8" fmla="*/ 950119 h 1204245"/>
                <a:gd name="connsiteX9" fmla="*/ 272510 w 1126902"/>
                <a:gd name="connsiteY9" fmla="*/ 1129475 h 1204245"/>
                <a:gd name="connsiteX10" fmla="*/ 262700 w 1126902"/>
                <a:gd name="connsiteY10" fmla="*/ 1129856 h 1204245"/>
                <a:gd name="connsiteX11" fmla="*/ 262700 w 1126902"/>
                <a:gd name="connsiteY11" fmla="*/ 1204246 h 1204245"/>
                <a:gd name="connsiteX12" fmla="*/ 578548 w 1126902"/>
                <a:gd name="connsiteY12" fmla="*/ 1196911 h 1204245"/>
                <a:gd name="connsiteX13" fmla="*/ 864203 w 1126902"/>
                <a:gd name="connsiteY13" fmla="*/ 1204246 h 1204245"/>
                <a:gd name="connsiteX14" fmla="*/ 864203 w 1126902"/>
                <a:gd name="connsiteY14" fmla="*/ 1129856 h 1204245"/>
                <a:gd name="connsiteX15" fmla="*/ 854393 w 1126902"/>
                <a:gd name="connsiteY15" fmla="*/ 1129475 h 1204245"/>
                <a:gd name="connsiteX16" fmla="*/ 665702 w 1126902"/>
                <a:gd name="connsiteY16" fmla="*/ 950119 h 1204245"/>
                <a:gd name="connsiteX17" fmla="*/ 665702 w 1126902"/>
                <a:gd name="connsiteY17" fmla="*/ 128873 h 1204245"/>
                <a:gd name="connsiteX18" fmla="*/ 673608 w 1126902"/>
                <a:gd name="connsiteY18" fmla="*/ 108490 h 1204245"/>
                <a:gd name="connsiteX19" fmla="*/ 791718 w 1126902"/>
                <a:gd name="connsiteY19" fmla="*/ 90488 h 1204245"/>
                <a:gd name="connsiteX20" fmla="*/ 815912 w 1126902"/>
                <a:gd name="connsiteY20" fmla="*/ 90773 h 1204245"/>
                <a:gd name="connsiteX21" fmla="*/ 1052513 w 1126902"/>
                <a:gd name="connsiteY21" fmla="*/ 302895 h 1204245"/>
                <a:gd name="connsiteX22" fmla="*/ 1053084 w 1126902"/>
                <a:gd name="connsiteY22" fmla="*/ 312420 h 1204245"/>
                <a:gd name="connsiteX23" fmla="*/ 1126903 w 1126902"/>
                <a:gd name="connsiteY23" fmla="*/ 312420 h 1204245"/>
                <a:gd name="connsiteX24" fmla="*/ 1126903 w 1126902"/>
                <a:gd name="connsiteY24" fmla="*/ 0 h 1204245"/>
                <a:gd name="connsiteX25" fmla="*/ 563404 w 1126902"/>
                <a:gd name="connsiteY25" fmla="*/ 2857 h 1204245"/>
                <a:gd name="connsiteX26" fmla="*/ 0 w 1126902"/>
                <a:gd name="connsiteY26" fmla="*/ 0 h 12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6902" h="1204245">
                  <a:moveTo>
                    <a:pt x="0" y="0"/>
                  </a:moveTo>
                  <a:lnTo>
                    <a:pt x="0" y="312420"/>
                  </a:lnTo>
                  <a:lnTo>
                    <a:pt x="74295" y="312420"/>
                  </a:lnTo>
                  <a:lnTo>
                    <a:pt x="74581" y="302609"/>
                  </a:lnTo>
                  <a:cubicBezTo>
                    <a:pt x="81344" y="99346"/>
                    <a:pt x="159163" y="90773"/>
                    <a:pt x="334328" y="90773"/>
                  </a:cubicBezTo>
                  <a:cubicBezTo>
                    <a:pt x="340328" y="90773"/>
                    <a:pt x="346424" y="90773"/>
                    <a:pt x="352330" y="90678"/>
                  </a:cubicBezTo>
                  <a:cubicBezTo>
                    <a:pt x="395859" y="90392"/>
                    <a:pt x="437007" y="90106"/>
                    <a:pt x="453200" y="106204"/>
                  </a:cubicBezTo>
                  <a:cubicBezTo>
                    <a:pt x="458629" y="111538"/>
                    <a:pt x="461201" y="118967"/>
                    <a:pt x="461201" y="128873"/>
                  </a:cubicBezTo>
                  <a:lnTo>
                    <a:pt x="461201" y="950119"/>
                  </a:lnTo>
                  <a:cubicBezTo>
                    <a:pt x="461201" y="1072039"/>
                    <a:pt x="444151" y="1122426"/>
                    <a:pt x="272510" y="1129475"/>
                  </a:cubicBezTo>
                  <a:lnTo>
                    <a:pt x="262700" y="1129856"/>
                  </a:lnTo>
                  <a:lnTo>
                    <a:pt x="262700" y="1204246"/>
                  </a:lnTo>
                  <a:cubicBezTo>
                    <a:pt x="262700" y="1204246"/>
                    <a:pt x="462725" y="1196911"/>
                    <a:pt x="578548" y="1196911"/>
                  </a:cubicBezTo>
                  <a:cubicBezTo>
                    <a:pt x="666941" y="1196911"/>
                    <a:pt x="864203" y="1204246"/>
                    <a:pt x="864203" y="1204246"/>
                  </a:cubicBezTo>
                  <a:lnTo>
                    <a:pt x="864203" y="1129856"/>
                  </a:lnTo>
                  <a:lnTo>
                    <a:pt x="854393" y="1129475"/>
                  </a:lnTo>
                  <a:cubicBezTo>
                    <a:pt x="682752" y="1122426"/>
                    <a:pt x="665702" y="1072039"/>
                    <a:pt x="665702" y="950119"/>
                  </a:cubicBezTo>
                  <a:lnTo>
                    <a:pt x="665702" y="128873"/>
                  </a:lnTo>
                  <a:cubicBezTo>
                    <a:pt x="665702" y="120396"/>
                    <a:pt x="668369" y="113729"/>
                    <a:pt x="673608" y="108490"/>
                  </a:cubicBezTo>
                  <a:cubicBezTo>
                    <a:pt x="693420" y="89059"/>
                    <a:pt x="747903" y="89821"/>
                    <a:pt x="791718" y="90488"/>
                  </a:cubicBezTo>
                  <a:cubicBezTo>
                    <a:pt x="800005" y="90583"/>
                    <a:pt x="808196" y="90773"/>
                    <a:pt x="815912" y="90773"/>
                  </a:cubicBezTo>
                  <a:cubicBezTo>
                    <a:pt x="987267" y="90773"/>
                    <a:pt x="1042511" y="140303"/>
                    <a:pt x="1052513" y="302895"/>
                  </a:cubicBezTo>
                  <a:lnTo>
                    <a:pt x="1053084" y="312420"/>
                  </a:lnTo>
                  <a:lnTo>
                    <a:pt x="1126903" y="312420"/>
                  </a:lnTo>
                  <a:lnTo>
                    <a:pt x="1126903" y="0"/>
                  </a:lnTo>
                  <a:cubicBezTo>
                    <a:pt x="1126903" y="0"/>
                    <a:pt x="694468" y="2857"/>
                    <a:pt x="563404" y="2857"/>
                  </a:cubicBezTo>
                  <a:cubicBezTo>
                    <a:pt x="432340" y="2857"/>
                    <a:pt x="0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9FA0D95-7016-A653-02B6-82ED90BA0AC1}"/>
                </a:ext>
              </a:extLst>
            </p:cNvPr>
            <p:cNvSpPr/>
            <p:nvPr/>
          </p:nvSpPr>
          <p:spPr>
            <a:xfrm>
              <a:off x="2728880" y="3418045"/>
              <a:ext cx="1195101" cy="1204626"/>
            </a:xfrm>
            <a:custGeom>
              <a:avLst/>
              <a:gdLst>
                <a:gd name="connsiteX0" fmla="*/ 372618 w 1195101"/>
                <a:gd name="connsiteY0" fmla="*/ 571786 h 1204626"/>
                <a:gd name="connsiteX1" fmla="*/ 372523 w 1195101"/>
                <a:gd name="connsiteY1" fmla="*/ 134303 h 1204626"/>
                <a:gd name="connsiteX2" fmla="*/ 386239 w 1195101"/>
                <a:gd name="connsiteY2" fmla="*/ 86487 h 1204626"/>
                <a:gd name="connsiteX3" fmla="*/ 498348 w 1195101"/>
                <a:gd name="connsiteY3" fmla="*/ 85630 h 1204626"/>
                <a:gd name="connsiteX4" fmla="*/ 738473 w 1195101"/>
                <a:gd name="connsiteY4" fmla="*/ 330518 h 1204626"/>
                <a:gd name="connsiteX5" fmla="*/ 640747 w 1195101"/>
                <a:gd name="connsiteY5" fmla="*/ 541687 h 1204626"/>
                <a:gd name="connsiteX6" fmla="*/ 372618 w 1195101"/>
                <a:gd name="connsiteY6" fmla="*/ 571786 h 1204626"/>
                <a:gd name="connsiteX7" fmla="*/ 1186529 w 1195101"/>
                <a:gd name="connsiteY7" fmla="*/ 1129760 h 1204626"/>
                <a:gd name="connsiteX8" fmla="*/ 1017461 w 1195101"/>
                <a:gd name="connsiteY8" fmla="*/ 1040702 h 1204626"/>
                <a:gd name="connsiteX9" fmla="*/ 661797 w 1195101"/>
                <a:gd name="connsiteY9" fmla="*/ 632460 h 1204626"/>
                <a:gd name="connsiteX10" fmla="*/ 964597 w 1195101"/>
                <a:gd name="connsiteY10" fmla="*/ 305371 h 1204626"/>
                <a:gd name="connsiteX11" fmla="*/ 831056 w 1195101"/>
                <a:gd name="connsiteY11" fmla="*/ 55816 h 1204626"/>
                <a:gd name="connsiteX12" fmla="*/ 544639 w 1195101"/>
                <a:gd name="connsiteY12" fmla="*/ 190 h 1204626"/>
                <a:gd name="connsiteX13" fmla="*/ 317468 w 1195101"/>
                <a:gd name="connsiteY13" fmla="*/ 4191 h 1204626"/>
                <a:gd name="connsiteX14" fmla="*/ 191 w 1195101"/>
                <a:gd name="connsiteY14" fmla="*/ 0 h 1204626"/>
                <a:gd name="connsiteX15" fmla="*/ 191 w 1195101"/>
                <a:gd name="connsiteY15" fmla="*/ 74866 h 1204626"/>
                <a:gd name="connsiteX16" fmla="*/ 15050 w 1195101"/>
                <a:gd name="connsiteY16" fmla="*/ 74866 h 1204626"/>
                <a:gd name="connsiteX17" fmla="*/ 152781 w 1195101"/>
                <a:gd name="connsiteY17" fmla="*/ 128683 h 1204626"/>
                <a:gd name="connsiteX18" fmla="*/ 168307 w 1195101"/>
                <a:gd name="connsiteY18" fmla="*/ 350139 h 1204626"/>
                <a:gd name="connsiteX19" fmla="*/ 168307 w 1195101"/>
                <a:gd name="connsiteY19" fmla="*/ 841248 h 1204626"/>
                <a:gd name="connsiteX20" fmla="*/ 161068 w 1195101"/>
                <a:gd name="connsiteY20" fmla="*/ 1034129 h 1204626"/>
                <a:gd name="connsiteX21" fmla="*/ 152686 w 1195101"/>
                <a:gd name="connsiteY21" fmla="*/ 1075944 h 1204626"/>
                <a:gd name="connsiteX22" fmla="*/ 10382 w 1195101"/>
                <a:gd name="connsiteY22" fmla="*/ 1129665 h 1204626"/>
                <a:gd name="connsiteX23" fmla="*/ 0 w 1195101"/>
                <a:gd name="connsiteY23" fmla="*/ 1129665 h 1204626"/>
                <a:gd name="connsiteX24" fmla="*/ 0 w 1195101"/>
                <a:gd name="connsiteY24" fmla="*/ 1204532 h 1204626"/>
                <a:gd name="connsiteX25" fmla="*/ 278225 w 1195101"/>
                <a:gd name="connsiteY25" fmla="*/ 1197102 h 1204626"/>
                <a:gd name="connsiteX26" fmla="*/ 540734 w 1195101"/>
                <a:gd name="connsiteY26" fmla="*/ 1204532 h 1204626"/>
                <a:gd name="connsiteX27" fmla="*/ 540734 w 1195101"/>
                <a:gd name="connsiteY27" fmla="*/ 1129665 h 1204626"/>
                <a:gd name="connsiteX28" fmla="*/ 525971 w 1195101"/>
                <a:gd name="connsiteY28" fmla="*/ 1129665 h 1204626"/>
                <a:gd name="connsiteX29" fmla="*/ 388239 w 1195101"/>
                <a:gd name="connsiteY29" fmla="*/ 1075754 h 1204626"/>
                <a:gd name="connsiteX30" fmla="*/ 379857 w 1195101"/>
                <a:gd name="connsiteY30" fmla="*/ 1034034 h 1204626"/>
                <a:gd name="connsiteX31" fmla="*/ 372618 w 1195101"/>
                <a:gd name="connsiteY31" fmla="*/ 854297 h 1204626"/>
                <a:gd name="connsiteX32" fmla="*/ 372618 w 1195101"/>
                <a:gd name="connsiteY32" fmla="*/ 653510 h 1204626"/>
                <a:gd name="connsiteX33" fmla="*/ 479107 w 1195101"/>
                <a:gd name="connsiteY33" fmla="*/ 702469 h 1204626"/>
                <a:gd name="connsiteX34" fmla="*/ 501110 w 1195101"/>
                <a:gd name="connsiteY34" fmla="*/ 728472 h 1204626"/>
                <a:gd name="connsiteX35" fmla="*/ 797909 w 1195101"/>
                <a:gd name="connsiteY35" fmla="*/ 1096804 h 1204626"/>
                <a:gd name="connsiteX36" fmla="*/ 885158 w 1195101"/>
                <a:gd name="connsiteY36" fmla="*/ 1204532 h 1204626"/>
                <a:gd name="connsiteX37" fmla="*/ 1027366 w 1195101"/>
                <a:gd name="connsiteY37" fmla="*/ 1200436 h 1204626"/>
                <a:gd name="connsiteX38" fmla="*/ 1195102 w 1195101"/>
                <a:gd name="connsiteY38" fmla="*/ 1204627 h 1204626"/>
                <a:gd name="connsiteX39" fmla="*/ 1195102 w 1195101"/>
                <a:gd name="connsiteY39" fmla="*/ 1131094 h 1204626"/>
                <a:gd name="connsiteX40" fmla="*/ 1186529 w 1195101"/>
                <a:gd name="connsiteY40" fmla="*/ 1129760 h 12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5101" h="1204626">
                  <a:moveTo>
                    <a:pt x="372618" y="571786"/>
                  </a:moveTo>
                  <a:cubicBezTo>
                    <a:pt x="372618" y="571786"/>
                    <a:pt x="372618" y="136874"/>
                    <a:pt x="372523" y="134303"/>
                  </a:cubicBezTo>
                  <a:cubicBezTo>
                    <a:pt x="372237" y="116967"/>
                    <a:pt x="371761" y="93250"/>
                    <a:pt x="386239" y="86487"/>
                  </a:cubicBezTo>
                  <a:cubicBezTo>
                    <a:pt x="396240" y="82105"/>
                    <a:pt x="493014" y="85630"/>
                    <a:pt x="498348" y="85630"/>
                  </a:cubicBezTo>
                  <a:cubicBezTo>
                    <a:pt x="650938" y="85630"/>
                    <a:pt x="738473" y="174974"/>
                    <a:pt x="738473" y="330518"/>
                  </a:cubicBezTo>
                  <a:cubicBezTo>
                    <a:pt x="738473" y="443960"/>
                    <a:pt x="708374" y="509016"/>
                    <a:pt x="640747" y="541687"/>
                  </a:cubicBezTo>
                  <a:cubicBezTo>
                    <a:pt x="577691" y="571976"/>
                    <a:pt x="372618" y="571786"/>
                    <a:pt x="372618" y="571786"/>
                  </a:cubicBezTo>
                  <a:moveTo>
                    <a:pt x="1186529" y="1129760"/>
                  </a:moveTo>
                  <a:cubicBezTo>
                    <a:pt x="1100138" y="1116235"/>
                    <a:pt x="1074134" y="1106424"/>
                    <a:pt x="1017461" y="1040702"/>
                  </a:cubicBezTo>
                  <a:lnTo>
                    <a:pt x="661797" y="632460"/>
                  </a:lnTo>
                  <a:cubicBezTo>
                    <a:pt x="849059" y="608076"/>
                    <a:pt x="964597" y="484251"/>
                    <a:pt x="964597" y="305371"/>
                  </a:cubicBezTo>
                  <a:cubicBezTo>
                    <a:pt x="964597" y="188976"/>
                    <a:pt x="919544" y="105061"/>
                    <a:pt x="831056" y="55816"/>
                  </a:cubicBezTo>
                  <a:cubicBezTo>
                    <a:pt x="763619" y="18383"/>
                    <a:pt x="670084" y="190"/>
                    <a:pt x="544639" y="190"/>
                  </a:cubicBezTo>
                  <a:cubicBezTo>
                    <a:pt x="507206" y="1143"/>
                    <a:pt x="416909" y="4191"/>
                    <a:pt x="317468" y="4191"/>
                  </a:cubicBezTo>
                  <a:cubicBezTo>
                    <a:pt x="214313" y="4191"/>
                    <a:pt x="191" y="0"/>
                    <a:pt x="191" y="0"/>
                  </a:cubicBezTo>
                  <a:lnTo>
                    <a:pt x="191" y="74866"/>
                  </a:lnTo>
                  <a:lnTo>
                    <a:pt x="15050" y="74866"/>
                  </a:lnTo>
                  <a:cubicBezTo>
                    <a:pt x="71818" y="74486"/>
                    <a:pt x="135731" y="74771"/>
                    <a:pt x="152781" y="128683"/>
                  </a:cubicBezTo>
                  <a:cubicBezTo>
                    <a:pt x="168307" y="175355"/>
                    <a:pt x="168307" y="306896"/>
                    <a:pt x="168307" y="350139"/>
                  </a:cubicBezTo>
                  <a:lnTo>
                    <a:pt x="168307" y="841248"/>
                  </a:lnTo>
                  <a:cubicBezTo>
                    <a:pt x="168307" y="895445"/>
                    <a:pt x="168307" y="977837"/>
                    <a:pt x="161068" y="1034129"/>
                  </a:cubicBezTo>
                  <a:cubicBezTo>
                    <a:pt x="158972" y="1050798"/>
                    <a:pt x="156210" y="1065276"/>
                    <a:pt x="152686" y="1075944"/>
                  </a:cubicBezTo>
                  <a:cubicBezTo>
                    <a:pt x="135350" y="1129665"/>
                    <a:pt x="66104" y="1129665"/>
                    <a:pt x="10382" y="1129665"/>
                  </a:cubicBezTo>
                  <a:lnTo>
                    <a:pt x="0" y="1129665"/>
                  </a:lnTo>
                  <a:lnTo>
                    <a:pt x="0" y="1204532"/>
                  </a:lnTo>
                  <a:cubicBezTo>
                    <a:pt x="0" y="1204532"/>
                    <a:pt x="166783" y="1197102"/>
                    <a:pt x="278225" y="1197102"/>
                  </a:cubicBezTo>
                  <a:cubicBezTo>
                    <a:pt x="374047" y="1197102"/>
                    <a:pt x="540734" y="1204246"/>
                    <a:pt x="540734" y="1204532"/>
                  </a:cubicBezTo>
                  <a:lnTo>
                    <a:pt x="540734" y="1129665"/>
                  </a:lnTo>
                  <a:lnTo>
                    <a:pt x="525971" y="1129665"/>
                  </a:lnTo>
                  <a:cubicBezTo>
                    <a:pt x="470059" y="1129951"/>
                    <a:pt x="406813" y="1129760"/>
                    <a:pt x="388239" y="1075754"/>
                  </a:cubicBezTo>
                  <a:cubicBezTo>
                    <a:pt x="384620" y="1065086"/>
                    <a:pt x="381953" y="1050607"/>
                    <a:pt x="379857" y="1034034"/>
                  </a:cubicBezTo>
                  <a:cubicBezTo>
                    <a:pt x="372618" y="978122"/>
                    <a:pt x="372618" y="898017"/>
                    <a:pt x="372618" y="854297"/>
                  </a:cubicBezTo>
                  <a:lnTo>
                    <a:pt x="372618" y="653510"/>
                  </a:lnTo>
                  <a:cubicBezTo>
                    <a:pt x="439198" y="654082"/>
                    <a:pt x="444913" y="661035"/>
                    <a:pt x="479107" y="702469"/>
                  </a:cubicBezTo>
                  <a:cubicBezTo>
                    <a:pt x="485489" y="710089"/>
                    <a:pt x="492728" y="718756"/>
                    <a:pt x="501110" y="728472"/>
                  </a:cubicBezTo>
                  <a:lnTo>
                    <a:pt x="797909" y="1096804"/>
                  </a:lnTo>
                  <a:lnTo>
                    <a:pt x="885158" y="1204532"/>
                  </a:lnTo>
                  <a:cubicBezTo>
                    <a:pt x="885158" y="1204532"/>
                    <a:pt x="980885" y="1200436"/>
                    <a:pt x="1027366" y="1200436"/>
                  </a:cubicBezTo>
                  <a:cubicBezTo>
                    <a:pt x="1094994" y="1200436"/>
                    <a:pt x="1195102" y="1204627"/>
                    <a:pt x="1195102" y="1204627"/>
                  </a:cubicBezTo>
                  <a:lnTo>
                    <a:pt x="1195102" y="1131094"/>
                  </a:lnTo>
                  <a:lnTo>
                    <a:pt x="1186529" y="112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aphic 22">
            <a:extLst>
              <a:ext uri="{FF2B5EF4-FFF2-40B4-BE49-F238E27FC236}">
                <a16:creationId xmlns:a16="http://schemas.microsoft.com/office/drawing/2014/main" id="{A885EB8A-64F4-1E29-CCFD-5D344722CB23}"/>
              </a:ext>
            </a:extLst>
          </p:cNvPr>
          <p:cNvGrpSpPr/>
          <p:nvPr userDrawn="1"/>
        </p:nvGrpSpPr>
        <p:grpSpPr>
          <a:xfrm>
            <a:off x="326277" y="360373"/>
            <a:ext cx="1248524" cy="471779"/>
            <a:chOff x="2728880" y="3418045"/>
            <a:chExt cx="3190208" cy="1205483"/>
          </a:xfrm>
          <a:solidFill>
            <a:srgbClr val="F8690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8EC2CF3-8B5B-54F2-E703-52A7F9931894}"/>
                </a:ext>
              </a:extLst>
            </p:cNvPr>
            <p:cNvSpPr/>
            <p:nvPr/>
          </p:nvSpPr>
          <p:spPr>
            <a:xfrm>
              <a:off x="4081525" y="3418140"/>
              <a:ext cx="547877" cy="1204531"/>
            </a:xfrm>
            <a:custGeom>
              <a:avLst/>
              <a:gdLst>
                <a:gd name="connsiteX0" fmla="*/ 393478 w 547877"/>
                <a:gd name="connsiteY0" fmla="*/ 129064 h 1204531"/>
                <a:gd name="connsiteX1" fmla="*/ 537686 w 547877"/>
                <a:gd name="connsiteY1" fmla="*/ 74771 h 1204531"/>
                <a:gd name="connsiteX2" fmla="*/ 547878 w 547877"/>
                <a:gd name="connsiteY2" fmla="*/ 74771 h 1204531"/>
                <a:gd name="connsiteX3" fmla="*/ 547878 w 547877"/>
                <a:gd name="connsiteY3" fmla="*/ 0 h 1204531"/>
                <a:gd name="connsiteX4" fmla="*/ 267938 w 547877"/>
                <a:gd name="connsiteY4" fmla="*/ 4667 h 1204531"/>
                <a:gd name="connsiteX5" fmla="*/ 0 w 547877"/>
                <a:gd name="connsiteY5" fmla="*/ 0 h 1204531"/>
                <a:gd name="connsiteX6" fmla="*/ 0 w 547877"/>
                <a:gd name="connsiteY6" fmla="*/ 74771 h 1204531"/>
                <a:gd name="connsiteX7" fmla="*/ 10192 w 547877"/>
                <a:gd name="connsiteY7" fmla="*/ 74771 h 1204531"/>
                <a:gd name="connsiteX8" fmla="*/ 154400 w 547877"/>
                <a:gd name="connsiteY8" fmla="*/ 128968 h 1204531"/>
                <a:gd name="connsiteX9" fmla="*/ 171640 w 547877"/>
                <a:gd name="connsiteY9" fmla="*/ 363188 h 1204531"/>
                <a:gd name="connsiteX10" fmla="*/ 171640 w 547877"/>
                <a:gd name="connsiteY10" fmla="*/ 841153 h 1204531"/>
                <a:gd name="connsiteX11" fmla="*/ 154496 w 547877"/>
                <a:gd name="connsiteY11" fmla="*/ 1075373 h 1204531"/>
                <a:gd name="connsiteX12" fmla="*/ 10192 w 547877"/>
                <a:gd name="connsiteY12" fmla="*/ 1129569 h 1204531"/>
                <a:gd name="connsiteX13" fmla="*/ 0 w 547877"/>
                <a:gd name="connsiteY13" fmla="*/ 1129569 h 1204531"/>
                <a:gd name="connsiteX14" fmla="*/ 0 w 547877"/>
                <a:gd name="connsiteY14" fmla="*/ 1204531 h 1204531"/>
                <a:gd name="connsiteX15" fmla="*/ 268224 w 547877"/>
                <a:gd name="connsiteY15" fmla="*/ 1197102 h 1204531"/>
                <a:gd name="connsiteX16" fmla="*/ 547878 w 547877"/>
                <a:gd name="connsiteY16" fmla="*/ 1204531 h 1204531"/>
                <a:gd name="connsiteX17" fmla="*/ 547878 w 547877"/>
                <a:gd name="connsiteY17" fmla="*/ 1129569 h 1204531"/>
                <a:gd name="connsiteX18" fmla="*/ 537686 w 547877"/>
                <a:gd name="connsiteY18" fmla="*/ 1129569 h 1204531"/>
                <a:gd name="connsiteX19" fmla="*/ 393478 w 547877"/>
                <a:gd name="connsiteY19" fmla="*/ 1075468 h 1204531"/>
                <a:gd name="connsiteX20" fmla="*/ 376333 w 547877"/>
                <a:gd name="connsiteY20" fmla="*/ 841153 h 1204531"/>
                <a:gd name="connsiteX21" fmla="*/ 376333 w 547877"/>
                <a:gd name="connsiteY21" fmla="*/ 363188 h 1204531"/>
                <a:gd name="connsiteX22" fmla="*/ 393478 w 547877"/>
                <a:gd name="connsiteY22" fmla="*/ 129064 h 120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7877" h="1204531">
                  <a:moveTo>
                    <a:pt x="393478" y="129064"/>
                  </a:moveTo>
                  <a:cubicBezTo>
                    <a:pt x="414242" y="74771"/>
                    <a:pt x="482727" y="74771"/>
                    <a:pt x="537686" y="74771"/>
                  </a:cubicBezTo>
                  <a:lnTo>
                    <a:pt x="547878" y="74771"/>
                  </a:lnTo>
                  <a:lnTo>
                    <a:pt x="547878" y="0"/>
                  </a:lnTo>
                  <a:cubicBezTo>
                    <a:pt x="547878" y="0"/>
                    <a:pt x="333565" y="4667"/>
                    <a:pt x="267938" y="4667"/>
                  </a:cubicBezTo>
                  <a:cubicBezTo>
                    <a:pt x="200406" y="4667"/>
                    <a:pt x="0" y="0"/>
                    <a:pt x="0" y="0"/>
                  </a:cubicBezTo>
                  <a:lnTo>
                    <a:pt x="0" y="74771"/>
                  </a:lnTo>
                  <a:lnTo>
                    <a:pt x="10192" y="74771"/>
                  </a:lnTo>
                  <a:cubicBezTo>
                    <a:pt x="65246" y="74771"/>
                    <a:pt x="133731" y="74771"/>
                    <a:pt x="154400" y="128968"/>
                  </a:cubicBezTo>
                  <a:cubicBezTo>
                    <a:pt x="171640" y="175450"/>
                    <a:pt x="171640" y="307086"/>
                    <a:pt x="171640" y="363188"/>
                  </a:cubicBezTo>
                  <a:lnTo>
                    <a:pt x="171640" y="841153"/>
                  </a:lnTo>
                  <a:cubicBezTo>
                    <a:pt x="171640" y="897350"/>
                    <a:pt x="171640" y="1028890"/>
                    <a:pt x="154496" y="1075373"/>
                  </a:cubicBezTo>
                  <a:cubicBezTo>
                    <a:pt x="133731" y="1129569"/>
                    <a:pt x="65246" y="1129569"/>
                    <a:pt x="10192" y="1129569"/>
                  </a:cubicBezTo>
                  <a:lnTo>
                    <a:pt x="0" y="1129569"/>
                  </a:lnTo>
                  <a:lnTo>
                    <a:pt x="0" y="1204531"/>
                  </a:lnTo>
                  <a:cubicBezTo>
                    <a:pt x="0" y="1204341"/>
                    <a:pt x="173260" y="1197102"/>
                    <a:pt x="268224" y="1197102"/>
                  </a:cubicBezTo>
                  <a:cubicBezTo>
                    <a:pt x="377476" y="1197102"/>
                    <a:pt x="547878" y="1204531"/>
                    <a:pt x="547878" y="1204531"/>
                  </a:cubicBezTo>
                  <a:lnTo>
                    <a:pt x="547878" y="1129569"/>
                  </a:lnTo>
                  <a:lnTo>
                    <a:pt x="537686" y="1129569"/>
                  </a:lnTo>
                  <a:cubicBezTo>
                    <a:pt x="482727" y="1129569"/>
                    <a:pt x="414242" y="1129569"/>
                    <a:pt x="393478" y="1075468"/>
                  </a:cubicBezTo>
                  <a:cubicBezTo>
                    <a:pt x="376333" y="1028890"/>
                    <a:pt x="376333" y="897350"/>
                    <a:pt x="376333" y="841153"/>
                  </a:cubicBezTo>
                  <a:lnTo>
                    <a:pt x="376333" y="363188"/>
                  </a:lnTo>
                  <a:cubicBezTo>
                    <a:pt x="376333" y="307086"/>
                    <a:pt x="376333" y="175450"/>
                    <a:pt x="393478" y="12906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4A54047-11B9-8C3D-15D0-D00CD81B3686}"/>
                </a:ext>
              </a:extLst>
            </p:cNvPr>
            <p:cNvSpPr/>
            <p:nvPr/>
          </p:nvSpPr>
          <p:spPr>
            <a:xfrm>
              <a:off x="4792185" y="3419283"/>
              <a:ext cx="1126902" cy="1204245"/>
            </a:xfrm>
            <a:custGeom>
              <a:avLst/>
              <a:gdLst>
                <a:gd name="connsiteX0" fmla="*/ 0 w 1126902"/>
                <a:gd name="connsiteY0" fmla="*/ 0 h 1204245"/>
                <a:gd name="connsiteX1" fmla="*/ 0 w 1126902"/>
                <a:gd name="connsiteY1" fmla="*/ 312420 h 1204245"/>
                <a:gd name="connsiteX2" fmla="*/ 74295 w 1126902"/>
                <a:gd name="connsiteY2" fmla="*/ 312420 h 1204245"/>
                <a:gd name="connsiteX3" fmla="*/ 74581 w 1126902"/>
                <a:gd name="connsiteY3" fmla="*/ 302609 h 1204245"/>
                <a:gd name="connsiteX4" fmla="*/ 334328 w 1126902"/>
                <a:gd name="connsiteY4" fmla="*/ 90773 h 1204245"/>
                <a:gd name="connsiteX5" fmla="*/ 352330 w 1126902"/>
                <a:gd name="connsiteY5" fmla="*/ 90678 h 1204245"/>
                <a:gd name="connsiteX6" fmla="*/ 453200 w 1126902"/>
                <a:gd name="connsiteY6" fmla="*/ 106204 h 1204245"/>
                <a:gd name="connsiteX7" fmla="*/ 461201 w 1126902"/>
                <a:gd name="connsiteY7" fmla="*/ 128873 h 1204245"/>
                <a:gd name="connsiteX8" fmla="*/ 461201 w 1126902"/>
                <a:gd name="connsiteY8" fmla="*/ 950119 h 1204245"/>
                <a:gd name="connsiteX9" fmla="*/ 272510 w 1126902"/>
                <a:gd name="connsiteY9" fmla="*/ 1129475 h 1204245"/>
                <a:gd name="connsiteX10" fmla="*/ 262700 w 1126902"/>
                <a:gd name="connsiteY10" fmla="*/ 1129856 h 1204245"/>
                <a:gd name="connsiteX11" fmla="*/ 262700 w 1126902"/>
                <a:gd name="connsiteY11" fmla="*/ 1204246 h 1204245"/>
                <a:gd name="connsiteX12" fmla="*/ 578548 w 1126902"/>
                <a:gd name="connsiteY12" fmla="*/ 1196911 h 1204245"/>
                <a:gd name="connsiteX13" fmla="*/ 864203 w 1126902"/>
                <a:gd name="connsiteY13" fmla="*/ 1204246 h 1204245"/>
                <a:gd name="connsiteX14" fmla="*/ 864203 w 1126902"/>
                <a:gd name="connsiteY14" fmla="*/ 1129856 h 1204245"/>
                <a:gd name="connsiteX15" fmla="*/ 854393 w 1126902"/>
                <a:gd name="connsiteY15" fmla="*/ 1129475 h 1204245"/>
                <a:gd name="connsiteX16" fmla="*/ 665702 w 1126902"/>
                <a:gd name="connsiteY16" fmla="*/ 950119 h 1204245"/>
                <a:gd name="connsiteX17" fmla="*/ 665702 w 1126902"/>
                <a:gd name="connsiteY17" fmla="*/ 128873 h 1204245"/>
                <a:gd name="connsiteX18" fmla="*/ 673608 w 1126902"/>
                <a:gd name="connsiteY18" fmla="*/ 108490 h 1204245"/>
                <a:gd name="connsiteX19" fmla="*/ 791718 w 1126902"/>
                <a:gd name="connsiteY19" fmla="*/ 90488 h 1204245"/>
                <a:gd name="connsiteX20" fmla="*/ 815912 w 1126902"/>
                <a:gd name="connsiteY20" fmla="*/ 90773 h 1204245"/>
                <a:gd name="connsiteX21" fmla="*/ 1052513 w 1126902"/>
                <a:gd name="connsiteY21" fmla="*/ 302895 h 1204245"/>
                <a:gd name="connsiteX22" fmla="*/ 1053084 w 1126902"/>
                <a:gd name="connsiteY22" fmla="*/ 312420 h 1204245"/>
                <a:gd name="connsiteX23" fmla="*/ 1126903 w 1126902"/>
                <a:gd name="connsiteY23" fmla="*/ 312420 h 1204245"/>
                <a:gd name="connsiteX24" fmla="*/ 1126903 w 1126902"/>
                <a:gd name="connsiteY24" fmla="*/ 0 h 1204245"/>
                <a:gd name="connsiteX25" fmla="*/ 563404 w 1126902"/>
                <a:gd name="connsiteY25" fmla="*/ 2857 h 1204245"/>
                <a:gd name="connsiteX26" fmla="*/ 0 w 1126902"/>
                <a:gd name="connsiteY26" fmla="*/ 0 h 12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6902" h="1204245">
                  <a:moveTo>
                    <a:pt x="0" y="0"/>
                  </a:moveTo>
                  <a:lnTo>
                    <a:pt x="0" y="312420"/>
                  </a:lnTo>
                  <a:lnTo>
                    <a:pt x="74295" y="312420"/>
                  </a:lnTo>
                  <a:lnTo>
                    <a:pt x="74581" y="302609"/>
                  </a:lnTo>
                  <a:cubicBezTo>
                    <a:pt x="81344" y="99346"/>
                    <a:pt x="159163" y="90773"/>
                    <a:pt x="334328" y="90773"/>
                  </a:cubicBezTo>
                  <a:cubicBezTo>
                    <a:pt x="340328" y="90773"/>
                    <a:pt x="346424" y="90773"/>
                    <a:pt x="352330" y="90678"/>
                  </a:cubicBezTo>
                  <a:cubicBezTo>
                    <a:pt x="395859" y="90392"/>
                    <a:pt x="437007" y="90106"/>
                    <a:pt x="453200" y="106204"/>
                  </a:cubicBezTo>
                  <a:cubicBezTo>
                    <a:pt x="458629" y="111538"/>
                    <a:pt x="461201" y="118967"/>
                    <a:pt x="461201" y="128873"/>
                  </a:cubicBezTo>
                  <a:lnTo>
                    <a:pt x="461201" y="950119"/>
                  </a:lnTo>
                  <a:cubicBezTo>
                    <a:pt x="461201" y="1072039"/>
                    <a:pt x="444151" y="1122426"/>
                    <a:pt x="272510" y="1129475"/>
                  </a:cubicBezTo>
                  <a:lnTo>
                    <a:pt x="262700" y="1129856"/>
                  </a:lnTo>
                  <a:lnTo>
                    <a:pt x="262700" y="1204246"/>
                  </a:lnTo>
                  <a:cubicBezTo>
                    <a:pt x="262700" y="1204246"/>
                    <a:pt x="462725" y="1196911"/>
                    <a:pt x="578548" y="1196911"/>
                  </a:cubicBezTo>
                  <a:cubicBezTo>
                    <a:pt x="666941" y="1196911"/>
                    <a:pt x="864203" y="1204246"/>
                    <a:pt x="864203" y="1204246"/>
                  </a:cubicBezTo>
                  <a:lnTo>
                    <a:pt x="864203" y="1129856"/>
                  </a:lnTo>
                  <a:lnTo>
                    <a:pt x="854393" y="1129475"/>
                  </a:lnTo>
                  <a:cubicBezTo>
                    <a:pt x="682752" y="1122426"/>
                    <a:pt x="665702" y="1072039"/>
                    <a:pt x="665702" y="950119"/>
                  </a:cubicBezTo>
                  <a:lnTo>
                    <a:pt x="665702" y="128873"/>
                  </a:lnTo>
                  <a:cubicBezTo>
                    <a:pt x="665702" y="120396"/>
                    <a:pt x="668369" y="113729"/>
                    <a:pt x="673608" y="108490"/>
                  </a:cubicBezTo>
                  <a:cubicBezTo>
                    <a:pt x="693420" y="89059"/>
                    <a:pt x="747903" y="89821"/>
                    <a:pt x="791718" y="90488"/>
                  </a:cubicBezTo>
                  <a:cubicBezTo>
                    <a:pt x="800005" y="90583"/>
                    <a:pt x="808196" y="90773"/>
                    <a:pt x="815912" y="90773"/>
                  </a:cubicBezTo>
                  <a:cubicBezTo>
                    <a:pt x="987267" y="90773"/>
                    <a:pt x="1042511" y="140303"/>
                    <a:pt x="1052513" y="302895"/>
                  </a:cubicBezTo>
                  <a:lnTo>
                    <a:pt x="1053084" y="312420"/>
                  </a:lnTo>
                  <a:lnTo>
                    <a:pt x="1126903" y="312420"/>
                  </a:lnTo>
                  <a:lnTo>
                    <a:pt x="1126903" y="0"/>
                  </a:lnTo>
                  <a:cubicBezTo>
                    <a:pt x="1126903" y="0"/>
                    <a:pt x="694468" y="2857"/>
                    <a:pt x="563404" y="2857"/>
                  </a:cubicBezTo>
                  <a:cubicBezTo>
                    <a:pt x="432340" y="2857"/>
                    <a:pt x="0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385CFC9-8AA5-B4E2-E02B-A4CA0AFD7CA9}"/>
                </a:ext>
              </a:extLst>
            </p:cNvPr>
            <p:cNvSpPr/>
            <p:nvPr/>
          </p:nvSpPr>
          <p:spPr>
            <a:xfrm>
              <a:off x="2728880" y="3418045"/>
              <a:ext cx="1195101" cy="1204626"/>
            </a:xfrm>
            <a:custGeom>
              <a:avLst/>
              <a:gdLst>
                <a:gd name="connsiteX0" fmla="*/ 372618 w 1195101"/>
                <a:gd name="connsiteY0" fmla="*/ 571786 h 1204626"/>
                <a:gd name="connsiteX1" fmla="*/ 372523 w 1195101"/>
                <a:gd name="connsiteY1" fmla="*/ 134303 h 1204626"/>
                <a:gd name="connsiteX2" fmla="*/ 386239 w 1195101"/>
                <a:gd name="connsiteY2" fmla="*/ 86487 h 1204626"/>
                <a:gd name="connsiteX3" fmla="*/ 498348 w 1195101"/>
                <a:gd name="connsiteY3" fmla="*/ 85630 h 1204626"/>
                <a:gd name="connsiteX4" fmla="*/ 738473 w 1195101"/>
                <a:gd name="connsiteY4" fmla="*/ 330518 h 1204626"/>
                <a:gd name="connsiteX5" fmla="*/ 640747 w 1195101"/>
                <a:gd name="connsiteY5" fmla="*/ 541687 h 1204626"/>
                <a:gd name="connsiteX6" fmla="*/ 372618 w 1195101"/>
                <a:gd name="connsiteY6" fmla="*/ 571786 h 1204626"/>
                <a:gd name="connsiteX7" fmla="*/ 1186529 w 1195101"/>
                <a:gd name="connsiteY7" fmla="*/ 1129760 h 1204626"/>
                <a:gd name="connsiteX8" fmla="*/ 1017461 w 1195101"/>
                <a:gd name="connsiteY8" fmla="*/ 1040702 h 1204626"/>
                <a:gd name="connsiteX9" fmla="*/ 661797 w 1195101"/>
                <a:gd name="connsiteY9" fmla="*/ 632460 h 1204626"/>
                <a:gd name="connsiteX10" fmla="*/ 964597 w 1195101"/>
                <a:gd name="connsiteY10" fmla="*/ 305371 h 1204626"/>
                <a:gd name="connsiteX11" fmla="*/ 831056 w 1195101"/>
                <a:gd name="connsiteY11" fmla="*/ 55816 h 1204626"/>
                <a:gd name="connsiteX12" fmla="*/ 544639 w 1195101"/>
                <a:gd name="connsiteY12" fmla="*/ 190 h 1204626"/>
                <a:gd name="connsiteX13" fmla="*/ 317468 w 1195101"/>
                <a:gd name="connsiteY13" fmla="*/ 4191 h 1204626"/>
                <a:gd name="connsiteX14" fmla="*/ 191 w 1195101"/>
                <a:gd name="connsiteY14" fmla="*/ 0 h 1204626"/>
                <a:gd name="connsiteX15" fmla="*/ 191 w 1195101"/>
                <a:gd name="connsiteY15" fmla="*/ 74866 h 1204626"/>
                <a:gd name="connsiteX16" fmla="*/ 15050 w 1195101"/>
                <a:gd name="connsiteY16" fmla="*/ 74866 h 1204626"/>
                <a:gd name="connsiteX17" fmla="*/ 152781 w 1195101"/>
                <a:gd name="connsiteY17" fmla="*/ 128683 h 1204626"/>
                <a:gd name="connsiteX18" fmla="*/ 168307 w 1195101"/>
                <a:gd name="connsiteY18" fmla="*/ 350139 h 1204626"/>
                <a:gd name="connsiteX19" fmla="*/ 168307 w 1195101"/>
                <a:gd name="connsiteY19" fmla="*/ 841248 h 1204626"/>
                <a:gd name="connsiteX20" fmla="*/ 161068 w 1195101"/>
                <a:gd name="connsiteY20" fmla="*/ 1034129 h 1204626"/>
                <a:gd name="connsiteX21" fmla="*/ 152686 w 1195101"/>
                <a:gd name="connsiteY21" fmla="*/ 1075944 h 1204626"/>
                <a:gd name="connsiteX22" fmla="*/ 10382 w 1195101"/>
                <a:gd name="connsiteY22" fmla="*/ 1129665 h 1204626"/>
                <a:gd name="connsiteX23" fmla="*/ 0 w 1195101"/>
                <a:gd name="connsiteY23" fmla="*/ 1129665 h 1204626"/>
                <a:gd name="connsiteX24" fmla="*/ 0 w 1195101"/>
                <a:gd name="connsiteY24" fmla="*/ 1204532 h 1204626"/>
                <a:gd name="connsiteX25" fmla="*/ 278225 w 1195101"/>
                <a:gd name="connsiteY25" fmla="*/ 1197102 h 1204626"/>
                <a:gd name="connsiteX26" fmla="*/ 540734 w 1195101"/>
                <a:gd name="connsiteY26" fmla="*/ 1204532 h 1204626"/>
                <a:gd name="connsiteX27" fmla="*/ 540734 w 1195101"/>
                <a:gd name="connsiteY27" fmla="*/ 1129665 h 1204626"/>
                <a:gd name="connsiteX28" fmla="*/ 525971 w 1195101"/>
                <a:gd name="connsiteY28" fmla="*/ 1129665 h 1204626"/>
                <a:gd name="connsiteX29" fmla="*/ 388239 w 1195101"/>
                <a:gd name="connsiteY29" fmla="*/ 1075754 h 1204626"/>
                <a:gd name="connsiteX30" fmla="*/ 379857 w 1195101"/>
                <a:gd name="connsiteY30" fmla="*/ 1034034 h 1204626"/>
                <a:gd name="connsiteX31" fmla="*/ 372618 w 1195101"/>
                <a:gd name="connsiteY31" fmla="*/ 854297 h 1204626"/>
                <a:gd name="connsiteX32" fmla="*/ 372618 w 1195101"/>
                <a:gd name="connsiteY32" fmla="*/ 653510 h 1204626"/>
                <a:gd name="connsiteX33" fmla="*/ 479107 w 1195101"/>
                <a:gd name="connsiteY33" fmla="*/ 702469 h 1204626"/>
                <a:gd name="connsiteX34" fmla="*/ 501110 w 1195101"/>
                <a:gd name="connsiteY34" fmla="*/ 728472 h 1204626"/>
                <a:gd name="connsiteX35" fmla="*/ 797909 w 1195101"/>
                <a:gd name="connsiteY35" fmla="*/ 1096804 h 1204626"/>
                <a:gd name="connsiteX36" fmla="*/ 885158 w 1195101"/>
                <a:gd name="connsiteY36" fmla="*/ 1204532 h 1204626"/>
                <a:gd name="connsiteX37" fmla="*/ 1027366 w 1195101"/>
                <a:gd name="connsiteY37" fmla="*/ 1200436 h 1204626"/>
                <a:gd name="connsiteX38" fmla="*/ 1195102 w 1195101"/>
                <a:gd name="connsiteY38" fmla="*/ 1204627 h 1204626"/>
                <a:gd name="connsiteX39" fmla="*/ 1195102 w 1195101"/>
                <a:gd name="connsiteY39" fmla="*/ 1131094 h 1204626"/>
                <a:gd name="connsiteX40" fmla="*/ 1186529 w 1195101"/>
                <a:gd name="connsiteY40" fmla="*/ 1129760 h 12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5101" h="1204626">
                  <a:moveTo>
                    <a:pt x="372618" y="571786"/>
                  </a:moveTo>
                  <a:cubicBezTo>
                    <a:pt x="372618" y="571786"/>
                    <a:pt x="372618" y="136874"/>
                    <a:pt x="372523" y="134303"/>
                  </a:cubicBezTo>
                  <a:cubicBezTo>
                    <a:pt x="372237" y="116967"/>
                    <a:pt x="371761" y="93250"/>
                    <a:pt x="386239" y="86487"/>
                  </a:cubicBezTo>
                  <a:cubicBezTo>
                    <a:pt x="396240" y="82105"/>
                    <a:pt x="493014" y="85630"/>
                    <a:pt x="498348" y="85630"/>
                  </a:cubicBezTo>
                  <a:cubicBezTo>
                    <a:pt x="650938" y="85630"/>
                    <a:pt x="738473" y="174974"/>
                    <a:pt x="738473" y="330518"/>
                  </a:cubicBezTo>
                  <a:cubicBezTo>
                    <a:pt x="738473" y="443960"/>
                    <a:pt x="708374" y="509016"/>
                    <a:pt x="640747" y="541687"/>
                  </a:cubicBezTo>
                  <a:cubicBezTo>
                    <a:pt x="577691" y="571976"/>
                    <a:pt x="372618" y="571786"/>
                    <a:pt x="372618" y="571786"/>
                  </a:cubicBezTo>
                  <a:moveTo>
                    <a:pt x="1186529" y="1129760"/>
                  </a:moveTo>
                  <a:cubicBezTo>
                    <a:pt x="1100138" y="1116235"/>
                    <a:pt x="1074134" y="1106424"/>
                    <a:pt x="1017461" y="1040702"/>
                  </a:cubicBezTo>
                  <a:lnTo>
                    <a:pt x="661797" y="632460"/>
                  </a:lnTo>
                  <a:cubicBezTo>
                    <a:pt x="849059" y="608076"/>
                    <a:pt x="964597" y="484251"/>
                    <a:pt x="964597" y="305371"/>
                  </a:cubicBezTo>
                  <a:cubicBezTo>
                    <a:pt x="964597" y="188976"/>
                    <a:pt x="919544" y="105061"/>
                    <a:pt x="831056" y="55816"/>
                  </a:cubicBezTo>
                  <a:cubicBezTo>
                    <a:pt x="763619" y="18383"/>
                    <a:pt x="670084" y="190"/>
                    <a:pt x="544639" y="190"/>
                  </a:cubicBezTo>
                  <a:cubicBezTo>
                    <a:pt x="507206" y="1143"/>
                    <a:pt x="416909" y="4191"/>
                    <a:pt x="317468" y="4191"/>
                  </a:cubicBezTo>
                  <a:cubicBezTo>
                    <a:pt x="214313" y="4191"/>
                    <a:pt x="191" y="0"/>
                    <a:pt x="191" y="0"/>
                  </a:cubicBezTo>
                  <a:lnTo>
                    <a:pt x="191" y="74866"/>
                  </a:lnTo>
                  <a:lnTo>
                    <a:pt x="15050" y="74866"/>
                  </a:lnTo>
                  <a:cubicBezTo>
                    <a:pt x="71818" y="74486"/>
                    <a:pt x="135731" y="74771"/>
                    <a:pt x="152781" y="128683"/>
                  </a:cubicBezTo>
                  <a:cubicBezTo>
                    <a:pt x="168307" y="175355"/>
                    <a:pt x="168307" y="306896"/>
                    <a:pt x="168307" y="350139"/>
                  </a:cubicBezTo>
                  <a:lnTo>
                    <a:pt x="168307" y="841248"/>
                  </a:lnTo>
                  <a:cubicBezTo>
                    <a:pt x="168307" y="895445"/>
                    <a:pt x="168307" y="977837"/>
                    <a:pt x="161068" y="1034129"/>
                  </a:cubicBezTo>
                  <a:cubicBezTo>
                    <a:pt x="158972" y="1050798"/>
                    <a:pt x="156210" y="1065276"/>
                    <a:pt x="152686" y="1075944"/>
                  </a:cubicBezTo>
                  <a:cubicBezTo>
                    <a:pt x="135350" y="1129665"/>
                    <a:pt x="66104" y="1129665"/>
                    <a:pt x="10382" y="1129665"/>
                  </a:cubicBezTo>
                  <a:lnTo>
                    <a:pt x="0" y="1129665"/>
                  </a:lnTo>
                  <a:lnTo>
                    <a:pt x="0" y="1204532"/>
                  </a:lnTo>
                  <a:cubicBezTo>
                    <a:pt x="0" y="1204532"/>
                    <a:pt x="166783" y="1197102"/>
                    <a:pt x="278225" y="1197102"/>
                  </a:cubicBezTo>
                  <a:cubicBezTo>
                    <a:pt x="374047" y="1197102"/>
                    <a:pt x="540734" y="1204246"/>
                    <a:pt x="540734" y="1204532"/>
                  </a:cubicBezTo>
                  <a:lnTo>
                    <a:pt x="540734" y="1129665"/>
                  </a:lnTo>
                  <a:lnTo>
                    <a:pt x="525971" y="1129665"/>
                  </a:lnTo>
                  <a:cubicBezTo>
                    <a:pt x="470059" y="1129951"/>
                    <a:pt x="406813" y="1129760"/>
                    <a:pt x="388239" y="1075754"/>
                  </a:cubicBezTo>
                  <a:cubicBezTo>
                    <a:pt x="384620" y="1065086"/>
                    <a:pt x="381953" y="1050607"/>
                    <a:pt x="379857" y="1034034"/>
                  </a:cubicBezTo>
                  <a:cubicBezTo>
                    <a:pt x="372618" y="978122"/>
                    <a:pt x="372618" y="898017"/>
                    <a:pt x="372618" y="854297"/>
                  </a:cubicBezTo>
                  <a:lnTo>
                    <a:pt x="372618" y="653510"/>
                  </a:lnTo>
                  <a:cubicBezTo>
                    <a:pt x="439198" y="654082"/>
                    <a:pt x="444913" y="661035"/>
                    <a:pt x="479107" y="702469"/>
                  </a:cubicBezTo>
                  <a:cubicBezTo>
                    <a:pt x="485489" y="710089"/>
                    <a:pt x="492728" y="718756"/>
                    <a:pt x="501110" y="728472"/>
                  </a:cubicBezTo>
                  <a:lnTo>
                    <a:pt x="797909" y="1096804"/>
                  </a:lnTo>
                  <a:lnTo>
                    <a:pt x="885158" y="1204532"/>
                  </a:lnTo>
                  <a:cubicBezTo>
                    <a:pt x="885158" y="1204532"/>
                    <a:pt x="980885" y="1200436"/>
                    <a:pt x="1027366" y="1200436"/>
                  </a:cubicBezTo>
                  <a:cubicBezTo>
                    <a:pt x="1094994" y="1200436"/>
                    <a:pt x="1195102" y="1204627"/>
                    <a:pt x="1195102" y="1204627"/>
                  </a:cubicBezTo>
                  <a:lnTo>
                    <a:pt x="1195102" y="1131094"/>
                  </a:lnTo>
                  <a:lnTo>
                    <a:pt x="1186529" y="112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03685FD1-C558-B938-4937-4A4B401C8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96446" y="6348119"/>
            <a:ext cx="895554" cy="278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6901"/>
                </a:solidFill>
              </a:defRPr>
            </a:lvl1pPr>
          </a:lstStyle>
          <a:p>
            <a:fld id="{CFF5932D-33F3-084D-94FC-2AD9453C87CE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A104F3-8F1B-931B-8AD2-6EA8E710F6C3}"/>
              </a:ext>
            </a:extLst>
          </p:cNvPr>
          <p:cNvSpPr/>
          <p:nvPr userDrawn="1"/>
        </p:nvSpPr>
        <p:spPr>
          <a:xfrm>
            <a:off x="0" y="6190735"/>
            <a:ext cx="12192000" cy="667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29D888-6206-5E5B-5EC6-8C834858E71C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FB5EDB4-2811-3C98-3B0C-ECDD10836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8EEAA7-447C-8EC5-D736-FD3A35DD7C68}"/>
              </a:ext>
            </a:extLst>
          </p:cNvPr>
          <p:cNvSpPr/>
          <p:nvPr userDrawn="1"/>
        </p:nvSpPr>
        <p:spPr>
          <a:xfrm>
            <a:off x="0" y="0"/>
            <a:ext cx="12192000" cy="1210989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276D198-0DC6-0944-269E-2B5775DBCD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596" y="329006"/>
            <a:ext cx="11222127" cy="564031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Transition Title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78C9519-55B1-2EB1-4303-A2D40F1BA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8616B9E-A225-E1DB-F9E2-9EE070A9A654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32241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FB44FDF-E253-F6D2-4CF4-B0BEFE9E53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E04F1214-9CD6-C497-D6FE-48BE0109CA40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  <p:grpSp>
        <p:nvGrpSpPr>
          <p:cNvPr id="9" name="Graphic 22">
            <a:extLst>
              <a:ext uri="{FF2B5EF4-FFF2-40B4-BE49-F238E27FC236}">
                <a16:creationId xmlns:a16="http://schemas.microsoft.com/office/drawing/2014/main" id="{61BC0428-20E7-D0A9-A423-E6F03872FC11}"/>
              </a:ext>
            </a:extLst>
          </p:cNvPr>
          <p:cNvGrpSpPr/>
          <p:nvPr userDrawn="1"/>
        </p:nvGrpSpPr>
        <p:grpSpPr>
          <a:xfrm>
            <a:off x="326276" y="360373"/>
            <a:ext cx="1694113" cy="640154"/>
            <a:chOff x="2728880" y="3418045"/>
            <a:chExt cx="3190208" cy="1205483"/>
          </a:xfrm>
          <a:solidFill>
            <a:schemeClr val="bg1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C3EB69D-6412-1553-7978-B6E031CFA029}"/>
                </a:ext>
              </a:extLst>
            </p:cNvPr>
            <p:cNvSpPr/>
            <p:nvPr/>
          </p:nvSpPr>
          <p:spPr>
            <a:xfrm>
              <a:off x="4081525" y="3418140"/>
              <a:ext cx="547877" cy="1204531"/>
            </a:xfrm>
            <a:custGeom>
              <a:avLst/>
              <a:gdLst>
                <a:gd name="connsiteX0" fmla="*/ 393478 w 547877"/>
                <a:gd name="connsiteY0" fmla="*/ 129064 h 1204531"/>
                <a:gd name="connsiteX1" fmla="*/ 537686 w 547877"/>
                <a:gd name="connsiteY1" fmla="*/ 74771 h 1204531"/>
                <a:gd name="connsiteX2" fmla="*/ 547878 w 547877"/>
                <a:gd name="connsiteY2" fmla="*/ 74771 h 1204531"/>
                <a:gd name="connsiteX3" fmla="*/ 547878 w 547877"/>
                <a:gd name="connsiteY3" fmla="*/ 0 h 1204531"/>
                <a:gd name="connsiteX4" fmla="*/ 267938 w 547877"/>
                <a:gd name="connsiteY4" fmla="*/ 4667 h 1204531"/>
                <a:gd name="connsiteX5" fmla="*/ 0 w 547877"/>
                <a:gd name="connsiteY5" fmla="*/ 0 h 1204531"/>
                <a:gd name="connsiteX6" fmla="*/ 0 w 547877"/>
                <a:gd name="connsiteY6" fmla="*/ 74771 h 1204531"/>
                <a:gd name="connsiteX7" fmla="*/ 10192 w 547877"/>
                <a:gd name="connsiteY7" fmla="*/ 74771 h 1204531"/>
                <a:gd name="connsiteX8" fmla="*/ 154400 w 547877"/>
                <a:gd name="connsiteY8" fmla="*/ 128968 h 1204531"/>
                <a:gd name="connsiteX9" fmla="*/ 171640 w 547877"/>
                <a:gd name="connsiteY9" fmla="*/ 363188 h 1204531"/>
                <a:gd name="connsiteX10" fmla="*/ 171640 w 547877"/>
                <a:gd name="connsiteY10" fmla="*/ 841153 h 1204531"/>
                <a:gd name="connsiteX11" fmla="*/ 154496 w 547877"/>
                <a:gd name="connsiteY11" fmla="*/ 1075373 h 1204531"/>
                <a:gd name="connsiteX12" fmla="*/ 10192 w 547877"/>
                <a:gd name="connsiteY12" fmla="*/ 1129569 h 1204531"/>
                <a:gd name="connsiteX13" fmla="*/ 0 w 547877"/>
                <a:gd name="connsiteY13" fmla="*/ 1129569 h 1204531"/>
                <a:gd name="connsiteX14" fmla="*/ 0 w 547877"/>
                <a:gd name="connsiteY14" fmla="*/ 1204531 h 1204531"/>
                <a:gd name="connsiteX15" fmla="*/ 268224 w 547877"/>
                <a:gd name="connsiteY15" fmla="*/ 1197102 h 1204531"/>
                <a:gd name="connsiteX16" fmla="*/ 547878 w 547877"/>
                <a:gd name="connsiteY16" fmla="*/ 1204531 h 1204531"/>
                <a:gd name="connsiteX17" fmla="*/ 547878 w 547877"/>
                <a:gd name="connsiteY17" fmla="*/ 1129569 h 1204531"/>
                <a:gd name="connsiteX18" fmla="*/ 537686 w 547877"/>
                <a:gd name="connsiteY18" fmla="*/ 1129569 h 1204531"/>
                <a:gd name="connsiteX19" fmla="*/ 393478 w 547877"/>
                <a:gd name="connsiteY19" fmla="*/ 1075468 h 1204531"/>
                <a:gd name="connsiteX20" fmla="*/ 376333 w 547877"/>
                <a:gd name="connsiteY20" fmla="*/ 841153 h 1204531"/>
                <a:gd name="connsiteX21" fmla="*/ 376333 w 547877"/>
                <a:gd name="connsiteY21" fmla="*/ 363188 h 1204531"/>
                <a:gd name="connsiteX22" fmla="*/ 393478 w 547877"/>
                <a:gd name="connsiteY22" fmla="*/ 129064 h 120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7877" h="1204531">
                  <a:moveTo>
                    <a:pt x="393478" y="129064"/>
                  </a:moveTo>
                  <a:cubicBezTo>
                    <a:pt x="414242" y="74771"/>
                    <a:pt x="482727" y="74771"/>
                    <a:pt x="537686" y="74771"/>
                  </a:cubicBezTo>
                  <a:lnTo>
                    <a:pt x="547878" y="74771"/>
                  </a:lnTo>
                  <a:lnTo>
                    <a:pt x="547878" y="0"/>
                  </a:lnTo>
                  <a:cubicBezTo>
                    <a:pt x="547878" y="0"/>
                    <a:pt x="333565" y="4667"/>
                    <a:pt x="267938" y="4667"/>
                  </a:cubicBezTo>
                  <a:cubicBezTo>
                    <a:pt x="200406" y="4667"/>
                    <a:pt x="0" y="0"/>
                    <a:pt x="0" y="0"/>
                  </a:cubicBezTo>
                  <a:lnTo>
                    <a:pt x="0" y="74771"/>
                  </a:lnTo>
                  <a:lnTo>
                    <a:pt x="10192" y="74771"/>
                  </a:lnTo>
                  <a:cubicBezTo>
                    <a:pt x="65246" y="74771"/>
                    <a:pt x="133731" y="74771"/>
                    <a:pt x="154400" y="128968"/>
                  </a:cubicBezTo>
                  <a:cubicBezTo>
                    <a:pt x="171640" y="175450"/>
                    <a:pt x="171640" y="307086"/>
                    <a:pt x="171640" y="363188"/>
                  </a:cubicBezTo>
                  <a:lnTo>
                    <a:pt x="171640" y="841153"/>
                  </a:lnTo>
                  <a:cubicBezTo>
                    <a:pt x="171640" y="897350"/>
                    <a:pt x="171640" y="1028890"/>
                    <a:pt x="154496" y="1075373"/>
                  </a:cubicBezTo>
                  <a:cubicBezTo>
                    <a:pt x="133731" y="1129569"/>
                    <a:pt x="65246" y="1129569"/>
                    <a:pt x="10192" y="1129569"/>
                  </a:cubicBezTo>
                  <a:lnTo>
                    <a:pt x="0" y="1129569"/>
                  </a:lnTo>
                  <a:lnTo>
                    <a:pt x="0" y="1204531"/>
                  </a:lnTo>
                  <a:cubicBezTo>
                    <a:pt x="0" y="1204341"/>
                    <a:pt x="173260" y="1197102"/>
                    <a:pt x="268224" y="1197102"/>
                  </a:cubicBezTo>
                  <a:cubicBezTo>
                    <a:pt x="377476" y="1197102"/>
                    <a:pt x="547878" y="1204531"/>
                    <a:pt x="547878" y="1204531"/>
                  </a:cubicBezTo>
                  <a:lnTo>
                    <a:pt x="547878" y="1129569"/>
                  </a:lnTo>
                  <a:lnTo>
                    <a:pt x="537686" y="1129569"/>
                  </a:lnTo>
                  <a:cubicBezTo>
                    <a:pt x="482727" y="1129569"/>
                    <a:pt x="414242" y="1129569"/>
                    <a:pt x="393478" y="1075468"/>
                  </a:cubicBezTo>
                  <a:cubicBezTo>
                    <a:pt x="376333" y="1028890"/>
                    <a:pt x="376333" y="897350"/>
                    <a:pt x="376333" y="841153"/>
                  </a:cubicBezTo>
                  <a:lnTo>
                    <a:pt x="376333" y="363188"/>
                  </a:lnTo>
                  <a:cubicBezTo>
                    <a:pt x="376333" y="307086"/>
                    <a:pt x="376333" y="175450"/>
                    <a:pt x="393478" y="12906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0CC2B25-1D7D-C81C-204C-FF2911157BFF}"/>
                </a:ext>
              </a:extLst>
            </p:cNvPr>
            <p:cNvSpPr/>
            <p:nvPr/>
          </p:nvSpPr>
          <p:spPr>
            <a:xfrm>
              <a:off x="4792185" y="3419283"/>
              <a:ext cx="1126902" cy="1204245"/>
            </a:xfrm>
            <a:custGeom>
              <a:avLst/>
              <a:gdLst>
                <a:gd name="connsiteX0" fmla="*/ 0 w 1126902"/>
                <a:gd name="connsiteY0" fmla="*/ 0 h 1204245"/>
                <a:gd name="connsiteX1" fmla="*/ 0 w 1126902"/>
                <a:gd name="connsiteY1" fmla="*/ 312420 h 1204245"/>
                <a:gd name="connsiteX2" fmla="*/ 74295 w 1126902"/>
                <a:gd name="connsiteY2" fmla="*/ 312420 h 1204245"/>
                <a:gd name="connsiteX3" fmla="*/ 74581 w 1126902"/>
                <a:gd name="connsiteY3" fmla="*/ 302609 h 1204245"/>
                <a:gd name="connsiteX4" fmla="*/ 334328 w 1126902"/>
                <a:gd name="connsiteY4" fmla="*/ 90773 h 1204245"/>
                <a:gd name="connsiteX5" fmla="*/ 352330 w 1126902"/>
                <a:gd name="connsiteY5" fmla="*/ 90678 h 1204245"/>
                <a:gd name="connsiteX6" fmla="*/ 453200 w 1126902"/>
                <a:gd name="connsiteY6" fmla="*/ 106204 h 1204245"/>
                <a:gd name="connsiteX7" fmla="*/ 461201 w 1126902"/>
                <a:gd name="connsiteY7" fmla="*/ 128873 h 1204245"/>
                <a:gd name="connsiteX8" fmla="*/ 461201 w 1126902"/>
                <a:gd name="connsiteY8" fmla="*/ 950119 h 1204245"/>
                <a:gd name="connsiteX9" fmla="*/ 272510 w 1126902"/>
                <a:gd name="connsiteY9" fmla="*/ 1129475 h 1204245"/>
                <a:gd name="connsiteX10" fmla="*/ 262700 w 1126902"/>
                <a:gd name="connsiteY10" fmla="*/ 1129856 h 1204245"/>
                <a:gd name="connsiteX11" fmla="*/ 262700 w 1126902"/>
                <a:gd name="connsiteY11" fmla="*/ 1204246 h 1204245"/>
                <a:gd name="connsiteX12" fmla="*/ 578548 w 1126902"/>
                <a:gd name="connsiteY12" fmla="*/ 1196911 h 1204245"/>
                <a:gd name="connsiteX13" fmla="*/ 864203 w 1126902"/>
                <a:gd name="connsiteY13" fmla="*/ 1204246 h 1204245"/>
                <a:gd name="connsiteX14" fmla="*/ 864203 w 1126902"/>
                <a:gd name="connsiteY14" fmla="*/ 1129856 h 1204245"/>
                <a:gd name="connsiteX15" fmla="*/ 854393 w 1126902"/>
                <a:gd name="connsiteY15" fmla="*/ 1129475 h 1204245"/>
                <a:gd name="connsiteX16" fmla="*/ 665702 w 1126902"/>
                <a:gd name="connsiteY16" fmla="*/ 950119 h 1204245"/>
                <a:gd name="connsiteX17" fmla="*/ 665702 w 1126902"/>
                <a:gd name="connsiteY17" fmla="*/ 128873 h 1204245"/>
                <a:gd name="connsiteX18" fmla="*/ 673608 w 1126902"/>
                <a:gd name="connsiteY18" fmla="*/ 108490 h 1204245"/>
                <a:gd name="connsiteX19" fmla="*/ 791718 w 1126902"/>
                <a:gd name="connsiteY19" fmla="*/ 90488 h 1204245"/>
                <a:gd name="connsiteX20" fmla="*/ 815912 w 1126902"/>
                <a:gd name="connsiteY20" fmla="*/ 90773 h 1204245"/>
                <a:gd name="connsiteX21" fmla="*/ 1052513 w 1126902"/>
                <a:gd name="connsiteY21" fmla="*/ 302895 h 1204245"/>
                <a:gd name="connsiteX22" fmla="*/ 1053084 w 1126902"/>
                <a:gd name="connsiteY22" fmla="*/ 312420 h 1204245"/>
                <a:gd name="connsiteX23" fmla="*/ 1126903 w 1126902"/>
                <a:gd name="connsiteY23" fmla="*/ 312420 h 1204245"/>
                <a:gd name="connsiteX24" fmla="*/ 1126903 w 1126902"/>
                <a:gd name="connsiteY24" fmla="*/ 0 h 1204245"/>
                <a:gd name="connsiteX25" fmla="*/ 563404 w 1126902"/>
                <a:gd name="connsiteY25" fmla="*/ 2857 h 1204245"/>
                <a:gd name="connsiteX26" fmla="*/ 0 w 1126902"/>
                <a:gd name="connsiteY26" fmla="*/ 0 h 12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6902" h="1204245">
                  <a:moveTo>
                    <a:pt x="0" y="0"/>
                  </a:moveTo>
                  <a:lnTo>
                    <a:pt x="0" y="312420"/>
                  </a:lnTo>
                  <a:lnTo>
                    <a:pt x="74295" y="312420"/>
                  </a:lnTo>
                  <a:lnTo>
                    <a:pt x="74581" y="302609"/>
                  </a:lnTo>
                  <a:cubicBezTo>
                    <a:pt x="81344" y="99346"/>
                    <a:pt x="159163" y="90773"/>
                    <a:pt x="334328" y="90773"/>
                  </a:cubicBezTo>
                  <a:cubicBezTo>
                    <a:pt x="340328" y="90773"/>
                    <a:pt x="346424" y="90773"/>
                    <a:pt x="352330" y="90678"/>
                  </a:cubicBezTo>
                  <a:cubicBezTo>
                    <a:pt x="395859" y="90392"/>
                    <a:pt x="437007" y="90106"/>
                    <a:pt x="453200" y="106204"/>
                  </a:cubicBezTo>
                  <a:cubicBezTo>
                    <a:pt x="458629" y="111538"/>
                    <a:pt x="461201" y="118967"/>
                    <a:pt x="461201" y="128873"/>
                  </a:cubicBezTo>
                  <a:lnTo>
                    <a:pt x="461201" y="950119"/>
                  </a:lnTo>
                  <a:cubicBezTo>
                    <a:pt x="461201" y="1072039"/>
                    <a:pt x="444151" y="1122426"/>
                    <a:pt x="272510" y="1129475"/>
                  </a:cubicBezTo>
                  <a:lnTo>
                    <a:pt x="262700" y="1129856"/>
                  </a:lnTo>
                  <a:lnTo>
                    <a:pt x="262700" y="1204246"/>
                  </a:lnTo>
                  <a:cubicBezTo>
                    <a:pt x="262700" y="1204246"/>
                    <a:pt x="462725" y="1196911"/>
                    <a:pt x="578548" y="1196911"/>
                  </a:cubicBezTo>
                  <a:cubicBezTo>
                    <a:pt x="666941" y="1196911"/>
                    <a:pt x="864203" y="1204246"/>
                    <a:pt x="864203" y="1204246"/>
                  </a:cubicBezTo>
                  <a:lnTo>
                    <a:pt x="864203" y="1129856"/>
                  </a:lnTo>
                  <a:lnTo>
                    <a:pt x="854393" y="1129475"/>
                  </a:lnTo>
                  <a:cubicBezTo>
                    <a:pt x="682752" y="1122426"/>
                    <a:pt x="665702" y="1072039"/>
                    <a:pt x="665702" y="950119"/>
                  </a:cubicBezTo>
                  <a:lnTo>
                    <a:pt x="665702" y="128873"/>
                  </a:lnTo>
                  <a:cubicBezTo>
                    <a:pt x="665702" y="120396"/>
                    <a:pt x="668369" y="113729"/>
                    <a:pt x="673608" y="108490"/>
                  </a:cubicBezTo>
                  <a:cubicBezTo>
                    <a:pt x="693420" y="89059"/>
                    <a:pt x="747903" y="89821"/>
                    <a:pt x="791718" y="90488"/>
                  </a:cubicBezTo>
                  <a:cubicBezTo>
                    <a:pt x="800005" y="90583"/>
                    <a:pt x="808196" y="90773"/>
                    <a:pt x="815912" y="90773"/>
                  </a:cubicBezTo>
                  <a:cubicBezTo>
                    <a:pt x="987267" y="90773"/>
                    <a:pt x="1042511" y="140303"/>
                    <a:pt x="1052513" y="302895"/>
                  </a:cubicBezTo>
                  <a:lnTo>
                    <a:pt x="1053084" y="312420"/>
                  </a:lnTo>
                  <a:lnTo>
                    <a:pt x="1126903" y="312420"/>
                  </a:lnTo>
                  <a:lnTo>
                    <a:pt x="1126903" y="0"/>
                  </a:lnTo>
                  <a:cubicBezTo>
                    <a:pt x="1126903" y="0"/>
                    <a:pt x="694468" y="2857"/>
                    <a:pt x="563404" y="2857"/>
                  </a:cubicBezTo>
                  <a:cubicBezTo>
                    <a:pt x="432340" y="2857"/>
                    <a:pt x="0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9FA0D95-7016-A653-02B6-82ED90BA0AC1}"/>
                </a:ext>
              </a:extLst>
            </p:cNvPr>
            <p:cNvSpPr/>
            <p:nvPr/>
          </p:nvSpPr>
          <p:spPr>
            <a:xfrm>
              <a:off x="2728880" y="3418045"/>
              <a:ext cx="1195101" cy="1204626"/>
            </a:xfrm>
            <a:custGeom>
              <a:avLst/>
              <a:gdLst>
                <a:gd name="connsiteX0" fmla="*/ 372618 w 1195101"/>
                <a:gd name="connsiteY0" fmla="*/ 571786 h 1204626"/>
                <a:gd name="connsiteX1" fmla="*/ 372523 w 1195101"/>
                <a:gd name="connsiteY1" fmla="*/ 134303 h 1204626"/>
                <a:gd name="connsiteX2" fmla="*/ 386239 w 1195101"/>
                <a:gd name="connsiteY2" fmla="*/ 86487 h 1204626"/>
                <a:gd name="connsiteX3" fmla="*/ 498348 w 1195101"/>
                <a:gd name="connsiteY3" fmla="*/ 85630 h 1204626"/>
                <a:gd name="connsiteX4" fmla="*/ 738473 w 1195101"/>
                <a:gd name="connsiteY4" fmla="*/ 330518 h 1204626"/>
                <a:gd name="connsiteX5" fmla="*/ 640747 w 1195101"/>
                <a:gd name="connsiteY5" fmla="*/ 541687 h 1204626"/>
                <a:gd name="connsiteX6" fmla="*/ 372618 w 1195101"/>
                <a:gd name="connsiteY6" fmla="*/ 571786 h 1204626"/>
                <a:gd name="connsiteX7" fmla="*/ 1186529 w 1195101"/>
                <a:gd name="connsiteY7" fmla="*/ 1129760 h 1204626"/>
                <a:gd name="connsiteX8" fmla="*/ 1017461 w 1195101"/>
                <a:gd name="connsiteY8" fmla="*/ 1040702 h 1204626"/>
                <a:gd name="connsiteX9" fmla="*/ 661797 w 1195101"/>
                <a:gd name="connsiteY9" fmla="*/ 632460 h 1204626"/>
                <a:gd name="connsiteX10" fmla="*/ 964597 w 1195101"/>
                <a:gd name="connsiteY10" fmla="*/ 305371 h 1204626"/>
                <a:gd name="connsiteX11" fmla="*/ 831056 w 1195101"/>
                <a:gd name="connsiteY11" fmla="*/ 55816 h 1204626"/>
                <a:gd name="connsiteX12" fmla="*/ 544639 w 1195101"/>
                <a:gd name="connsiteY12" fmla="*/ 190 h 1204626"/>
                <a:gd name="connsiteX13" fmla="*/ 317468 w 1195101"/>
                <a:gd name="connsiteY13" fmla="*/ 4191 h 1204626"/>
                <a:gd name="connsiteX14" fmla="*/ 191 w 1195101"/>
                <a:gd name="connsiteY14" fmla="*/ 0 h 1204626"/>
                <a:gd name="connsiteX15" fmla="*/ 191 w 1195101"/>
                <a:gd name="connsiteY15" fmla="*/ 74866 h 1204626"/>
                <a:gd name="connsiteX16" fmla="*/ 15050 w 1195101"/>
                <a:gd name="connsiteY16" fmla="*/ 74866 h 1204626"/>
                <a:gd name="connsiteX17" fmla="*/ 152781 w 1195101"/>
                <a:gd name="connsiteY17" fmla="*/ 128683 h 1204626"/>
                <a:gd name="connsiteX18" fmla="*/ 168307 w 1195101"/>
                <a:gd name="connsiteY18" fmla="*/ 350139 h 1204626"/>
                <a:gd name="connsiteX19" fmla="*/ 168307 w 1195101"/>
                <a:gd name="connsiteY19" fmla="*/ 841248 h 1204626"/>
                <a:gd name="connsiteX20" fmla="*/ 161068 w 1195101"/>
                <a:gd name="connsiteY20" fmla="*/ 1034129 h 1204626"/>
                <a:gd name="connsiteX21" fmla="*/ 152686 w 1195101"/>
                <a:gd name="connsiteY21" fmla="*/ 1075944 h 1204626"/>
                <a:gd name="connsiteX22" fmla="*/ 10382 w 1195101"/>
                <a:gd name="connsiteY22" fmla="*/ 1129665 h 1204626"/>
                <a:gd name="connsiteX23" fmla="*/ 0 w 1195101"/>
                <a:gd name="connsiteY23" fmla="*/ 1129665 h 1204626"/>
                <a:gd name="connsiteX24" fmla="*/ 0 w 1195101"/>
                <a:gd name="connsiteY24" fmla="*/ 1204532 h 1204626"/>
                <a:gd name="connsiteX25" fmla="*/ 278225 w 1195101"/>
                <a:gd name="connsiteY25" fmla="*/ 1197102 h 1204626"/>
                <a:gd name="connsiteX26" fmla="*/ 540734 w 1195101"/>
                <a:gd name="connsiteY26" fmla="*/ 1204532 h 1204626"/>
                <a:gd name="connsiteX27" fmla="*/ 540734 w 1195101"/>
                <a:gd name="connsiteY27" fmla="*/ 1129665 h 1204626"/>
                <a:gd name="connsiteX28" fmla="*/ 525971 w 1195101"/>
                <a:gd name="connsiteY28" fmla="*/ 1129665 h 1204626"/>
                <a:gd name="connsiteX29" fmla="*/ 388239 w 1195101"/>
                <a:gd name="connsiteY29" fmla="*/ 1075754 h 1204626"/>
                <a:gd name="connsiteX30" fmla="*/ 379857 w 1195101"/>
                <a:gd name="connsiteY30" fmla="*/ 1034034 h 1204626"/>
                <a:gd name="connsiteX31" fmla="*/ 372618 w 1195101"/>
                <a:gd name="connsiteY31" fmla="*/ 854297 h 1204626"/>
                <a:gd name="connsiteX32" fmla="*/ 372618 w 1195101"/>
                <a:gd name="connsiteY32" fmla="*/ 653510 h 1204626"/>
                <a:gd name="connsiteX33" fmla="*/ 479107 w 1195101"/>
                <a:gd name="connsiteY33" fmla="*/ 702469 h 1204626"/>
                <a:gd name="connsiteX34" fmla="*/ 501110 w 1195101"/>
                <a:gd name="connsiteY34" fmla="*/ 728472 h 1204626"/>
                <a:gd name="connsiteX35" fmla="*/ 797909 w 1195101"/>
                <a:gd name="connsiteY35" fmla="*/ 1096804 h 1204626"/>
                <a:gd name="connsiteX36" fmla="*/ 885158 w 1195101"/>
                <a:gd name="connsiteY36" fmla="*/ 1204532 h 1204626"/>
                <a:gd name="connsiteX37" fmla="*/ 1027366 w 1195101"/>
                <a:gd name="connsiteY37" fmla="*/ 1200436 h 1204626"/>
                <a:gd name="connsiteX38" fmla="*/ 1195102 w 1195101"/>
                <a:gd name="connsiteY38" fmla="*/ 1204627 h 1204626"/>
                <a:gd name="connsiteX39" fmla="*/ 1195102 w 1195101"/>
                <a:gd name="connsiteY39" fmla="*/ 1131094 h 1204626"/>
                <a:gd name="connsiteX40" fmla="*/ 1186529 w 1195101"/>
                <a:gd name="connsiteY40" fmla="*/ 1129760 h 12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5101" h="1204626">
                  <a:moveTo>
                    <a:pt x="372618" y="571786"/>
                  </a:moveTo>
                  <a:cubicBezTo>
                    <a:pt x="372618" y="571786"/>
                    <a:pt x="372618" y="136874"/>
                    <a:pt x="372523" y="134303"/>
                  </a:cubicBezTo>
                  <a:cubicBezTo>
                    <a:pt x="372237" y="116967"/>
                    <a:pt x="371761" y="93250"/>
                    <a:pt x="386239" y="86487"/>
                  </a:cubicBezTo>
                  <a:cubicBezTo>
                    <a:pt x="396240" y="82105"/>
                    <a:pt x="493014" y="85630"/>
                    <a:pt x="498348" y="85630"/>
                  </a:cubicBezTo>
                  <a:cubicBezTo>
                    <a:pt x="650938" y="85630"/>
                    <a:pt x="738473" y="174974"/>
                    <a:pt x="738473" y="330518"/>
                  </a:cubicBezTo>
                  <a:cubicBezTo>
                    <a:pt x="738473" y="443960"/>
                    <a:pt x="708374" y="509016"/>
                    <a:pt x="640747" y="541687"/>
                  </a:cubicBezTo>
                  <a:cubicBezTo>
                    <a:pt x="577691" y="571976"/>
                    <a:pt x="372618" y="571786"/>
                    <a:pt x="372618" y="571786"/>
                  </a:cubicBezTo>
                  <a:moveTo>
                    <a:pt x="1186529" y="1129760"/>
                  </a:moveTo>
                  <a:cubicBezTo>
                    <a:pt x="1100138" y="1116235"/>
                    <a:pt x="1074134" y="1106424"/>
                    <a:pt x="1017461" y="1040702"/>
                  </a:cubicBezTo>
                  <a:lnTo>
                    <a:pt x="661797" y="632460"/>
                  </a:lnTo>
                  <a:cubicBezTo>
                    <a:pt x="849059" y="608076"/>
                    <a:pt x="964597" y="484251"/>
                    <a:pt x="964597" y="305371"/>
                  </a:cubicBezTo>
                  <a:cubicBezTo>
                    <a:pt x="964597" y="188976"/>
                    <a:pt x="919544" y="105061"/>
                    <a:pt x="831056" y="55816"/>
                  </a:cubicBezTo>
                  <a:cubicBezTo>
                    <a:pt x="763619" y="18383"/>
                    <a:pt x="670084" y="190"/>
                    <a:pt x="544639" y="190"/>
                  </a:cubicBezTo>
                  <a:cubicBezTo>
                    <a:pt x="507206" y="1143"/>
                    <a:pt x="416909" y="4191"/>
                    <a:pt x="317468" y="4191"/>
                  </a:cubicBezTo>
                  <a:cubicBezTo>
                    <a:pt x="214313" y="4191"/>
                    <a:pt x="191" y="0"/>
                    <a:pt x="191" y="0"/>
                  </a:cubicBezTo>
                  <a:lnTo>
                    <a:pt x="191" y="74866"/>
                  </a:lnTo>
                  <a:lnTo>
                    <a:pt x="15050" y="74866"/>
                  </a:lnTo>
                  <a:cubicBezTo>
                    <a:pt x="71818" y="74486"/>
                    <a:pt x="135731" y="74771"/>
                    <a:pt x="152781" y="128683"/>
                  </a:cubicBezTo>
                  <a:cubicBezTo>
                    <a:pt x="168307" y="175355"/>
                    <a:pt x="168307" y="306896"/>
                    <a:pt x="168307" y="350139"/>
                  </a:cubicBezTo>
                  <a:lnTo>
                    <a:pt x="168307" y="841248"/>
                  </a:lnTo>
                  <a:cubicBezTo>
                    <a:pt x="168307" y="895445"/>
                    <a:pt x="168307" y="977837"/>
                    <a:pt x="161068" y="1034129"/>
                  </a:cubicBezTo>
                  <a:cubicBezTo>
                    <a:pt x="158972" y="1050798"/>
                    <a:pt x="156210" y="1065276"/>
                    <a:pt x="152686" y="1075944"/>
                  </a:cubicBezTo>
                  <a:cubicBezTo>
                    <a:pt x="135350" y="1129665"/>
                    <a:pt x="66104" y="1129665"/>
                    <a:pt x="10382" y="1129665"/>
                  </a:cubicBezTo>
                  <a:lnTo>
                    <a:pt x="0" y="1129665"/>
                  </a:lnTo>
                  <a:lnTo>
                    <a:pt x="0" y="1204532"/>
                  </a:lnTo>
                  <a:cubicBezTo>
                    <a:pt x="0" y="1204532"/>
                    <a:pt x="166783" y="1197102"/>
                    <a:pt x="278225" y="1197102"/>
                  </a:cubicBezTo>
                  <a:cubicBezTo>
                    <a:pt x="374047" y="1197102"/>
                    <a:pt x="540734" y="1204246"/>
                    <a:pt x="540734" y="1204532"/>
                  </a:cubicBezTo>
                  <a:lnTo>
                    <a:pt x="540734" y="1129665"/>
                  </a:lnTo>
                  <a:lnTo>
                    <a:pt x="525971" y="1129665"/>
                  </a:lnTo>
                  <a:cubicBezTo>
                    <a:pt x="470059" y="1129951"/>
                    <a:pt x="406813" y="1129760"/>
                    <a:pt x="388239" y="1075754"/>
                  </a:cubicBezTo>
                  <a:cubicBezTo>
                    <a:pt x="384620" y="1065086"/>
                    <a:pt x="381953" y="1050607"/>
                    <a:pt x="379857" y="1034034"/>
                  </a:cubicBezTo>
                  <a:cubicBezTo>
                    <a:pt x="372618" y="978122"/>
                    <a:pt x="372618" y="898017"/>
                    <a:pt x="372618" y="854297"/>
                  </a:cubicBezTo>
                  <a:lnTo>
                    <a:pt x="372618" y="653510"/>
                  </a:lnTo>
                  <a:cubicBezTo>
                    <a:pt x="439198" y="654082"/>
                    <a:pt x="444913" y="661035"/>
                    <a:pt x="479107" y="702469"/>
                  </a:cubicBezTo>
                  <a:cubicBezTo>
                    <a:pt x="485489" y="710089"/>
                    <a:pt x="492728" y="718756"/>
                    <a:pt x="501110" y="728472"/>
                  </a:cubicBezTo>
                  <a:lnTo>
                    <a:pt x="797909" y="1096804"/>
                  </a:lnTo>
                  <a:lnTo>
                    <a:pt x="885158" y="1204532"/>
                  </a:lnTo>
                  <a:cubicBezTo>
                    <a:pt x="885158" y="1204532"/>
                    <a:pt x="980885" y="1200436"/>
                    <a:pt x="1027366" y="1200436"/>
                  </a:cubicBezTo>
                  <a:cubicBezTo>
                    <a:pt x="1094994" y="1200436"/>
                    <a:pt x="1195102" y="1204627"/>
                    <a:pt x="1195102" y="1204627"/>
                  </a:cubicBezTo>
                  <a:lnTo>
                    <a:pt x="1195102" y="1131094"/>
                  </a:lnTo>
                  <a:lnTo>
                    <a:pt x="1186529" y="112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aphic 22">
            <a:extLst>
              <a:ext uri="{FF2B5EF4-FFF2-40B4-BE49-F238E27FC236}">
                <a16:creationId xmlns:a16="http://schemas.microsoft.com/office/drawing/2014/main" id="{A885EB8A-64F4-1E29-CCFD-5D344722CB23}"/>
              </a:ext>
            </a:extLst>
          </p:cNvPr>
          <p:cNvGrpSpPr/>
          <p:nvPr userDrawn="1"/>
        </p:nvGrpSpPr>
        <p:grpSpPr>
          <a:xfrm>
            <a:off x="326277" y="360373"/>
            <a:ext cx="1248524" cy="471779"/>
            <a:chOff x="2728880" y="3418045"/>
            <a:chExt cx="3190208" cy="1205483"/>
          </a:xfrm>
          <a:solidFill>
            <a:srgbClr val="F8690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8EC2CF3-8B5B-54F2-E703-52A7F9931894}"/>
                </a:ext>
              </a:extLst>
            </p:cNvPr>
            <p:cNvSpPr/>
            <p:nvPr/>
          </p:nvSpPr>
          <p:spPr>
            <a:xfrm>
              <a:off x="4081525" y="3418140"/>
              <a:ext cx="547877" cy="1204531"/>
            </a:xfrm>
            <a:custGeom>
              <a:avLst/>
              <a:gdLst>
                <a:gd name="connsiteX0" fmla="*/ 393478 w 547877"/>
                <a:gd name="connsiteY0" fmla="*/ 129064 h 1204531"/>
                <a:gd name="connsiteX1" fmla="*/ 537686 w 547877"/>
                <a:gd name="connsiteY1" fmla="*/ 74771 h 1204531"/>
                <a:gd name="connsiteX2" fmla="*/ 547878 w 547877"/>
                <a:gd name="connsiteY2" fmla="*/ 74771 h 1204531"/>
                <a:gd name="connsiteX3" fmla="*/ 547878 w 547877"/>
                <a:gd name="connsiteY3" fmla="*/ 0 h 1204531"/>
                <a:gd name="connsiteX4" fmla="*/ 267938 w 547877"/>
                <a:gd name="connsiteY4" fmla="*/ 4667 h 1204531"/>
                <a:gd name="connsiteX5" fmla="*/ 0 w 547877"/>
                <a:gd name="connsiteY5" fmla="*/ 0 h 1204531"/>
                <a:gd name="connsiteX6" fmla="*/ 0 w 547877"/>
                <a:gd name="connsiteY6" fmla="*/ 74771 h 1204531"/>
                <a:gd name="connsiteX7" fmla="*/ 10192 w 547877"/>
                <a:gd name="connsiteY7" fmla="*/ 74771 h 1204531"/>
                <a:gd name="connsiteX8" fmla="*/ 154400 w 547877"/>
                <a:gd name="connsiteY8" fmla="*/ 128968 h 1204531"/>
                <a:gd name="connsiteX9" fmla="*/ 171640 w 547877"/>
                <a:gd name="connsiteY9" fmla="*/ 363188 h 1204531"/>
                <a:gd name="connsiteX10" fmla="*/ 171640 w 547877"/>
                <a:gd name="connsiteY10" fmla="*/ 841153 h 1204531"/>
                <a:gd name="connsiteX11" fmla="*/ 154496 w 547877"/>
                <a:gd name="connsiteY11" fmla="*/ 1075373 h 1204531"/>
                <a:gd name="connsiteX12" fmla="*/ 10192 w 547877"/>
                <a:gd name="connsiteY12" fmla="*/ 1129569 h 1204531"/>
                <a:gd name="connsiteX13" fmla="*/ 0 w 547877"/>
                <a:gd name="connsiteY13" fmla="*/ 1129569 h 1204531"/>
                <a:gd name="connsiteX14" fmla="*/ 0 w 547877"/>
                <a:gd name="connsiteY14" fmla="*/ 1204531 h 1204531"/>
                <a:gd name="connsiteX15" fmla="*/ 268224 w 547877"/>
                <a:gd name="connsiteY15" fmla="*/ 1197102 h 1204531"/>
                <a:gd name="connsiteX16" fmla="*/ 547878 w 547877"/>
                <a:gd name="connsiteY16" fmla="*/ 1204531 h 1204531"/>
                <a:gd name="connsiteX17" fmla="*/ 547878 w 547877"/>
                <a:gd name="connsiteY17" fmla="*/ 1129569 h 1204531"/>
                <a:gd name="connsiteX18" fmla="*/ 537686 w 547877"/>
                <a:gd name="connsiteY18" fmla="*/ 1129569 h 1204531"/>
                <a:gd name="connsiteX19" fmla="*/ 393478 w 547877"/>
                <a:gd name="connsiteY19" fmla="*/ 1075468 h 1204531"/>
                <a:gd name="connsiteX20" fmla="*/ 376333 w 547877"/>
                <a:gd name="connsiteY20" fmla="*/ 841153 h 1204531"/>
                <a:gd name="connsiteX21" fmla="*/ 376333 w 547877"/>
                <a:gd name="connsiteY21" fmla="*/ 363188 h 1204531"/>
                <a:gd name="connsiteX22" fmla="*/ 393478 w 547877"/>
                <a:gd name="connsiteY22" fmla="*/ 129064 h 120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7877" h="1204531">
                  <a:moveTo>
                    <a:pt x="393478" y="129064"/>
                  </a:moveTo>
                  <a:cubicBezTo>
                    <a:pt x="414242" y="74771"/>
                    <a:pt x="482727" y="74771"/>
                    <a:pt x="537686" y="74771"/>
                  </a:cubicBezTo>
                  <a:lnTo>
                    <a:pt x="547878" y="74771"/>
                  </a:lnTo>
                  <a:lnTo>
                    <a:pt x="547878" y="0"/>
                  </a:lnTo>
                  <a:cubicBezTo>
                    <a:pt x="547878" y="0"/>
                    <a:pt x="333565" y="4667"/>
                    <a:pt x="267938" y="4667"/>
                  </a:cubicBezTo>
                  <a:cubicBezTo>
                    <a:pt x="200406" y="4667"/>
                    <a:pt x="0" y="0"/>
                    <a:pt x="0" y="0"/>
                  </a:cubicBezTo>
                  <a:lnTo>
                    <a:pt x="0" y="74771"/>
                  </a:lnTo>
                  <a:lnTo>
                    <a:pt x="10192" y="74771"/>
                  </a:lnTo>
                  <a:cubicBezTo>
                    <a:pt x="65246" y="74771"/>
                    <a:pt x="133731" y="74771"/>
                    <a:pt x="154400" y="128968"/>
                  </a:cubicBezTo>
                  <a:cubicBezTo>
                    <a:pt x="171640" y="175450"/>
                    <a:pt x="171640" y="307086"/>
                    <a:pt x="171640" y="363188"/>
                  </a:cubicBezTo>
                  <a:lnTo>
                    <a:pt x="171640" y="841153"/>
                  </a:lnTo>
                  <a:cubicBezTo>
                    <a:pt x="171640" y="897350"/>
                    <a:pt x="171640" y="1028890"/>
                    <a:pt x="154496" y="1075373"/>
                  </a:cubicBezTo>
                  <a:cubicBezTo>
                    <a:pt x="133731" y="1129569"/>
                    <a:pt x="65246" y="1129569"/>
                    <a:pt x="10192" y="1129569"/>
                  </a:cubicBezTo>
                  <a:lnTo>
                    <a:pt x="0" y="1129569"/>
                  </a:lnTo>
                  <a:lnTo>
                    <a:pt x="0" y="1204531"/>
                  </a:lnTo>
                  <a:cubicBezTo>
                    <a:pt x="0" y="1204341"/>
                    <a:pt x="173260" y="1197102"/>
                    <a:pt x="268224" y="1197102"/>
                  </a:cubicBezTo>
                  <a:cubicBezTo>
                    <a:pt x="377476" y="1197102"/>
                    <a:pt x="547878" y="1204531"/>
                    <a:pt x="547878" y="1204531"/>
                  </a:cubicBezTo>
                  <a:lnTo>
                    <a:pt x="547878" y="1129569"/>
                  </a:lnTo>
                  <a:lnTo>
                    <a:pt x="537686" y="1129569"/>
                  </a:lnTo>
                  <a:cubicBezTo>
                    <a:pt x="482727" y="1129569"/>
                    <a:pt x="414242" y="1129569"/>
                    <a:pt x="393478" y="1075468"/>
                  </a:cubicBezTo>
                  <a:cubicBezTo>
                    <a:pt x="376333" y="1028890"/>
                    <a:pt x="376333" y="897350"/>
                    <a:pt x="376333" y="841153"/>
                  </a:cubicBezTo>
                  <a:lnTo>
                    <a:pt x="376333" y="363188"/>
                  </a:lnTo>
                  <a:cubicBezTo>
                    <a:pt x="376333" y="307086"/>
                    <a:pt x="376333" y="175450"/>
                    <a:pt x="393478" y="12906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4A54047-11B9-8C3D-15D0-D00CD81B3686}"/>
                </a:ext>
              </a:extLst>
            </p:cNvPr>
            <p:cNvSpPr/>
            <p:nvPr/>
          </p:nvSpPr>
          <p:spPr>
            <a:xfrm>
              <a:off x="4792185" y="3419283"/>
              <a:ext cx="1126902" cy="1204245"/>
            </a:xfrm>
            <a:custGeom>
              <a:avLst/>
              <a:gdLst>
                <a:gd name="connsiteX0" fmla="*/ 0 w 1126902"/>
                <a:gd name="connsiteY0" fmla="*/ 0 h 1204245"/>
                <a:gd name="connsiteX1" fmla="*/ 0 w 1126902"/>
                <a:gd name="connsiteY1" fmla="*/ 312420 h 1204245"/>
                <a:gd name="connsiteX2" fmla="*/ 74295 w 1126902"/>
                <a:gd name="connsiteY2" fmla="*/ 312420 h 1204245"/>
                <a:gd name="connsiteX3" fmla="*/ 74581 w 1126902"/>
                <a:gd name="connsiteY3" fmla="*/ 302609 h 1204245"/>
                <a:gd name="connsiteX4" fmla="*/ 334328 w 1126902"/>
                <a:gd name="connsiteY4" fmla="*/ 90773 h 1204245"/>
                <a:gd name="connsiteX5" fmla="*/ 352330 w 1126902"/>
                <a:gd name="connsiteY5" fmla="*/ 90678 h 1204245"/>
                <a:gd name="connsiteX6" fmla="*/ 453200 w 1126902"/>
                <a:gd name="connsiteY6" fmla="*/ 106204 h 1204245"/>
                <a:gd name="connsiteX7" fmla="*/ 461201 w 1126902"/>
                <a:gd name="connsiteY7" fmla="*/ 128873 h 1204245"/>
                <a:gd name="connsiteX8" fmla="*/ 461201 w 1126902"/>
                <a:gd name="connsiteY8" fmla="*/ 950119 h 1204245"/>
                <a:gd name="connsiteX9" fmla="*/ 272510 w 1126902"/>
                <a:gd name="connsiteY9" fmla="*/ 1129475 h 1204245"/>
                <a:gd name="connsiteX10" fmla="*/ 262700 w 1126902"/>
                <a:gd name="connsiteY10" fmla="*/ 1129856 h 1204245"/>
                <a:gd name="connsiteX11" fmla="*/ 262700 w 1126902"/>
                <a:gd name="connsiteY11" fmla="*/ 1204246 h 1204245"/>
                <a:gd name="connsiteX12" fmla="*/ 578548 w 1126902"/>
                <a:gd name="connsiteY12" fmla="*/ 1196911 h 1204245"/>
                <a:gd name="connsiteX13" fmla="*/ 864203 w 1126902"/>
                <a:gd name="connsiteY13" fmla="*/ 1204246 h 1204245"/>
                <a:gd name="connsiteX14" fmla="*/ 864203 w 1126902"/>
                <a:gd name="connsiteY14" fmla="*/ 1129856 h 1204245"/>
                <a:gd name="connsiteX15" fmla="*/ 854393 w 1126902"/>
                <a:gd name="connsiteY15" fmla="*/ 1129475 h 1204245"/>
                <a:gd name="connsiteX16" fmla="*/ 665702 w 1126902"/>
                <a:gd name="connsiteY16" fmla="*/ 950119 h 1204245"/>
                <a:gd name="connsiteX17" fmla="*/ 665702 w 1126902"/>
                <a:gd name="connsiteY17" fmla="*/ 128873 h 1204245"/>
                <a:gd name="connsiteX18" fmla="*/ 673608 w 1126902"/>
                <a:gd name="connsiteY18" fmla="*/ 108490 h 1204245"/>
                <a:gd name="connsiteX19" fmla="*/ 791718 w 1126902"/>
                <a:gd name="connsiteY19" fmla="*/ 90488 h 1204245"/>
                <a:gd name="connsiteX20" fmla="*/ 815912 w 1126902"/>
                <a:gd name="connsiteY20" fmla="*/ 90773 h 1204245"/>
                <a:gd name="connsiteX21" fmla="*/ 1052513 w 1126902"/>
                <a:gd name="connsiteY21" fmla="*/ 302895 h 1204245"/>
                <a:gd name="connsiteX22" fmla="*/ 1053084 w 1126902"/>
                <a:gd name="connsiteY22" fmla="*/ 312420 h 1204245"/>
                <a:gd name="connsiteX23" fmla="*/ 1126903 w 1126902"/>
                <a:gd name="connsiteY23" fmla="*/ 312420 h 1204245"/>
                <a:gd name="connsiteX24" fmla="*/ 1126903 w 1126902"/>
                <a:gd name="connsiteY24" fmla="*/ 0 h 1204245"/>
                <a:gd name="connsiteX25" fmla="*/ 563404 w 1126902"/>
                <a:gd name="connsiteY25" fmla="*/ 2857 h 1204245"/>
                <a:gd name="connsiteX26" fmla="*/ 0 w 1126902"/>
                <a:gd name="connsiteY26" fmla="*/ 0 h 12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6902" h="1204245">
                  <a:moveTo>
                    <a:pt x="0" y="0"/>
                  </a:moveTo>
                  <a:lnTo>
                    <a:pt x="0" y="312420"/>
                  </a:lnTo>
                  <a:lnTo>
                    <a:pt x="74295" y="312420"/>
                  </a:lnTo>
                  <a:lnTo>
                    <a:pt x="74581" y="302609"/>
                  </a:lnTo>
                  <a:cubicBezTo>
                    <a:pt x="81344" y="99346"/>
                    <a:pt x="159163" y="90773"/>
                    <a:pt x="334328" y="90773"/>
                  </a:cubicBezTo>
                  <a:cubicBezTo>
                    <a:pt x="340328" y="90773"/>
                    <a:pt x="346424" y="90773"/>
                    <a:pt x="352330" y="90678"/>
                  </a:cubicBezTo>
                  <a:cubicBezTo>
                    <a:pt x="395859" y="90392"/>
                    <a:pt x="437007" y="90106"/>
                    <a:pt x="453200" y="106204"/>
                  </a:cubicBezTo>
                  <a:cubicBezTo>
                    <a:pt x="458629" y="111538"/>
                    <a:pt x="461201" y="118967"/>
                    <a:pt x="461201" y="128873"/>
                  </a:cubicBezTo>
                  <a:lnTo>
                    <a:pt x="461201" y="950119"/>
                  </a:lnTo>
                  <a:cubicBezTo>
                    <a:pt x="461201" y="1072039"/>
                    <a:pt x="444151" y="1122426"/>
                    <a:pt x="272510" y="1129475"/>
                  </a:cubicBezTo>
                  <a:lnTo>
                    <a:pt x="262700" y="1129856"/>
                  </a:lnTo>
                  <a:lnTo>
                    <a:pt x="262700" y="1204246"/>
                  </a:lnTo>
                  <a:cubicBezTo>
                    <a:pt x="262700" y="1204246"/>
                    <a:pt x="462725" y="1196911"/>
                    <a:pt x="578548" y="1196911"/>
                  </a:cubicBezTo>
                  <a:cubicBezTo>
                    <a:pt x="666941" y="1196911"/>
                    <a:pt x="864203" y="1204246"/>
                    <a:pt x="864203" y="1204246"/>
                  </a:cubicBezTo>
                  <a:lnTo>
                    <a:pt x="864203" y="1129856"/>
                  </a:lnTo>
                  <a:lnTo>
                    <a:pt x="854393" y="1129475"/>
                  </a:lnTo>
                  <a:cubicBezTo>
                    <a:pt x="682752" y="1122426"/>
                    <a:pt x="665702" y="1072039"/>
                    <a:pt x="665702" y="950119"/>
                  </a:cubicBezTo>
                  <a:lnTo>
                    <a:pt x="665702" y="128873"/>
                  </a:lnTo>
                  <a:cubicBezTo>
                    <a:pt x="665702" y="120396"/>
                    <a:pt x="668369" y="113729"/>
                    <a:pt x="673608" y="108490"/>
                  </a:cubicBezTo>
                  <a:cubicBezTo>
                    <a:pt x="693420" y="89059"/>
                    <a:pt x="747903" y="89821"/>
                    <a:pt x="791718" y="90488"/>
                  </a:cubicBezTo>
                  <a:cubicBezTo>
                    <a:pt x="800005" y="90583"/>
                    <a:pt x="808196" y="90773"/>
                    <a:pt x="815912" y="90773"/>
                  </a:cubicBezTo>
                  <a:cubicBezTo>
                    <a:pt x="987267" y="90773"/>
                    <a:pt x="1042511" y="140303"/>
                    <a:pt x="1052513" y="302895"/>
                  </a:cubicBezTo>
                  <a:lnTo>
                    <a:pt x="1053084" y="312420"/>
                  </a:lnTo>
                  <a:lnTo>
                    <a:pt x="1126903" y="312420"/>
                  </a:lnTo>
                  <a:lnTo>
                    <a:pt x="1126903" y="0"/>
                  </a:lnTo>
                  <a:cubicBezTo>
                    <a:pt x="1126903" y="0"/>
                    <a:pt x="694468" y="2857"/>
                    <a:pt x="563404" y="2857"/>
                  </a:cubicBezTo>
                  <a:cubicBezTo>
                    <a:pt x="432340" y="2857"/>
                    <a:pt x="0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385CFC9-8AA5-B4E2-E02B-A4CA0AFD7CA9}"/>
                </a:ext>
              </a:extLst>
            </p:cNvPr>
            <p:cNvSpPr/>
            <p:nvPr/>
          </p:nvSpPr>
          <p:spPr>
            <a:xfrm>
              <a:off x="2728880" y="3418045"/>
              <a:ext cx="1195101" cy="1204626"/>
            </a:xfrm>
            <a:custGeom>
              <a:avLst/>
              <a:gdLst>
                <a:gd name="connsiteX0" fmla="*/ 372618 w 1195101"/>
                <a:gd name="connsiteY0" fmla="*/ 571786 h 1204626"/>
                <a:gd name="connsiteX1" fmla="*/ 372523 w 1195101"/>
                <a:gd name="connsiteY1" fmla="*/ 134303 h 1204626"/>
                <a:gd name="connsiteX2" fmla="*/ 386239 w 1195101"/>
                <a:gd name="connsiteY2" fmla="*/ 86487 h 1204626"/>
                <a:gd name="connsiteX3" fmla="*/ 498348 w 1195101"/>
                <a:gd name="connsiteY3" fmla="*/ 85630 h 1204626"/>
                <a:gd name="connsiteX4" fmla="*/ 738473 w 1195101"/>
                <a:gd name="connsiteY4" fmla="*/ 330518 h 1204626"/>
                <a:gd name="connsiteX5" fmla="*/ 640747 w 1195101"/>
                <a:gd name="connsiteY5" fmla="*/ 541687 h 1204626"/>
                <a:gd name="connsiteX6" fmla="*/ 372618 w 1195101"/>
                <a:gd name="connsiteY6" fmla="*/ 571786 h 1204626"/>
                <a:gd name="connsiteX7" fmla="*/ 1186529 w 1195101"/>
                <a:gd name="connsiteY7" fmla="*/ 1129760 h 1204626"/>
                <a:gd name="connsiteX8" fmla="*/ 1017461 w 1195101"/>
                <a:gd name="connsiteY8" fmla="*/ 1040702 h 1204626"/>
                <a:gd name="connsiteX9" fmla="*/ 661797 w 1195101"/>
                <a:gd name="connsiteY9" fmla="*/ 632460 h 1204626"/>
                <a:gd name="connsiteX10" fmla="*/ 964597 w 1195101"/>
                <a:gd name="connsiteY10" fmla="*/ 305371 h 1204626"/>
                <a:gd name="connsiteX11" fmla="*/ 831056 w 1195101"/>
                <a:gd name="connsiteY11" fmla="*/ 55816 h 1204626"/>
                <a:gd name="connsiteX12" fmla="*/ 544639 w 1195101"/>
                <a:gd name="connsiteY12" fmla="*/ 190 h 1204626"/>
                <a:gd name="connsiteX13" fmla="*/ 317468 w 1195101"/>
                <a:gd name="connsiteY13" fmla="*/ 4191 h 1204626"/>
                <a:gd name="connsiteX14" fmla="*/ 191 w 1195101"/>
                <a:gd name="connsiteY14" fmla="*/ 0 h 1204626"/>
                <a:gd name="connsiteX15" fmla="*/ 191 w 1195101"/>
                <a:gd name="connsiteY15" fmla="*/ 74866 h 1204626"/>
                <a:gd name="connsiteX16" fmla="*/ 15050 w 1195101"/>
                <a:gd name="connsiteY16" fmla="*/ 74866 h 1204626"/>
                <a:gd name="connsiteX17" fmla="*/ 152781 w 1195101"/>
                <a:gd name="connsiteY17" fmla="*/ 128683 h 1204626"/>
                <a:gd name="connsiteX18" fmla="*/ 168307 w 1195101"/>
                <a:gd name="connsiteY18" fmla="*/ 350139 h 1204626"/>
                <a:gd name="connsiteX19" fmla="*/ 168307 w 1195101"/>
                <a:gd name="connsiteY19" fmla="*/ 841248 h 1204626"/>
                <a:gd name="connsiteX20" fmla="*/ 161068 w 1195101"/>
                <a:gd name="connsiteY20" fmla="*/ 1034129 h 1204626"/>
                <a:gd name="connsiteX21" fmla="*/ 152686 w 1195101"/>
                <a:gd name="connsiteY21" fmla="*/ 1075944 h 1204626"/>
                <a:gd name="connsiteX22" fmla="*/ 10382 w 1195101"/>
                <a:gd name="connsiteY22" fmla="*/ 1129665 h 1204626"/>
                <a:gd name="connsiteX23" fmla="*/ 0 w 1195101"/>
                <a:gd name="connsiteY23" fmla="*/ 1129665 h 1204626"/>
                <a:gd name="connsiteX24" fmla="*/ 0 w 1195101"/>
                <a:gd name="connsiteY24" fmla="*/ 1204532 h 1204626"/>
                <a:gd name="connsiteX25" fmla="*/ 278225 w 1195101"/>
                <a:gd name="connsiteY25" fmla="*/ 1197102 h 1204626"/>
                <a:gd name="connsiteX26" fmla="*/ 540734 w 1195101"/>
                <a:gd name="connsiteY26" fmla="*/ 1204532 h 1204626"/>
                <a:gd name="connsiteX27" fmla="*/ 540734 w 1195101"/>
                <a:gd name="connsiteY27" fmla="*/ 1129665 h 1204626"/>
                <a:gd name="connsiteX28" fmla="*/ 525971 w 1195101"/>
                <a:gd name="connsiteY28" fmla="*/ 1129665 h 1204626"/>
                <a:gd name="connsiteX29" fmla="*/ 388239 w 1195101"/>
                <a:gd name="connsiteY29" fmla="*/ 1075754 h 1204626"/>
                <a:gd name="connsiteX30" fmla="*/ 379857 w 1195101"/>
                <a:gd name="connsiteY30" fmla="*/ 1034034 h 1204626"/>
                <a:gd name="connsiteX31" fmla="*/ 372618 w 1195101"/>
                <a:gd name="connsiteY31" fmla="*/ 854297 h 1204626"/>
                <a:gd name="connsiteX32" fmla="*/ 372618 w 1195101"/>
                <a:gd name="connsiteY32" fmla="*/ 653510 h 1204626"/>
                <a:gd name="connsiteX33" fmla="*/ 479107 w 1195101"/>
                <a:gd name="connsiteY33" fmla="*/ 702469 h 1204626"/>
                <a:gd name="connsiteX34" fmla="*/ 501110 w 1195101"/>
                <a:gd name="connsiteY34" fmla="*/ 728472 h 1204626"/>
                <a:gd name="connsiteX35" fmla="*/ 797909 w 1195101"/>
                <a:gd name="connsiteY35" fmla="*/ 1096804 h 1204626"/>
                <a:gd name="connsiteX36" fmla="*/ 885158 w 1195101"/>
                <a:gd name="connsiteY36" fmla="*/ 1204532 h 1204626"/>
                <a:gd name="connsiteX37" fmla="*/ 1027366 w 1195101"/>
                <a:gd name="connsiteY37" fmla="*/ 1200436 h 1204626"/>
                <a:gd name="connsiteX38" fmla="*/ 1195102 w 1195101"/>
                <a:gd name="connsiteY38" fmla="*/ 1204627 h 1204626"/>
                <a:gd name="connsiteX39" fmla="*/ 1195102 w 1195101"/>
                <a:gd name="connsiteY39" fmla="*/ 1131094 h 1204626"/>
                <a:gd name="connsiteX40" fmla="*/ 1186529 w 1195101"/>
                <a:gd name="connsiteY40" fmla="*/ 1129760 h 12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5101" h="1204626">
                  <a:moveTo>
                    <a:pt x="372618" y="571786"/>
                  </a:moveTo>
                  <a:cubicBezTo>
                    <a:pt x="372618" y="571786"/>
                    <a:pt x="372618" y="136874"/>
                    <a:pt x="372523" y="134303"/>
                  </a:cubicBezTo>
                  <a:cubicBezTo>
                    <a:pt x="372237" y="116967"/>
                    <a:pt x="371761" y="93250"/>
                    <a:pt x="386239" y="86487"/>
                  </a:cubicBezTo>
                  <a:cubicBezTo>
                    <a:pt x="396240" y="82105"/>
                    <a:pt x="493014" y="85630"/>
                    <a:pt x="498348" y="85630"/>
                  </a:cubicBezTo>
                  <a:cubicBezTo>
                    <a:pt x="650938" y="85630"/>
                    <a:pt x="738473" y="174974"/>
                    <a:pt x="738473" y="330518"/>
                  </a:cubicBezTo>
                  <a:cubicBezTo>
                    <a:pt x="738473" y="443960"/>
                    <a:pt x="708374" y="509016"/>
                    <a:pt x="640747" y="541687"/>
                  </a:cubicBezTo>
                  <a:cubicBezTo>
                    <a:pt x="577691" y="571976"/>
                    <a:pt x="372618" y="571786"/>
                    <a:pt x="372618" y="571786"/>
                  </a:cubicBezTo>
                  <a:moveTo>
                    <a:pt x="1186529" y="1129760"/>
                  </a:moveTo>
                  <a:cubicBezTo>
                    <a:pt x="1100138" y="1116235"/>
                    <a:pt x="1074134" y="1106424"/>
                    <a:pt x="1017461" y="1040702"/>
                  </a:cubicBezTo>
                  <a:lnTo>
                    <a:pt x="661797" y="632460"/>
                  </a:lnTo>
                  <a:cubicBezTo>
                    <a:pt x="849059" y="608076"/>
                    <a:pt x="964597" y="484251"/>
                    <a:pt x="964597" y="305371"/>
                  </a:cubicBezTo>
                  <a:cubicBezTo>
                    <a:pt x="964597" y="188976"/>
                    <a:pt x="919544" y="105061"/>
                    <a:pt x="831056" y="55816"/>
                  </a:cubicBezTo>
                  <a:cubicBezTo>
                    <a:pt x="763619" y="18383"/>
                    <a:pt x="670084" y="190"/>
                    <a:pt x="544639" y="190"/>
                  </a:cubicBezTo>
                  <a:cubicBezTo>
                    <a:pt x="507206" y="1143"/>
                    <a:pt x="416909" y="4191"/>
                    <a:pt x="317468" y="4191"/>
                  </a:cubicBezTo>
                  <a:cubicBezTo>
                    <a:pt x="214313" y="4191"/>
                    <a:pt x="191" y="0"/>
                    <a:pt x="191" y="0"/>
                  </a:cubicBezTo>
                  <a:lnTo>
                    <a:pt x="191" y="74866"/>
                  </a:lnTo>
                  <a:lnTo>
                    <a:pt x="15050" y="74866"/>
                  </a:lnTo>
                  <a:cubicBezTo>
                    <a:pt x="71818" y="74486"/>
                    <a:pt x="135731" y="74771"/>
                    <a:pt x="152781" y="128683"/>
                  </a:cubicBezTo>
                  <a:cubicBezTo>
                    <a:pt x="168307" y="175355"/>
                    <a:pt x="168307" y="306896"/>
                    <a:pt x="168307" y="350139"/>
                  </a:cubicBezTo>
                  <a:lnTo>
                    <a:pt x="168307" y="841248"/>
                  </a:lnTo>
                  <a:cubicBezTo>
                    <a:pt x="168307" y="895445"/>
                    <a:pt x="168307" y="977837"/>
                    <a:pt x="161068" y="1034129"/>
                  </a:cubicBezTo>
                  <a:cubicBezTo>
                    <a:pt x="158972" y="1050798"/>
                    <a:pt x="156210" y="1065276"/>
                    <a:pt x="152686" y="1075944"/>
                  </a:cubicBezTo>
                  <a:cubicBezTo>
                    <a:pt x="135350" y="1129665"/>
                    <a:pt x="66104" y="1129665"/>
                    <a:pt x="10382" y="1129665"/>
                  </a:cubicBezTo>
                  <a:lnTo>
                    <a:pt x="0" y="1129665"/>
                  </a:lnTo>
                  <a:lnTo>
                    <a:pt x="0" y="1204532"/>
                  </a:lnTo>
                  <a:cubicBezTo>
                    <a:pt x="0" y="1204532"/>
                    <a:pt x="166783" y="1197102"/>
                    <a:pt x="278225" y="1197102"/>
                  </a:cubicBezTo>
                  <a:cubicBezTo>
                    <a:pt x="374047" y="1197102"/>
                    <a:pt x="540734" y="1204246"/>
                    <a:pt x="540734" y="1204532"/>
                  </a:cubicBezTo>
                  <a:lnTo>
                    <a:pt x="540734" y="1129665"/>
                  </a:lnTo>
                  <a:lnTo>
                    <a:pt x="525971" y="1129665"/>
                  </a:lnTo>
                  <a:cubicBezTo>
                    <a:pt x="470059" y="1129951"/>
                    <a:pt x="406813" y="1129760"/>
                    <a:pt x="388239" y="1075754"/>
                  </a:cubicBezTo>
                  <a:cubicBezTo>
                    <a:pt x="384620" y="1065086"/>
                    <a:pt x="381953" y="1050607"/>
                    <a:pt x="379857" y="1034034"/>
                  </a:cubicBezTo>
                  <a:cubicBezTo>
                    <a:pt x="372618" y="978122"/>
                    <a:pt x="372618" y="898017"/>
                    <a:pt x="372618" y="854297"/>
                  </a:cubicBezTo>
                  <a:lnTo>
                    <a:pt x="372618" y="653510"/>
                  </a:lnTo>
                  <a:cubicBezTo>
                    <a:pt x="439198" y="654082"/>
                    <a:pt x="444913" y="661035"/>
                    <a:pt x="479107" y="702469"/>
                  </a:cubicBezTo>
                  <a:cubicBezTo>
                    <a:pt x="485489" y="710089"/>
                    <a:pt x="492728" y="718756"/>
                    <a:pt x="501110" y="728472"/>
                  </a:cubicBezTo>
                  <a:lnTo>
                    <a:pt x="797909" y="1096804"/>
                  </a:lnTo>
                  <a:lnTo>
                    <a:pt x="885158" y="1204532"/>
                  </a:lnTo>
                  <a:cubicBezTo>
                    <a:pt x="885158" y="1204532"/>
                    <a:pt x="980885" y="1200436"/>
                    <a:pt x="1027366" y="1200436"/>
                  </a:cubicBezTo>
                  <a:cubicBezTo>
                    <a:pt x="1094994" y="1200436"/>
                    <a:pt x="1195102" y="1204627"/>
                    <a:pt x="1195102" y="1204627"/>
                  </a:cubicBezTo>
                  <a:lnTo>
                    <a:pt x="1195102" y="1131094"/>
                  </a:lnTo>
                  <a:lnTo>
                    <a:pt x="1186529" y="112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858D9-2EB6-7B4E-71BA-81A16E6892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03685FD1-C558-B938-4937-4A4B401C8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96446" y="6348119"/>
            <a:ext cx="895554" cy="278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6901"/>
                </a:solidFill>
              </a:defRPr>
            </a:lvl1pPr>
          </a:lstStyle>
          <a:p>
            <a:fld id="{CFF5932D-33F3-084D-94FC-2AD9453C87CE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A104F3-8F1B-931B-8AD2-6EA8E710F6C3}"/>
              </a:ext>
            </a:extLst>
          </p:cNvPr>
          <p:cNvSpPr/>
          <p:nvPr userDrawn="1"/>
        </p:nvSpPr>
        <p:spPr>
          <a:xfrm>
            <a:off x="0" y="6190735"/>
            <a:ext cx="12192000" cy="667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29D888-6206-5E5B-5EC6-8C834858E71C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FB5EDB4-2811-3C98-3B0C-ECDD10836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81F54AF-94CC-8599-9518-26F9B24B06C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1192190"/>
            <a:ext cx="12192002" cy="4998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0C19D-AA87-3E73-9115-B9E776EA4834}"/>
              </a:ext>
            </a:extLst>
          </p:cNvPr>
          <p:cNvSpPr/>
          <p:nvPr userDrawn="1"/>
        </p:nvSpPr>
        <p:spPr>
          <a:xfrm>
            <a:off x="0" y="0"/>
            <a:ext cx="12192000" cy="1210989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EF067B3-83E1-D51A-15D6-33FCF66998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596" y="329006"/>
            <a:ext cx="11222127" cy="564031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Transition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B411E3E-E0A1-B3A0-41DF-60466F20B5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97D9B44-97D4-5EE4-5754-A2B049BA769C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27434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FB44FDF-E253-F6D2-4CF4-B0BEFE9E53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E04F1214-9CD6-C497-D6FE-48BE0109CA40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  <p:grpSp>
        <p:nvGrpSpPr>
          <p:cNvPr id="9" name="Graphic 22">
            <a:extLst>
              <a:ext uri="{FF2B5EF4-FFF2-40B4-BE49-F238E27FC236}">
                <a16:creationId xmlns:a16="http://schemas.microsoft.com/office/drawing/2014/main" id="{61BC0428-20E7-D0A9-A423-E6F03872FC11}"/>
              </a:ext>
            </a:extLst>
          </p:cNvPr>
          <p:cNvGrpSpPr/>
          <p:nvPr userDrawn="1"/>
        </p:nvGrpSpPr>
        <p:grpSpPr>
          <a:xfrm>
            <a:off x="326276" y="360373"/>
            <a:ext cx="1694113" cy="640154"/>
            <a:chOff x="2728880" y="3418045"/>
            <a:chExt cx="3190208" cy="1205483"/>
          </a:xfrm>
          <a:solidFill>
            <a:schemeClr val="bg1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C3EB69D-6412-1553-7978-B6E031CFA029}"/>
                </a:ext>
              </a:extLst>
            </p:cNvPr>
            <p:cNvSpPr/>
            <p:nvPr/>
          </p:nvSpPr>
          <p:spPr>
            <a:xfrm>
              <a:off x="4081525" y="3418140"/>
              <a:ext cx="547877" cy="1204531"/>
            </a:xfrm>
            <a:custGeom>
              <a:avLst/>
              <a:gdLst>
                <a:gd name="connsiteX0" fmla="*/ 393478 w 547877"/>
                <a:gd name="connsiteY0" fmla="*/ 129064 h 1204531"/>
                <a:gd name="connsiteX1" fmla="*/ 537686 w 547877"/>
                <a:gd name="connsiteY1" fmla="*/ 74771 h 1204531"/>
                <a:gd name="connsiteX2" fmla="*/ 547878 w 547877"/>
                <a:gd name="connsiteY2" fmla="*/ 74771 h 1204531"/>
                <a:gd name="connsiteX3" fmla="*/ 547878 w 547877"/>
                <a:gd name="connsiteY3" fmla="*/ 0 h 1204531"/>
                <a:gd name="connsiteX4" fmla="*/ 267938 w 547877"/>
                <a:gd name="connsiteY4" fmla="*/ 4667 h 1204531"/>
                <a:gd name="connsiteX5" fmla="*/ 0 w 547877"/>
                <a:gd name="connsiteY5" fmla="*/ 0 h 1204531"/>
                <a:gd name="connsiteX6" fmla="*/ 0 w 547877"/>
                <a:gd name="connsiteY6" fmla="*/ 74771 h 1204531"/>
                <a:gd name="connsiteX7" fmla="*/ 10192 w 547877"/>
                <a:gd name="connsiteY7" fmla="*/ 74771 h 1204531"/>
                <a:gd name="connsiteX8" fmla="*/ 154400 w 547877"/>
                <a:gd name="connsiteY8" fmla="*/ 128968 h 1204531"/>
                <a:gd name="connsiteX9" fmla="*/ 171640 w 547877"/>
                <a:gd name="connsiteY9" fmla="*/ 363188 h 1204531"/>
                <a:gd name="connsiteX10" fmla="*/ 171640 w 547877"/>
                <a:gd name="connsiteY10" fmla="*/ 841153 h 1204531"/>
                <a:gd name="connsiteX11" fmla="*/ 154496 w 547877"/>
                <a:gd name="connsiteY11" fmla="*/ 1075373 h 1204531"/>
                <a:gd name="connsiteX12" fmla="*/ 10192 w 547877"/>
                <a:gd name="connsiteY12" fmla="*/ 1129569 h 1204531"/>
                <a:gd name="connsiteX13" fmla="*/ 0 w 547877"/>
                <a:gd name="connsiteY13" fmla="*/ 1129569 h 1204531"/>
                <a:gd name="connsiteX14" fmla="*/ 0 w 547877"/>
                <a:gd name="connsiteY14" fmla="*/ 1204531 h 1204531"/>
                <a:gd name="connsiteX15" fmla="*/ 268224 w 547877"/>
                <a:gd name="connsiteY15" fmla="*/ 1197102 h 1204531"/>
                <a:gd name="connsiteX16" fmla="*/ 547878 w 547877"/>
                <a:gd name="connsiteY16" fmla="*/ 1204531 h 1204531"/>
                <a:gd name="connsiteX17" fmla="*/ 547878 w 547877"/>
                <a:gd name="connsiteY17" fmla="*/ 1129569 h 1204531"/>
                <a:gd name="connsiteX18" fmla="*/ 537686 w 547877"/>
                <a:gd name="connsiteY18" fmla="*/ 1129569 h 1204531"/>
                <a:gd name="connsiteX19" fmla="*/ 393478 w 547877"/>
                <a:gd name="connsiteY19" fmla="*/ 1075468 h 1204531"/>
                <a:gd name="connsiteX20" fmla="*/ 376333 w 547877"/>
                <a:gd name="connsiteY20" fmla="*/ 841153 h 1204531"/>
                <a:gd name="connsiteX21" fmla="*/ 376333 w 547877"/>
                <a:gd name="connsiteY21" fmla="*/ 363188 h 1204531"/>
                <a:gd name="connsiteX22" fmla="*/ 393478 w 547877"/>
                <a:gd name="connsiteY22" fmla="*/ 129064 h 120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7877" h="1204531">
                  <a:moveTo>
                    <a:pt x="393478" y="129064"/>
                  </a:moveTo>
                  <a:cubicBezTo>
                    <a:pt x="414242" y="74771"/>
                    <a:pt x="482727" y="74771"/>
                    <a:pt x="537686" y="74771"/>
                  </a:cubicBezTo>
                  <a:lnTo>
                    <a:pt x="547878" y="74771"/>
                  </a:lnTo>
                  <a:lnTo>
                    <a:pt x="547878" y="0"/>
                  </a:lnTo>
                  <a:cubicBezTo>
                    <a:pt x="547878" y="0"/>
                    <a:pt x="333565" y="4667"/>
                    <a:pt x="267938" y="4667"/>
                  </a:cubicBezTo>
                  <a:cubicBezTo>
                    <a:pt x="200406" y="4667"/>
                    <a:pt x="0" y="0"/>
                    <a:pt x="0" y="0"/>
                  </a:cubicBezTo>
                  <a:lnTo>
                    <a:pt x="0" y="74771"/>
                  </a:lnTo>
                  <a:lnTo>
                    <a:pt x="10192" y="74771"/>
                  </a:lnTo>
                  <a:cubicBezTo>
                    <a:pt x="65246" y="74771"/>
                    <a:pt x="133731" y="74771"/>
                    <a:pt x="154400" y="128968"/>
                  </a:cubicBezTo>
                  <a:cubicBezTo>
                    <a:pt x="171640" y="175450"/>
                    <a:pt x="171640" y="307086"/>
                    <a:pt x="171640" y="363188"/>
                  </a:cubicBezTo>
                  <a:lnTo>
                    <a:pt x="171640" y="841153"/>
                  </a:lnTo>
                  <a:cubicBezTo>
                    <a:pt x="171640" y="897350"/>
                    <a:pt x="171640" y="1028890"/>
                    <a:pt x="154496" y="1075373"/>
                  </a:cubicBezTo>
                  <a:cubicBezTo>
                    <a:pt x="133731" y="1129569"/>
                    <a:pt x="65246" y="1129569"/>
                    <a:pt x="10192" y="1129569"/>
                  </a:cubicBezTo>
                  <a:lnTo>
                    <a:pt x="0" y="1129569"/>
                  </a:lnTo>
                  <a:lnTo>
                    <a:pt x="0" y="1204531"/>
                  </a:lnTo>
                  <a:cubicBezTo>
                    <a:pt x="0" y="1204341"/>
                    <a:pt x="173260" y="1197102"/>
                    <a:pt x="268224" y="1197102"/>
                  </a:cubicBezTo>
                  <a:cubicBezTo>
                    <a:pt x="377476" y="1197102"/>
                    <a:pt x="547878" y="1204531"/>
                    <a:pt x="547878" y="1204531"/>
                  </a:cubicBezTo>
                  <a:lnTo>
                    <a:pt x="547878" y="1129569"/>
                  </a:lnTo>
                  <a:lnTo>
                    <a:pt x="537686" y="1129569"/>
                  </a:lnTo>
                  <a:cubicBezTo>
                    <a:pt x="482727" y="1129569"/>
                    <a:pt x="414242" y="1129569"/>
                    <a:pt x="393478" y="1075468"/>
                  </a:cubicBezTo>
                  <a:cubicBezTo>
                    <a:pt x="376333" y="1028890"/>
                    <a:pt x="376333" y="897350"/>
                    <a:pt x="376333" y="841153"/>
                  </a:cubicBezTo>
                  <a:lnTo>
                    <a:pt x="376333" y="363188"/>
                  </a:lnTo>
                  <a:cubicBezTo>
                    <a:pt x="376333" y="307086"/>
                    <a:pt x="376333" y="175450"/>
                    <a:pt x="393478" y="12906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0CC2B25-1D7D-C81C-204C-FF2911157BFF}"/>
                </a:ext>
              </a:extLst>
            </p:cNvPr>
            <p:cNvSpPr/>
            <p:nvPr/>
          </p:nvSpPr>
          <p:spPr>
            <a:xfrm>
              <a:off x="4792185" y="3419283"/>
              <a:ext cx="1126902" cy="1204245"/>
            </a:xfrm>
            <a:custGeom>
              <a:avLst/>
              <a:gdLst>
                <a:gd name="connsiteX0" fmla="*/ 0 w 1126902"/>
                <a:gd name="connsiteY0" fmla="*/ 0 h 1204245"/>
                <a:gd name="connsiteX1" fmla="*/ 0 w 1126902"/>
                <a:gd name="connsiteY1" fmla="*/ 312420 h 1204245"/>
                <a:gd name="connsiteX2" fmla="*/ 74295 w 1126902"/>
                <a:gd name="connsiteY2" fmla="*/ 312420 h 1204245"/>
                <a:gd name="connsiteX3" fmla="*/ 74581 w 1126902"/>
                <a:gd name="connsiteY3" fmla="*/ 302609 h 1204245"/>
                <a:gd name="connsiteX4" fmla="*/ 334328 w 1126902"/>
                <a:gd name="connsiteY4" fmla="*/ 90773 h 1204245"/>
                <a:gd name="connsiteX5" fmla="*/ 352330 w 1126902"/>
                <a:gd name="connsiteY5" fmla="*/ 90678 h 1204245"/>
                <a:gd name="connsiteX6" fmla="*/ 453200 w 1126902"/>
                <a:gd name="connsiteY6" fmla="*/ 106204 h 1204245"/>
                <a:gd name="connsiteX7" fmla="*/ 461201 w 1126902"/>
                <a:gd name="connsiteY7" fmla="*/ 128873 h 1204245"/>
                <a:gd name="connsiteX8" fmla="*/ 461201 w 1126902"/>
                <a:gd name="connsiteY8" fmla="*/ 950119 h 1204245"/>
                <a:gd name="connsiteX9" fmla="*/ 272510 w 1126902"/>
                <a:gd name="connsiteY9" fmla="*/ 1129475 h 1204245"/>
                <a:gd name="connsiteX10" fmla="*/ 262700 w 1126902"/>
                <a:gd name="connsiteY10" fmla="*/ 1129856 h 1204245"/>
                <a:gd name="connsiteX11" fmla="*/ 262700 w 1126902"/>
                <a:gd name="connsiteY11" fmla="*/ 1204246 h 1204245"/>
                <a:gd name="connsiteX12" fmla="*/ 578548 w 1126902"/>
                <a:gd name="connsiteY12" fmla="*/ 1196911 h 1204245"/>
                <a:gd name="connsiteX13" fmla="*/ 864203 w 1126902"/>
                <a:gd name="connsiteY13" fmla="*/ 1204246 h 1204245"/>
                <a:gd name="connsiteX14" fmla="*/ 864203 w 1126902"/>
                <a:gd name="connsiteY14" fmla="*/ 1129856 h 1204245"/>
                <a:gd name="connsiteX15" fmla="*/ 854393 w 1126902"/>
                <a:gd name="connsiteY15" fmla="*/ 1129475 h 1204245"/>
                <a:gd name="connsiteX16" fmla="*/ 665702 w 1126902"/>
                <a:gd name="connsiteY16" fmla="*/ 950119 h 1204245"/>
                <a:gd name="connsiteX17" fmla="*/ 665702 w 1126902"/>
                <a:gd name="connsiteY17" fmla="*/ 128873 h 1204245"/>
                <a:gd name="connsiteX18" fmla="*/ 673608 w 1126902"/>
                <a:gd name="connsiteY18" fmla="*/ 108490 h 1204245"/>
                <a:gd name="connsiteX19" fmla="*/ 791718 w 1126902"/>
                <a:gd name="connsiteY19" fmla="*/ 90488 h 1204245"/>
                <a:gd name="connsiteX20" fmla="*/ 815912 w 1126902"/>
                <a:gd name="connsiteY20" fmla="*/ 90773 h 1204245"/>
                <a:gd name="connsiteX21" fmla="*/ 1052513 w 1126902"/>
                <a:gd name="connsiteY21" fmla="*/ 302895 h 1204245"/>
                <a:gd name="connsiteX22" fmla="*/ 1053084 w 1126902"/>
                <a:gd name="connsiteY22" fmla="*/ 312420 h 1204245"/>
                <a:gd name="connsiteX23" fmla="*/ 1126903 w 1126902"/>
                <a:gd name="connsiteY23" fmla="*/ 312420 h 1204245"/>
                <a:gd name="connsiteX24" fmla="*/ 1126903 w 1126902"/>
                <a:gd name="connsiteY24" fmla="*/ 0 h 1204245"/>
                <a:gd name="connsiteX25" fmla="*/ 563404 w 1126902"/>
                <a:gd name="connsiteY25" fmla="*/ 2857 h 1204245"/>
                <a:gd name="connsiteX26" fmla="*/ 0 w 1126902"/>
                <a:gd name="connsiteY26" fmla="*/ 0 h 12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6902" h="1204245">
                  <a:moveTo>
                    <a:pt x="0" y="0"/>
                  </a:moveTo>
                  <a:lnTo>
                    <a:pt x="0" y="312420"/>
                  </a:lnTo>
                  <a:lnTo>
                    <a:pt x="74295" y="312420"/>
                  </a:lnTo>
                  <a:lnTo>
                    <a:pt x="74581" y="302609"/>
                  </a:lnTo>
                  <a:cubicBezTo>
                    <a:pt x="81344" y="99346"/>
                    <a:pt x="159163" y="90773"/>
                    <a:pt x="334328" y="90773"/>
                  </a:cubicBezTo>
                  <a:cubicBezTo>
                    <a:pt x="340328" y="90773"/>
                    <a:pt x="346424" y="90773"/>
                    <a:pt x="352330" y="90678"/>
                  </a:cubicBezTo>
                  <a:cubicBezTo>
                    <a:pt x="395859" y="90392"/>
                    <a:pt x="437007" y="90106"/>
                    <a:pt x="453200" y="106204"/>
                  </a:cubicBezTo>
                  <a:cubicBezTo>
                    <a:pt x="458629" y="111538"/>
                    <a:pt x="461201" y="118967"/>
                    <a:pt x="461201" y="128873"/>
                  </a:cubicBezTo>
                  <a:lnTo>
                    <a:pt x="461201" y="950119"/>
                  </a:lnTo>
                  <a:cubicBezTo>
                    <a:pt x="461201" y="1072039"/>
                    <a:pt x="444151" y="1122426"/>
                    <a:pt x="272510" y="1129475"/>
                  </a:cubicBezTo>
                  <a:lnTo>
                    <a:pt x="262700" y="1129856"/>
                  </a:lnTo>
                  <a:lnTo>
                    <a:pt x="262700" y="1204246"/>
                  </a:lnTo>
                  <a:cubicBezTo>
                    <a:pt x="262700" y="1204246"/>
                    <a:pt x="462725" y="1196911"/>
                    <a:pt x="578548" y="1196911"/>
                  </a:cubicBezTo>
                  <a:cubicBezTo>
                    <a:pt x="666941" y="1196911"/>
                    <a:pt x="864203" y="1204246"/>
                    <a:pt x="864203" y="1204246"/>
                  </a:cubicBezTo>
                  <a:lnTo>
                    <a:pt x="864203" y="1129856"/>
                  </a:lnTo>
                  <a:lnTo>
                    <a:pt x="854393" y="1129475"/>
                  </a:lnTo>
                  <a:cubicBezTo>
                    <a:pt x="682752" y="1122426"/>
                    <a:pt x="665702" y="1072039"/>
                    <a:pt x="665702" y="950119"/>
                  </a:cubicBezTo>
                  <a:lnTo>
                    <a:pt x="665702" y="128873"/>
                  </a:lnTo>
                  <a:cubicBezTo>
                    <a:pt x="665702" y="120396"/>
                    <a:pt x="668369" y="113729"/>
                    <a:pt x="673608" y="108490"/>
                  </a:cubicBezTo>
                  <a:cubicBezTo>
                    <a:pt x="693420" y="89059"/>
                    <a:pt x="747903" y="89821"/>
                    <a:pt x="791718" y="90488"/>
                  </a:cubicBezTo>
                  <a:cubicBezTo>
                    <a:pt x="800005" y="90583"/>
                    <a:pt x="808196" y="90773"/>
                    <a:pt x="815912" y="90773"/>
                  </a:cubicBezTo>
                  <a:cubicBezTo>
                    <a:pt x="987267" y="90773"/>
                    <a:pt x="1042511" y="140303"/>
                    <a:pt x="1052513" y="302895"/>
                  </a:cubicBezTo>
                  <a:lnTo>
                    <a:pt x="1053084" y="312420"/>
                  </a:lnTo>
                  <a:lnTo>
                    <a:pt x="1126903" y="312420"/>
                  </a:lnTo>
                  <a:lnTo>
                    <a:pt x="1126903" y="0"/>
                  </a:lnTo>
                  <a:cubicBezTo>
                    <a:pt x="1126903" y="0"/>
                    <a:pt x="694468" y="2857"/>
                    <a:pt x="563404" y="2857"/>
                  </a:cubicBezTo>
                  <a:cubicBezTo>
                    <a:pt x="432340" y="2857"/>
                    <a:pt x="0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9FA0D95-7016-A653-02B6-82ED90BA0AC1}"/>
                </a:ext>
              </a:extLst>
            </p:cNvPr>
            <p:cNvSpPr/>
            <p:nvPr/>
          </p:nvSpPr>
          <p:spPr>
            <a:xfrm>
              <a:off x="2728880" y="3418045"/>
              <a:ext cx="1195101" cy="1204626"/>
            </a:xfrm>
            <a:custGeom>
              <a:avLst/>
              <a:gdLst>
                <a:gd name="connsiteX0" fmla="*/ 372618 w 1195101"/>
                <a:gd name="connsiteY0" fmla="*/ 571786 h 1204626"/>
                <a:gd name="connsiteX1" fmla="*/ 372523 w 1195101"/>
                <a:gd name="connsiteY1" fmla="*/ 134303 h 1204626"/>
                <a:gd name="connsiteX2" fmla="*/ 386239 w 1195101"/>
                <a:gd name="connsiteY2" fmla="*/ 86487 h 1204626"/>
                <a:gd name="connsiteX3" fmla="*/ 498348 w 1195101"/>
                <a:gd name="connsiteY3" fmla="*/ 85630 h 1204626"/>
                <a:gd name="connsiteX4" fmla="*/ 738473 w 1195101"/>
                <a:gd name="connsiteY4" fmla="*/ 330518 h 1204626"/>
                <a:gd name="connsiteX5" fmla="*/ 640747 w 1195101"/>
                <a:gd name="connsiteY5" fmla="*/ 541687 h 1204626"/>
                <a:gd name="connsiteX6" fmla="*/ 372618 w 1195101"/>
                <a:gd name="connsiteY6" fmla="*/ 571786 h 1204626"/>
                <a:gd name="connsiteX7" fmla="*/ 1186529 w 1195101"/>
                <a:gd name="connsiteY7" fmla="*/ 1129760 h 1204626"/>
                <a:gd name="connsiteX8" fmla="*/ 1017461 w 1195101"/>
                <a:gd name="connsiteY8" fmla="*/ 1040702 h 1204626"/>
                <a:gd name="connsiteX9" fmla="*/ 661797 w 1195101"/>
                <a:gd name="connsiteY9" fmla="*/ 632460 h 1204626"/>
                <a:gd name="connsiteX10" fmla="*/ 964597 w 1195101"/>
                <a:gd name="connsiteY10" fmla="*/ 305371 h 1204626"/>
                <a:gd name="connsiteX11" fmla="*/ 831056 w 1195101"/>
                <a:gd name="connsiteY11" fmla="*/ 55816 h 1204626"/>
                <a:gd name="connsiteX12" fmla="*/ 544639 w 1195101"/>
                <a:gd name="connsiteY12" fmla="*/ 190 h 1204626"/>
                <a:gd name="connsiteX13" fmla="*/ 317468 w 1195101"/>
                <a:gd name="connsiteY13" fmla="*/ 4191 h 1204626"/>
                <a:gd name="connsiteX14" fmla="*/ 191 w 1195101"/>
                <a:gd name="connsiteY14" fmla="*/ 0 h 1204626"/>
                <a:gd name="connsiteX15" fmla="*/ 191 w 1195101"/>
                <a:gd name="connsiteY15" fmla="*/ 74866 h 1204626"/>
                <a:gd name="connsiteX16" fmla="*/ 15050 w 1195101"/>
                <a:gd name="connsiteY16" fmla="*/ 74866 h 1204626"/>
                <a:gd name="connsiteX17" fmla="*/ 152781 w 1195101"/>
                <a:gd name="connsiteY17" fmla="*/ 128683 h 1204626"/>
                <a:gd name="connsiteX18" fmla="*/ 168307 w 1195101"/>
                <a:gd name="connsiteY18" fmla="*/ 350139 h 1204626"/>
                <a:gd name="connsiteX19" fmla="*/ 168307 w 1195101"/>
                <a:gd name="connsiteY19" fmla="*/ 841248 h 1204626"/>
                <a:gd name="connsiteX20" fmla="*/ 161068 w 1195101"/>
                <a:gd name="connsiteY20" fmla="*/ 1034129 h 1204626"/>
                <a:gd name="connsiteX21" fmla="*/ 152686 w 1195101"/>
                <a:gd name="connsiteY21" fmla="*/ 1075944 h 1204626"/>
                <a:gd name="connsiteX22" fmla="*/ 10382 w 1195101"/>
                <a:gd name="connsiteY22" fmla="*/ 1129665 h 1204626"/>
                <a:gd name="connsiteX23" fmla="*/ 0 w 1195101"/>
                <a:gd name="connsiteY23" fmla="*/ 1129665 h 1204626"/>
                <a:gd name="connsiteX24" fmla="*/ 0 w 1195101"/>
                <a:gd name="connsiteY24" fmla="*/ 1204532 h 1204626"/>
                <a:gd name="connsiteX25" fmla="*/ 278225 w 1195101"/>
                <a:gd name="connsiteY25" fmla="*/ 1197102 h 1204626"/>
                <a:gd name="connsiteX26" fmla="*/ 540734 w 1195101"/>
                <a:gd name="connsiteY26" fmla="*/ 1204532 h 1204626"/>
                <a:gd name="connsiteX27" fmla="*/ 540734 w 1195101"/>
                <a:gd name="connsiteY27" fmla="*/ 1129665 h 1204626"/>
                <a:gd name="connsiteX28" fmla="*/ 525971 w 1195101"/>
                <a:gd name="connsiteY28" fmla="*/ 1129665 h 1204626"/>
                <a:gd name="connsiteX29" fmla="*/ 388239 w 1195101"/>
                <a:gd name="connsiteY29" fmla="*/ 1075754 h 1204626"/>
                <a:gd name="connsiteX30" fmla="*/ 379857 w 1195101"/>
                <a:gd name="connsiteY30" fmla="*/ 1034034 h 1204626"/>
                <a:gd name="connsiteX31" fmla="*/ 372618 w 1195101"/>
                <a:gd name="connsiteY31" fmla="*/ 854297 h 1204626"/>
                <a:gd name="connsiteX32" fmla="*/ 372618 w 1195101"/>
                <a:gd name="connsiteY32" fmla="*/ 653510 h 1204626"/>
                <a:gd name="connsiteX33" fmla="*/ 479107 w 1195101"/>
                <a:gd name="connsiteY33" fmla="*/ 702469 h 1204626"/>
                <a:gd name="connsiteX34" fmla="*/ 501110 w 1195101"/>
                <a:gd name="connsiteY34" fmla="*/ 728472 h 1204626"/>
                <a:gd name="connsiteX35" fmla="*/ 797909 w 1195101"/>
                <a:gd name="connsiteY35" fmla="*/ 1096804 h 1204626"/>
                <a:gd name="connsiteX36" fmla="*/ 885158 w 1195101"/>
                <a:gd name="connsiteY36" fmla="*/ 1204532 h 1204626"/>
                <a:gd name="connsiteX37" fmla="*/ 1027366 w 1195101"/>
                <a:gd name="connsiteY37" fmla="*/ 1200436 h 1204626"/>
                <a:gd name="connsiteX38" fmla="*/ 1195102 w 1195101"/>
                <a:gd name="connsiteY38" fmla="*/ 1204627 h 1204626"/>
                <a:gd name="connsiteX39" fmla="*/ 1195102 w 1195101"/>
                <a:gd name="connsiteY39" fmla="*/ 1131094 h 1204626"/>
                <a:gd name="connsiteX40" fmla="*/ 1186529 w 1195101"/>
                <a:gd name="connsiteY40" fmla="*/ 1129760 h 12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5101" h="1204626">
                  <a:moveTo>
                    <a:pt x="372618" y="571786"/>
                  </a:moveTo>
                  <a:cubicBezTo>
                    <a:pt x="372618" y="571786"/>
                    <a:pt x="372618" y="136874"/>
                    <a:pt x="372523" y="134303"/>
                  </a:cubicBezTo>
                  <a:cubicBezTo>
                    <a:pt x="372237" y="116967"/>
                    <a:pt x="371761" y="93250"/>
                    <a:pt x="386239" y="86487"/>
                  </a:cubicBezTo>
                  <a:cubicBezTo>
                    <a:pt x="396240" y="82105"/>
                    <a:pt x="493014" y="85630"/>
                    <a:pt x="498348" y="85630"/>
                  </a:cubicBezTo>
                  <a:cubicBezTo>
                    <a:pt x="650938" y="85630"/>
                    <a:pt x="738473" y="174974"/>
                    <a:pt x="738473" y="330518"/>
                  </a:cubicBezTo>
                  <a:cubicBezTo>
                    <a:pt x="738473" y="443960"/>
                    <a:pt x="708374" y="509016"/>
                    <a:pt x="640747" y="541687"/>
                  </a:cubicBezTo>
                  <a:cubicBezTo>
                    <a:pt x="577691" y="571976"/>
                    <a:pt x="372618" y="571786"/>
                    <a:pt x="372618" y="571786"/>
                  </a:cubicBezTo>
                  <a:moveTo>
                    <a:pt x="1186529" y="1129760"/>
                  </a:moveTo>
                  <a:cubicBezTo>
                    <a:pt x="1100138" y="1116235"/>
                    <a:pt x="1074134" y="1106424"/>
                    <a:pt x="1017461" y="1040702"/>
                  </a:cubicBezTo>
                  <a:lnTo>
                    <a:pt x="661797" y="632460"/>
                  </a:lnTo>
                  <a:cubicBezTo>
                    <a:pt x="849059" y="608076"/>
                    <a:pt x="964597" y="484251"/>
                    <a:pt x="964597" y="305371"/>
                  </a:cubicBezTo>
                  <a:cubicBezTo>
                    <a:pt x="964597" y="188976"/>
                    <a:pt x="919544" y="105061"/>
                    <a:pt x="831056" y="55816"/>
                  </a:cubicBezTo>
                  <a:cubicBezTo>
                    <a:pt x="763619" y="18383"/>
                    <a:pt x="670084" y="190"/>
                    <a:pt x="544639" y="190"/>
                  </a:cubicBezTo>
                  <a:cubicBezTo>
                    <a:pt x="507206" y="1143"/>
                    <a:pt x="416909" y="4191"/>
                    <a:pt x="317468" y="4191"/>
                  </a:cubicBezTo>
                  <a:cubicBezTo>
                    <a:pt x="214313" y="4191"/>
                    <a:pt x="191" y="0"/>
                    <a:pt x="191" y="0"/>
                  </a:cubicBezTo>
                  <a:lnTo>
                    <a:pt x="191" y="74866"/>
                  </a:lnTo>
                  <a:lnTo>
                    <a:pt x="15050" y="74866"/>
                  </a:lnTo>
                  <a:cubicBezTo>
                    <a:pt x="71818" y="74486"/>
                    <a:pt x="135731" y="74771"/>
                    <a:pt x="152781" y="128683"/>
                  </a:cubicBezTo>
                  <a:cubicBezTo>
                    <a:pt x="168307" y="175355"/>
                    <a:pt x="168307" y="306896"/>
                    <a:pt x="168307" y="350139"/>
                  </a:cubicBezTo>
                  <a:lnTo>
                    <a:pt x="168307" y="841248"/>
                  </a:lnTo>
                  <a:cubicBezTo>
                    <a:pt x="168307" y="895445"/>
                    <a:pt x="168307" y="977837"/>
                    <a:pt x="161068" y="1034129"/>
                  </a:cubicBezTo>
                  <a:cubicBezTo>
                    <a:pt x="158972" y="1050798"/>
                    <a:pt x="156210" y="1065276"/>
                    <a:pt x="152686" y="1075944"/>
                  </a:cubicBezTo>
                  <a:cubicBezTo>
                    <a:pt x="135350" y="1129665"/>
                    <a:pt x="66104" y="1129665"/>
                    <a:pt x="10382" y="1129665"/>
                  </a:cubicBezTo>
                  <a:lnTo>
                    <a:pt x="0" y="1129665"/>
                  </a:lnTo>
                  <a:lnTo>
                    <a:pt x="0" y="1204532"/>
                  </a:lnTo>
                  <a:cubicBezTo>
                    <a:pt x="0" y="1204532"/>
                    <a:pt x="166783" y="1197102"/>
                    <a:pt x="278225" y="1197102"/>
                  </a:cubicBezTo>
                  <a:cubicBezTo>
                    <a:pt x="374047" y="1197102"/>
                    <a:pt x="540734" y="1204246"/>
                    <a:pt x="540734" y="1204532"/>
                  </a:cubicBezTo>
                  <a:lnTo>
                    <a:pt x="540734" y="1129665"/>
                  </a:lnTo>
                  <a:lnTo>
                    <a:pt x="525971" y="1129665"/>
                  </a:lnTo>
                  <a:cubicBezTo>
                    <a:pt x="470059" y="1129951"/>
                    <a:pt x="406813" y="1129760"/>
                    <a:pt x="388239" y="1075754"/>
                  </a:cubicBezTo>
                  <a:cubicBezTo>
                    <a:pt x="384620" y="1065086"/>
                    <a:pt x="381953" y="1050607"/>
                    <a:pt x="379857" y="1034034"/>
                  </a:cubicBezTo>
                  <a:cubicBezTo>
                    <a:pt x="372618" y="978122"/>
                    <a:pt x="372618" y="898017"/>
                    <a:pt x="372618" y="854297"/>
                  </a:cubicBezTo>
                  <a:lnTo>
                    <a:pt x="372618" y="653510"/>
                  </a:lnTo>
                  <a:cubicBezTo>
                    <a:pt x="439198" y="654082"/>
                    <a:pt x="444913" y="661035"/>
                    <a:pt x="479107" y="702469"/>
                  </a:cubicBezTo>
                  <a:cubicBezTo>
                    <a:pt x="485489" y="710089"/>
                    <a:pt x="492728" y="718756"/>
                    <a:pt x="501110" y="728472"/>
                  </a:cubicBezTo>
                  <a:lnTo>
                    <a:pt x="797909" y="1096804"/>
                  </a:lnTo>
                  <a:lnTo>
                    <a:pt x="885158" y="1204532"/>
                  </a:lnTo>
                  <a:cubicBezTo>
                    <a:pt x="885158" y="1204532"/>
                    <a:pt x="980885" y="1200436"/>
                    <a:pt x="1027366" y="1200436"/>
                  </a:cubicBezTo>
                  <a:cubicBezTo>
                    <a:pt x="1094994" y="1200436"/>
                    <a:pt x="1195102" y="1204627"/>
                    <a:pt x="1195102" y="1204627"/>
                  </a:cubicBezTo>
                  <a:lnTo>
                    <a:pt x="1195102" y="1131094"/>
                  </a:lnTo>
                  <a:lnTo>
                    <a:pt x="1186529" y="112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aphic 22">
            <a:extLst>
              <a:ext uri="{FF2B5EF4-FFF2-40B4-BE49-F238E27FC236}">
                <a16:creationId xmlns:a16="http://schemas.microsoft.com/office/drawing/2014/main" id="{A885EB8A-64F4-1E29-CCFD-5D344722CB23}"/>
              </a:ext>
            </a:extLst>
          </p:cNvPr>
          <p:cNvGrpSpPr/>
          <p:nvPr userDrawn="1"/>
        </p:nvGrpSpPr>
        <p:grpSpPr>
          <a:xfrm>
            <a:off x="326277" y="360373"/>
            <a:ext cx="1248524" cy="471779"/>
            <a:chOff x="2728880" y="3418045"/>
            <a:chExt cx="3190208" cy="1205483"/>
          </a:xfrm>
          <a:solidFill>
            <a:srgbClr val="F8690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8EC2CF3-8B5B-54F2-E703-52A7F9931894}"/>
                </a:ext>
              </a:extLst>
            </p:cNvPr>
            <p:cNvSpPr/>
            <p:nvPr/>
          </p:nvSpPr>
          <p:spPr>
            <a:xfrm>
              <a:off x="4081525" y="3418140"/>
              <a:ext cx="547877" cy="1204531"/>
            </a:xfrm>
            <a:custGeom>
              <a:avLst/>
              <a:gdLst>
                <a:gd name="connsiteX0" fmla="*/ 393478 w 547877"/>
                <a:gd name="connsiteY0" fmla="*/ 129064 h 1204531"/>
                <a:gd name="connsiteX1" fmla="*/ 537686 w 547877"/>
                <a:gd name="connsiteY1" fmla="*/ 74771 h 1204531"/>
                <a:gd name="connsiteX2" fmla="*/ 547878 w 547877"/>
                <a:gd name="connsiteY2" fmla="*/ 74771 h 1204531"/>
                <a:gd name="connsiteX3" fmla="*/ 547878 w 547877"/>
                <a:gd name="connsiteY3" fmla="*/ 0 h 1204531"/>
                <a:gd name="connsiteX4" fmla="*/ 267938 w 547877"/>
                <a:gd name="connsiteY4" fmla="*/ 4667 h 1204531"/>
                <a:gd name="connsiteX5" fmla="*/ 0 w 547877"/>
                <a:gd name="connsiteY5" fmla="*/ 0 h 1204531"/>
                <a:gd name="connsiteX6" fmla="*/ 0 w 547877"/>
                <a:gd name="connsiteY6" fmla="*/ 74771 h 1204531"/>
                <a:gd name="connsiteX7" fmla="*/ 10192 w 547877"/>
                <a:gd name="connsiteY7" fmla="*/ 74771 h 1204531"/>
                <a:gd name="connsiteX8" fmla="*/ 154400 w 547877"/>
                <a:gd name="connsiteY8" fmla="*/ 128968 h 1204531"/>
                <a:gd name="connsiteX9" fmla="*/ 171640 w 547877"/>
                <a:gd name="connsiteY9" fmla="*/ 363188 h 1204531"/>
                <a:gd name="connsiteX10" fmla="*/ 171640 w 547877"/>
                <a:gd name="connsiteY10" fmla="*/ 841153 h 1204531"/>
                <a:gd name="connsiteX11" fmla="*/ 154496 w 547877"/>
                <a:gd name="connsiteY11" fmla="*/ 1075373 h 1204531"/>
                <a:gd name="connsiteX12" fmla="*/ 10192 w 547877"/>
                <a:gd name="connsiteY12" fmla="*/ 1129569 h 1204531"/>
                <a:gd name="connsiteX13" fmla="*/ 0 w 547877"/>
                <a:gd name="connsiteY13" fmla="*/ 1129569 h 1204531"/>
                <a:gd name="connsiteX14" fmla="*/ 0 w 547877"/>
                <a:gd name="connsiteY14" fmla="*/ 1204531 h 1204531"/>
                <a:gd name="connsiteX15" fmla="*/ 268224 w 547877"/>
                <a:gd name="connsiteY15" fmla="*/ 1197102 h 1204531"/>
                <a:gd name="connsiteX16" fmla="*/ 547878 w 547877"/>
                <a:gd name="connsiteY16" fmla="*/ 1204531 h 1204531"/>
                <a:gd name="connsiteX17" fmla="*/ 547878 w 547877"/>
                <a:gd name="connsiteY17" fmla="*/ 1129569 h 1204531"/>
                <a:gd name="connsiteX18" fmla="*/ 537686 w 547877"/>
                <a:gd name="connsiteY18" fmla="*/ 1129569 h 1204531"/>
                <a:gd name="connsiteX19" fmla="*/ 393478 w 547877"/>
                <a:gd name="connsiteY19" fmla="*/ 1075468 h 1204531"/>
                <a:gd name="connsiteX20" fmla="*/ 376333 w 547877"/>
                <a:gd name="connsiteY20" fmla="*/ 841153 h 1204531"/>
                <a:gd name="connsiteX21" fmla="*/ 376333 w 547877"/>
                <a:gd name="connsiteY21" fmla="*/ 363188 h 1204531"/>
                <a:gd name="connsiteX22" fmla="*/ 393478 w 547877"/>
                <a:gd name="connsiteY22" fmla="*/ 129064 h 120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7877" h="1204531">
                  <a:moveTo>
                    <a:pt x="393478" y="129064"/>
                  </a:moveTo>
                  <a:cubicBezTo>
                    <a:pt x="414242" y="74771"/>
                    <a:pt x="482727" y="74771"/>
                    <a:pt x="537686" y="74771"/>
                  </a:cubicBezTo>
                  <a:lnTo>
                    <a:pt x="547878" y="74771"/>
                  </a:lnTo>
                  <a:lnTo>
                    <a:pt x="547878" y="0"/>
                  </a:lnTo>
                  <a:cubicBezTo>
                    <a:pt x="547878" y="0"/>
                    <a:pt x="333565" y="4667"/>
                    <a:pt x="267938" y="4667"/>
                  </a:cubicBezTo>
                  <a:cubicBezTo>
                    <a:pt x="200406" y="4667"/>
                    <a:pt x="0" y="0"/>
                    <a:pt x="0" y="0"/>
                  </a:cubicBezTo>
                  <a:lnTo>
                    <a:pt x="0" y="74771"/>
                  </a:lnTo>
                  <a:lnTo>
                    <a:pt x="10192" y="74771"/>
                  </a:lnTo>
                  <a:cubicBezTo>
                    <a:pt x="65246" y="74771"/>
                    <a:pt x="133731" y="74771"/>
                    <a:pt x="154400" y="128968"/>
                  </a:cubicBezTo>
                  <a:cubicBezTo>
                    <a:pt x="171640" y="175450"/>
                    <a:pt x="171640" y="307086"/>
                    <a:pt x="171640" y="363188"/>
                  </a:cubicBezTo>
                  <a:lnTo>
                    <a:pt x="171640" y="841153"/>
                  </a:lnTo>
                  <a:cubicBezTo>
                    <a:pt x="171640" y="897350"/>
                    <a:pt x="171640" y="1028890"/>
                    <a:pt x="154496" y="1075373"/>
                  </a:cubicBezTo>
                  <a:cubicBezTo>
                    <a:pt x="133731" y="1129569"/>
                    <a:pt x="65246" y="1129569"/>
                    <a:pt x="10192" y="1129569"/>
                  </a:cubicBezTo>
                  <a:lnTo>
                    <a:pt x="0" y="1129569"/>
                  </a:lnTo>
                  <a:lnTo>
                    <a:pt x="0" y="1204531"/>
                  </a:lnTo>
                  <a:cubicBezTo>
                    <a:pt x="0" y="1204341"/>
                    <a:pt x="173260" y="1197102"/>
                    <a:pt x="268224" y="1197102"/>
                  </a:cubicBezTo>
                  <a:cubicBezTo>
                    <a:pt x="377476" y="1197102"/>
                    <a:pt x="547878" y="1204531"/>
                    <a:pt x="547878" y="1204531"/>
                  </a:cubicBezTo>
                  <a:lnTo>
                    <a:pt x="547878" y="1129569"/>
                  </a:lnTo>
                  <a:lnTo>
                    <a:pt x="537686" y="1129569"/>
                  </a:lnTo>
                  <a:cubicBezTo>
                    <a:pt x="482727" y="1129569"/>
                    <a:pt x="414242" y="1129569"/>
                    <a:pt x="393478" y="1075468"/>
                  </a:cubicBezTo>
                  <a:cubicBezTo>
                    <a:pt x="376333" y="1028890"/>
                    <a:pt x="376333" y="897350"/>
                    <a:pt x="376333" y="841153"/>
                  </a:cubicBezTo>
                  <a:lnTo>
                    <a:pt x="376333" y="363188"/>
                  </a:lnTo>
                  <a:cubicBezTo>
                    <a:pt x="376333" y="307086"/>
                    <a:pt x="376333" y="175450"/>
                    <a:pt x="393478" y="12906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4A54047-11B9-8C3D-15D0-D00CD81B3686}"/>
                </a:ext>
              </a:extLst>
            </p:cNvPr>
            <p:cNvSpPr/>
            <p:nvPr/>
          </p:nvSpPr>
          <p:spPr>
            <a:xfrm>
              <a:off x="4792185" y="3419283"/>
              <a:ext cx="1126902" cy="1204245"/>
            </a:xfrm>
            <a:custGeom>
              <a:avLst/>
              <a:gdLst>
                <a:gd name="connsiteX0" fmla="*/ 0 w 1126902"/>
                <a:gd name="connsiteY0" fmla="*/ 0 h 1204245"/>
                <a:gd name="connsiteX1" fmla="*/ 0 w 1126902"/>
                <a:gd name="connsiteY1" fmla="*/ 312420 h 1204245"/>
                <a:gd name="connsiteX2" fmla="*/ 74295 w 1126902"/>
                <a:gd name="connsiteY2" fmla="*/ 312420 h 1204245"/>
                <a:gd name="connsiteX3" fmla="*/ 74581 w 1126902"/>
                <a:gd name="connsiteY3" fmla="*/ 302609 h 1204245"/>
                <a:gd name="connsiteX4" fmla="*/ 334328 w 1126902"/>
                <a:gd name="connsiteY4" fmla="*/ 90773 h 1204245"/>
                <a:gd name="connsiteX5" fmla="*/ 352330 w 1126902"/>
                <a:gd name="connsiteY5" fmla="*/ 90678 h 1204245"/>
                <a:gd name="connsiteX6" fmla="*/ 453200 w 1126902"/>
                <a:gd name="connsiteY6" fmla="*/ 106204 h 1204245"/>
                <a:gd name="connsiteX7" fmla="*/ 461201 w 1126902"/>
                <a:gd name="connsiteY7" fmla="*/ 128873 h 1204245"/>
                <a:gd name="connsiteX8" fmla="*/ 461201 w 1126902"/>
                <a:gd name="connsiteY8" fmla="*/ 950119 h 1204245"/>
                <a:gd name="connsiteX9" fmla="*/ 272510 w 1126902"/>
                <a:gd name="connsiteY9" fmla="*/ 1129475 h 1204245"/>
                <a:gd name="connsiteX10" fmla="*/ 262700 w 1126902"/>
                <a:gd name="connsiteY10" fmla="*/ 1129856 h 1204245"/>
                <a:gd name="connsiteX11" fmla="*/ 262700 w 1126902"/>
                <a:gd name="connsiteY11" fmla="*/ 1204246 h 1204245"/>
                <a:gd name="connsiteX12" fmla="*/ 578548 w 1126902"/>
                <a:gd name="connsiteY12" fmla="*/ 1196911 h 1204245"/>
                <a:gd name="connsiteX13" fmla="*/ 864203 w 1126902"/>
                <a:gd name="connsiteY13" fmla="*/ 1204246 h 1204245"/>
                <a:gd name="connsiteX14" fmla="*/ 864203 w 1126902"/>
                <a:gd name="connsiteY14" fmla="*/ 1129856 h 1204245"/>
                <a:gd name="connsiteX15" fmla="*/ 854393 w 1126902"/>
                <a:gd name="connsiteY15" fmla="*/ 1129475 h 1204245"/>
                <a:gd name="connsiteX16" fmla="*/ 665702 w 1126902"/>
                <a:gd name="connsiteY16" fmla="*/ 950119 h 1204245"/>
                <a:gd name="connsiteX17" fmla="*/ 665702 w 1126902"/>
                <a:gd name="connsiteY17" fmla="*/ 128873 h 1204245"/>
                <a:gd name="connsiteX18" fmla="*/ 673608 w 1126902"/>
                <a:gd name="connsiteY18" fmla="*/ 108490 h 1204245"/>
                <a:gd name="connsiteX19" fmla="*/ 791718 w 1126902"/>
                <a:gd name="connsiteY19" fmla="*/ 90488 h 1204245"/>
                <a:gd name="connsiteX20" fmla="*/ 815912 w 1126902"/>
                <a:gd name="connsiteY20" fmla="*/ 90773 h 1204245"/>
                <a:gd name="connsiteX21" fmla="*/ 1052513 w 1126902"/>
                <a:gd name="connsiteY21" fmla="*/ 302895 h 1204245"/>
                <a:gd name="connsiteX22" fmla="*/ 1053084 w 1126902"/>
                <a:gd name="connsiteY22" fmla="*/ 312420 h 1204245"/>
                <a:gd name="connsiteX23" fmla="*/ 1126903 w 1126902"/>
                <a:gd name="connsiteY23" fmla="*/ 312420 h 1204245"/>
                <a:gd name="connsiteX24" fmla="*/ 1126903 w 1126902"/>
                <a:gd name="connsiteY24" fmla="*/ 0 h 1204245"/>
                <a:gd name="connsiteX25" fmla="*/ 563404 w 1126902"/>
                <a:gd name="connsiteY25" fmla="*/ 2857 h 1204245"/>
                <a:gd name="connsiteX26" fmla="*/ 0 w 1126902"/>
                <a:gd name="connsiteY26" fmla="*/ 0 h 12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6902" h="1204245">
                  <a:moveTo>
                    <a:pt x="0" y="0"/>
                  </a:moveTo>
                  <a:lnTo>
                    <a:pt x="0" y="312420"/>
                  </a:lnTo>
                  <a:lnTo>
                    <a:pt x="74295" y="312420"/>
                  </a:lnTo>
                  <a:lnTo>
                    <a:pt x="74581" y="302609"/>
                  </a:lnTo>
                  <a:cubicBezTo>
                    <a:pt x="81344" y="99346"/>
                    <a:pt x="159163" y="90773"/>
                    <a:pt x="334328" y="90773"/>
                  </a:cubicBezTo>
                  <a:cubicBezTo>
                    <a:pt x="340328" y="90773"/>
                    <a:pt x="346424" y="90773"/>
                    <a:pt x="352330" y="90678"/>
                  </a:cubicBezTo>
                  <a:cubicBezTo>
                    <a:pt x="395859" y="90392"/>
                    <a:pt x="437007" y="90106"/>
                    <a:pt x="453200" y="106204"/>
                  </a:cubicBezTo>
                  <a:cubicBezTo>
                    <a:pt x="458629" y="111538"/>
                    <a:pt x="461201" y="118967"/>
                    <a:pt x="461201" y="128873"/>
                  </a:cubicBezTo>
                  <a:lnTo>
                    <a:pt x="461201" y="950119"/>
                  </a:lnTo>
                  <a:cubicBezTo>
                    <a:pt x="461201" y="1072039"/>
                    <a:pt x="444151" y="1122426"/>
                    <a:pt x="272510" y="1129475"/>
                  </a:cubicBezTo>
                  <a:lnTo>
                    <a:pt x="262700" y="1129856"/>
                  </a:lnTo>
                  <a:lnTo>
                    <a:pt x="262700" y="1204246"/>
                  </a:lnTo>
                  <a:cubicBezTo>
                    <a:pt x="262700" y="1204246"/>
                    <a:pt x="462725" y="1196911"/>
                    <a:pt x="578548" y="1196911"/>
                  </a:cubicBezTo>
                  <a:cubicBezTo>
                    <a:pt x="666941" y="1196911"/>
                    <a:pt x="864203" y="1204246"/>
                    <a:pt x="864203" y="1204246"/>
                  </a:cubicBezTo>
                  <a:lnTo>
                    <a:pt x="864203" y="1129856"/>
                  </a:lnTo>
                  <a:lnTo>
                    <a:pt x="854393" y="1129475"/>
                  </a:lnTo>
                  <a:cubicBezTo>
                    <a:pt x="682752" y="1122426"/>
                    <a:pt x="665702" y="1072039"/>
                    <a:pt x="665702" y="950119"/>
                  </a:cubicBezTo>
                  <a:lnTo>
                    <a:pt x="665702" y="128873"/>
                  </a:lnTo>
                  <a:cubicBezTo>
                    <a:pt x="665702" y="120396"/>
                    <a:pt x="668369" y="113729"/>
                    <a:pt x="673608" y="108490"/>
                  </a:cubicBezTo>
                  <a:cubicBezTo>
                    <a:pt x="693420" y="89059"/>
                    <a:pt x="747903" y="89821"/>
                    <a:pt x="791718" y="90488"/>
                  </a:cubicBezTo>
                  <a:cubicBezTo>
                    <a:pt x="800005" y="90583"/>
                    <a:pt x="808196" y="90773"/>
                    <a:pt x="815912" y="90773"/>
                  </a:cubicBezTo>
                  <a:cubicBezTo>
                    <a:pt x="987267" y="90773"/>
                    <a:pt x="1042511" y="140303"/>
                    <a:pt x="1052513" y="302895"/>
                  </a:cubicBezTo>
                  <a:lnTo>
                    <a:pt x="1053084" y="312420"/>
                  </a:lnTo>
                  <a:lnTo>
                    <a:pt x="1126903" y="312420"/>
                  </a:lnTo>
                  <a:lnTo>
                    <a:pt x="1126903" y="0"/>
                  </a:lnTo>
                  <a:cubicBezTo>
                    <a:pt x="1126903" y="0"/>
                    <a:pt x="694468" y="2857"/>
                    <a:pt x="563404" y="2857"/>
                  </a:cubicBezTo>
                  <a:cubicBezTo>
                    <a:pt x="432340" y="2857"/>
                    <a:pt x="0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385CFC9-8AA5-B4E2-E02B-A4CA0AFD7CA9}"/>
                </a:ext>
              </a:extLst>
            </p:cNvPr>
            <p:cNvSpPr/>
            <p:nvPr/>
          </p:nvSpPr>
          <p:spPr>
            <a:xfrm>
              <a:off x="2728880" y="3418045"/>
              <a:ext cx="1195101" cy="1204626"/>
            </a:xfrm>
            <a:custGeom>
              <a:avLst/>
              <a:gdLst>
                <a:gd name="connsiteX0" fmla="*/ 372618 w 1195101"/>
                <a:gd name="connsiteY0" fmla="*/ 571786 h 1204626"/>
                <a:gd name="connsiteX1" fmla="*/ 372523 w 1195101"/>
                <a:gd name="connsiteY1" fmla="*/ 134303 h 1204626"/>
                <a:gd name="connsiteX2" fmla="*/ 386239 w 1195101"/>
                <a:gd name="connsiteY2" fmla="*/ 86487 h 1204626"/>
                <a:gd name="connsiteX3" fmla="*/ 498348 w 1195101"/>
                <a:gd name="connsiteY3" fmla="*/ 85630 h 1204626"/>
                <a:gd name="connsiteX4" fmla="*/ 738473 w 1195101"/>
                <a:gd name="connsiteY4" fmla="*/ 330518 h 1204626"/>
                <a:gd name="connsiteX5" fmla="*/ 640747 w 1195101"/>
                <a:gd name="connsiteY5" fmla="*/ 541687 h 1204626"/>
                <a:gd name="connsiteX6" fmla="*/ 372618 w 1195101"/>
                <a:gd name="connsiteY6" fmla="*/ 571786 h 1204626"/>
                <a:gd name="connsiteX7" fmla="*/ 1186529 w 1195101"/>
                <a:gd name="connsiteY7" fmla="*/ 1129760 h 1204626"/>
                <a:gd name="connsiteX8" fmla="*/ 1017461 w 1195101"/>
                <a:gd name="connsiteY8" fmla="*/ 1040702 h 1204626"/>
                <a:gd name="connsiteX9" fmla="*/ 661797 w 1195101"/>
                <a:gd name="connsiteY9" fmla="*/ 632460 h 1204626"/>
                <a:gd name="connsiteX10" fmla="*/ 964597 w 1195101"/>
                <a:gd name="connsiteY10" fmla="*/ 305371 h 1204626"/>
                <a:gd name="connsiteX11" fmla="*/ 831056 w 1195101"/>
                <a:gd name="connsiteY11" fmla="*/ 55816 h 1204626"/>
                <a:gd name="connsiteX12" fmla="*/ 544639 w 1195101"/>
                <a:gd name="connsiteY12" fmla="*/ 190 h 1204626"/>
                <a:gd name="connsiteX13" fmla="*/ 317468 w 1195101"/>
                <a:gd name="connsiteY13" fmla="*/ 4191 h 1204626"/>
                <a:gd name="connsiteX14" fmla="*/ 191 w 1195101"/>
                <a:gd name="connsiteY14" fmla="*/ 0 h 1204626"/>
                <a:gd name="connsiteX15" fmla="*/ 191 w 1195101"/>
                <a:gd name="connsiteY15" fmla="*/ 74866 h 1204626"/>
                <a:gd name="connsiteX16" fmla="*/ 15050 w 1195101"/>
                <a:gd name="connsiteY16" fmla="*/ 74866 h 1204626"/>
                <a:gd name="connsiteX17" fmla="*/ 152781 w 1195101"/>
                <a:gd name="connsiteY17" fmla="*/ 128683 h 1204626"/>
                <a:gd name="connsiteX18" fmla="*/ 168307 w 1195101"/>
                <a:gd name="connsiteY18" fmla="*/ 350139 h 1204626"/>
                <a:gd name="connsiteX19" fmla="*/ 168307 w 1195101"/>
                <a:gd name="connsiteY19" fmla="*/ 841248 h 1204626"/>
                <a:gd name="connsiteX20" fmla="*/ 161068 w 1195101"/>
                <a:gd name="connsiteY20" fmla="*/ 1034129 h 1204626"/>
                <a:gd name="connsiteX21" fmla="*/ 152686 w 1195101"/>
                <a:gd name="connsiteY21" fmla="*/ 1075944 h 1204626"/>
                <a:gd name="connsiteX22" fmla="*/ 10382 w 1195101"/>
                <a:gd name="connsiteY22" fmla="*/ 1129665 h 1204626"/>
                <a:gd name="connsiteX23" fmla="*/ 0 w 1195101"/>
                <a:gd name="connsiteY23" fmla="*/ 1129665 h 1204626"/>
                <a:gd name="connsiteX24" fmla="*/ 0 w 1195101"/>
                <a:gd name="connsiteY24" fmla="*/ 1204532 h 1204626"/>
                <a:gd name="connsiteX25" fmla="*/ 278225 w 1195101"/>
                <a:gd name="connsiteY25" fmla="*/ 1197102 h 1204626"/>
                <a:gd name="connsiteX26" fmla="*/ 540734 w 1195101"/>
                <a:gd name="connsiteY26" fmla="*/ 1204532 h 1204626"/>
                <a:gd name="connsiteX27" fmla="*/ 540734 w 1195101"/>
                <a:gd name="connsiteY27" fmla="*/ 1129665 h 1204626"/>
                <a:gd name="connsiteX28" fmla="*/ 525971 w 1195101"/>
                <a:gd name="connsiteY28" fmla="*/ 1129665 h 1204626"/>
                <a:gd name="connsiteX29" fmla="*/ 388239 w 1195101"/>
                <a:gd name="connsiteY29" fmla="*/ 1075754 h 1204626"/>
                <a:gd name="connsiteX30" fmla="*/ 379857 w 1195101"/>
                <a:gd name="connsiteY30" fmla="*/ 1034034 h 1204626"/>
                <a:gd name="connsiteX31" fmla="*/ 372618 w 1195101"/>
                <a:gd name="connsiteY31" fmla="*/ 854297 h 1204626"/>
                <a:gd name="connsiteX32" fmla="*/ 372618 w 1195101"/>
                <a:gd name="connsiteY32" fmla="*/ 653510 h 1204626"/>
                <a:gd name="connsiteX33" fmla="*/ 479107 w 1195101"/>
                <a:gd name="connsiteY33" fmla="*/ 702469 h 1204626"/>
                <a:gd name="connsiteX34" fmla="*/ 501110 w 1195101"/>
                <a:gd name="connsiteY34" fmla="*/ 728472 h 1204626"/>
                <a:gd name="connsiteX35" fmla="*/ 797909 w 1195101"/>
                <a:gd name="connsiteY35" fmla="*/ 1096804 h 1204626"/>
                <a:gd name="connsiteX36" fmla="*/ 885158 w 1195101"/>
                <a:gd name="connsiteY36" fmla="*/ 1204532 h 1204626"/>
                <a:gd name="connsiteX37" fmla="*/ 1027366 w 1195101"/>
                <a:gd name="connsiteY37" fmla="*/ 1200436 h 1204626"/>
                <a:gd name="connsiteX38" fmla="*/ 1195102 w 1195101"/>
                <a:gd name="connsiteY38" fmla="*/ 1204627 h 1204626"/>
                <a:gd name="connsiteX39" fmla="*/ 1195102 w 1195101"/>
                <a:gd name="connsiteY39" fmla="*/ 1131094 h 1204626"/>
                <a:gd name="connsiteX40" fmla="*/ 1186529 w 1195101"/>
                <a:gd name="connsiteY40" fmla="*/ 1129760 h 12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5101" h="1204626">
                  <a:moveTo>
                    <a:pt x="372618" y="571786"/>
                  </a:moveTo>
                  <a:cubicBezTo>
                    <a:pt x="372618" y="571786"/>
                    <a:pt x="372618" y="136874"/>
                    <a:pt x="372523" y="134303"/>
                  </a:cubicBezTo>
                  <a:cubicBezTo>
                    <a:pt x="372237" y="116967"/>
                    <a:pt x="371761" y="93250"/>
                    <a:pt x="386239" y="86487"/>
                  </a:cubicBezTo>
                  <a:cubicBezTo>
                    <a:pt x="396240" y="82105"/>
                    <a:pt x="493014" y="85630"/>
                    <a:pt x="498348" y="85630"/>
                  </a:cubicBezTo>
                  <a:cubicBezTo>
                    <a:pt x="650938" y="85630"/>
                    <a:pt x="738473" y="174974"/>
                    <a:pt x="738473" y="330518"/>
                  </a:cubicBezTo>
                  <a:cubicBezTo>
                    <a:pt x="738473" y="443960"/>
                    <a:pt x="708374" y="509016"/>
                    <a:pt x="640747" y="541687"/>
                  </a:cubicBezTo>
                  <a:cubicBezTo>
                    <a:pt x="577691" y="571976"/>
                    <a:pt x="372618" y="571786"/>
                    <a:pt x="372618" y="571786"/>
                  </a:cubicBezTo>
                  <a:moveTo>
                    <a:pt x="1186529" y="1129760"/>
                  </a:moveTo>
                  <a:cubicBezTo>
                    <a:pt x="1100138" y="1116235"/>
                    <a:pt x="1074134" y="1106424"/>
                    <a:pt x="1017461" y="1040702"/>
                  </a:cubicBezTo>
                  <a:lnTo>
                    <a:pt x="661797" y="632460"/>
                  </a:lnTo>
                  <a:cubicBezTo>
                    <a:pt x="849059" y="608076"/>
                    <a:pt x="964597" y="484251"/>
                    <a:pt x="964597" y="305371"/>
                  </a:cubicBezTo>
                  <a:cubicBezTo>
                    <a:pt x="964597" y="188976"/>
                    <a:pt x="919544" y="105061"/>
                    <a:pt x="831056" y="55816"/>
                  </a:cubicBezTo>
                  <a:cubicBezTo>
                    <a:pt x="763619" y="18383"/>
                    <a:pt x="670084" y="190"/>
                    <a:pt x="544639" y="190"/>
                  </a:cubicBezTo>
                  <a:cubicBezTo>
                    <a:pt x="507206" y="1143"/>
                    <a:pt x="416909" y="4191"/>
                    <a:pt x="317468" y="4191"/>
                  </a:cubicBezTo>
                  <a:cubicBezTo>
                    <a:pt x="214313" y="4191"/>
                    <a:pt x="191" y="0"/>
                    <a:pt x="191" y="0"/>
                  </a:cubicBezTo>
                  <a:lnTo>
                    <a:pt x="191" y="74866"/>
                  </a:lnTo>
                  <a:lnTo>
                    <a:pt x="15050" y="74866"/>
                  </a:lnTo>
                  <a:cubicBezTo>
                    <a:pt x="71818" y="74486"/>
                    <a:pt x="135731" y="74771"/>
                    <a:pt x="152781" y="128683"/>
                  </a:cubicBezTo>
                  <a:cubicBezTo>
                    <a:pt x="168307" y="175355"/>
                    <a:pt x="168307" y="306896"/>
                    <a:pt x="168307" y="350139"/>
                  </a:cubicBezTo>
                  <a:lnTo>
                    <a:pt x="168307" y="841248"/>
                  </a:lnTo>
                  <a:cubicBezTo>
                    <a:pt x="168307" y="895445"/>
                    <a:pt x="168307" y="977837"/>
                    <a:pt x="161068" y="1034129"/>
                  </a:cubicBezTo>
                  <a:cubicBezTo>
                    <a:pt x="158972" y="1050798"/>
                    <a:pt x="156210" y="1065276"/>
                    <a:pt x="152686" y="1075944"/>
                  </a:cubicBezTo>
                  <a:cubicBezTo>
                    <a:pt x="135350" y="1129665"/>
                    <a:pt x="66104" y="1129665"/>
                    <a:pt x="10382" y="1129665"/>
                  </a:cubicBezTo>
                  <a:lnTo>
                    <a:pt x="0" y="1129665"/>
                  </a:lnTo>
                  <a:lnTo>
                    <a:pt x="0" y="1204532"/>
                  </a:lnTo>
                  <a:cubicBezTo>
                    <a:pt x="0" y="1204532"/>
                    <a:pt x="166783" y="1197102"/>
                    <a:pt x="278225" y="1197102"/>
                  </a:cubicBezTo>
                  <a:cubicBezTo>
                    <a:pt x="374047" y="1197102"/>
                    <a:pt x="540734" y="1204246"/>
                    <a:pt x="540734" y="1204532"/>
                  </a:cubicBezTo>
                  <a:lnTo>
                    <a:pt x="540734" y="1129665"/>
                  </a:lnTo>
                  <a:lnTo>
                    <a:pt x="525971" y="1129665"/>
                  </a:lnTo>
                  <a:cubicBezTo>
                    <a:pt x="470059" y="1129951"/>
                    <a:pt x="406813" y="1129760"/>
                    <a:pt x="388239" y="1075754"/>
                  </a:cubicBezTo>
                  <a:cubicBezTo>
                    <a:pt x="384620" y="1065086"/>
                    <a:pt x="381953" y="1050607"/>
                    <a:pt x="379857" y="1034034"/>
                  </a:cubicBezTo>
                  <a:cubicBezTo>
                    <a:pt x="372618" y="978122"/>
                    <a:pt x="372618" y="898017"/>
                    <a:pt x="372618" y="854297"/>
                  </a:cubicBezTo>
                  <a:lnTo>
                    <a:pt x="372618" y="653510"/>
                  </a:lnTo>
                  <a:cubicBezTo>
                    <a:pt x="439198" y="654082"/>
                    <a:pt x="444913" y="661035"/>
                    <a:pt x="479107" y="702469"/>
                  </a:cubicBezTo>
                  <a:cubicBezTo>
                    <a:pt x="485489" y="710089"/>
                    <a:pt x="492728" y="718756"/>
                    <a:pt x="501110" y="728472"/>
                  </a:cubicBezTo>
                  <a:lnTo>
                    <a:pt x="797909" y="1096804"/>
                  </a:lnTo>
                  <a:lnTo>
                    <a:pt x="885158" y="1204532"/>
                  </a:lnTo>
                  <a:cubicBezTo>
                    <a:pt x="885158" y="1204532"/>
                    <a:pt x="980885" y="1200436"/>
                    <a:pt x="1027366" y="1200436"/>
                  </a:cubicBezTo>
                  <a:cubicBezTo>
                    <a:pt x="1094994" y="1200436"/>
                    <a:pt x="1195102" y="1204627"/>
                    <a:pt x="1195102" y="1204627"/>
                  </a:cubicBezTo>
                  <a:lnTo>
                    <a:pt x="1195102" y="1131094"/>
                  </a:lnTo>
                  <a:lnTo>
                    <a:pt x="1186529" y="112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858D9-2EB6-7B4E-71BA-81A16E6892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03685FD1-C558-B938-4937-4A4B401C8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96446" y="6348119"/>
            <a:ext cx="895554" cy="278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6901"/>
                </a:solidFill>
              </a:defRPr>
            </a:lvl1pPr>
          </a:lstStyle>
          <a:p>
            <a:fld id="{CFF5932D-33F3-084D-94FC-2AD9453C87CE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A104F3-8F1B-931B-8AD2-6EA8E710F6C3}"/>
              </a:ext>
            </a:extLst>
          </p:cNvPr>
          <p:cNvSpPr/>
          <p:nvPr userDrawn="1"/>
        </p:nvSpPr>
        <p:spPr>
          <a:xfrm>
            <a:off x="0" y="6190735"/>
            <a:ext cx="12192000" cy="667265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29D888-6206-5E5B-5EC6-8C834858E71C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FB5EDB4-2811-3C98-3B0C-ECDD10836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4A62C98D-17A5-C4BF-00F5-44F9547691D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-2" y="1202159"/>
            <a:ext cx="4059936" cy="49839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309F8CB2-D73A-F5DD-6D7F-6EBFDBE4A19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059934" y="1202159"/>
            <a:ext cx="4059936" cy="49839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0096A3A-45B4-729C-319C-92F5538FD02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19868" y="1202159"/>
            <a:ext cx="4059936" cy="49839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8691C7-A211-A994-0A3C-CCC361FE2EF4}"/>
              </a:ext>
            </a:extLst>
          </p:cNvPr>
          <p:cNvSpPr/>
          <p:nvPr userDrawn="1"/>
        </p:nvSpPr>
        <p:spPr>
          <a:xfrm>
            <a:off x="0" y="1"/>
            <a:ext cx="12192000" cy="1202158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86F96C1-59F9-B4DD-CA13-D699FB737C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596" y="329006"/>
            <a:ext cx="11222127" cy="564031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400">
                <a:solidFill>
                  <a:srgbClr val="F869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Transition Title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B42673C-E34E-13CD-7867-623303838E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884BA3C-FE7D-70EF-7748-1A4A0A138EBB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30350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FB44FDF-E253-F6D2-4CF4-B0BEFE9E53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E04F1214-9CD6-C497-D6FE-48BE0109CA40}"/>
              </a:ext>
            </a:extLst>
          </p:cNvPr>
          <p:cNvSpPr txBox="1">
            <a:spLocks/>
          </p:cNvSpPr>
          <p:nvPr userDrawn="1"/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  <p:grpSp>
        <p:nvGrpSpPr>
          <p:cNvPr id="9" name="Graphic 22">
            <a:extLst>
              <a:ext uri="{FF2B5EF4-FFF2-40B4-BE49-F238E27FC236}">
                <a16:creationId xmlns:a16="http://schemas.microsoft.com/office/drawing/2014/main" id="{61BC0428-20E7-D0A9-A423-E6F03872FC11}"/>
              </a:ext>
            </a:extLst>
          </p:cNvPr>
          <p:cNvGrpSpPr/>
          <p:nvPr userDrawn="1"/>
        </p:nvGrpSpPr>
        <p:grpSpPr>
          <a:xfrm>
            <a:off x="326276" y="360373"/>
            <a:ext cx="1694113" cy="640154"/>
            <a:chOff x="2728880" y="3418045"/>
            <a:chExt cx="3190208" cy="1205483"/>
          </a:xfrm>
          <a:solidFill>
            <a:schemeClr val="bg1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C3EB69D-6412-1553-7978-B6E031CFA029}"/>
                </a:ext>
              </a:extLst>
            </p:cNvPr>
            <p:cNvSpPr/>
            <p:nvPr/>
          </p:nvSpPr>
          <p:spPr>
            <a:xfrm>
              <a:off x="4081525" y="3418140"/>
              <a:ext cx="547877" cy="1204531"/>
            </a:xfrm>
            <a:custGeom>
              <a:avLst/>
              <a:gdLst>
                <a:gd name="connsiteX0" fmla="*/ 393478 w 547877"/>
                <a:gd name="connsiteY0" fmla="*/ 129064 h 1204531"/>
                <a:gd name="connsiteX1" fmla="*/ 537686 w 547877"/>
                <a:gd name="connsiteY1" fmla="*/ 74771 h 1204531"/>
                <a:gd name="connsiteX2" fmla="*/ 547878 w 547877"/>
                <a:gd name="connsiteY2" fmla="*/ 74771 h 1204531"/>
                <a:gd name="connsiteX3" fmla="*/ 547878 w 547877"/>
                <a:gd name="connsiteY3" fmla="*/ 0 h 1204531"/>
                <a:gd name="connsiteX4" fmla="*/ 267938 w 547877"/>
                <a:gd name="connsiteY4" fmla="*/ 4667 h 1204531"/>
                <a:gd name="connsiteX5" fmla="*/ 0 w 547877"/>
                <a:gd name="connsiteY5" fmla="*/ 0 h 1204531"/>
                <a:gd name="connsiteX6" fmla="*/ 0 w 547877"/>
                <a:gd name="connsiteY6" fmla="*/ 74771 h 1204531"/>
                <a:gd name="connsiteX7" fmla="*/ 10192 w 547877"/>
                <a:gd name="connsiteY7" fmla="*/ 74771 h 1204531"/>
                <a:gd name="connsiteX8" fmla="*/ 154400 w 547877"/>
                <a:gd name="connsiteY8" fmla="*/ 128968 h 1204531"/>
                <a:gd name="connsiteX9" fmla="*/ 171640 w 547877"/>
                <a:gd name="connsiteY9" fmla="*/ 363188 h 1204531"/>
                <a:gd name="connsiteX10" fmla="*/ 171640 w 547877"/>
                <a:gd name="connsiteY10" fmla="*/ 841153 h 1204531"/>
                <a:gd name="connsiteX11" fmla="*/ 154496 w 547877"/>
                <a:gd name="connsiteY11" fmla="*/ 1075373 h 1204531"/>
                <a:gd name="connsiteX12" fmla="*/ 10192 w 547877"/>
                <a:gd name="connsiteY12" fmla="*/ 1129569 h 1204531"/>
                <a:gd name="connsiteX13" fmla="*/ 0 w 547877"/>
                <a:gd name="connsiteY13" fmla="*/ 1129569 h 1204531"/>
                <a:gd name="connsiteX14" fmla="*/ 0 w 547877"/>
                <a:gd name="connsiteY14" fmla="*/ 1204531 h 1204531"/>
                <a:gd name="connsiteX15" fmla="*/ 268224 w 547877"/>
                <a:gd name="connsiteY15" fmla="*/ 1197102 h 1204531"/>
                <a:gd name="connsiteX16" fmla="*/ 547878 w 547877"/>
                <a:gd name="connsiteY16" fmla="*/ 1204531 h 1204531"/>
                <a:gd name="connsiteX17" fmla="*/ 547878 w 547877"/>
                <a:gd name="connsiteY17" fmla="*/ 1129569 h 1204531"/>
                <a:gd name="connsiteX18" fmla="*/ 537686 w 547877"/>
                <a:gd name="connsiteY18" fmla="*/ 1129569 h 1204531"/>
                <a:gd name="connsiteX19" fmla="*/ 393478 w 547877"/>
                <a:gd name="connsiteY19" fmla="*/ 1075468 h 1204531"/>
                <a:gd name="connsiteX20" fmla="*/ 376333 w 547877"/>
                <a:gd name="connsiteY20" fmla="*/ 841153 h 1204531"/>
                <a:gd name="connsiteX21" fmla="*/ 376333 w 547877"/>
                <a:gd name="connsiteY21" fmla="*/ 363188 h 1204531"/>
                <a:gd name="connsiteX22" fmla="*/ 393478 w 547877"/>
                <a:gd name="connsiteY22" fmla="*/ 129064 h 120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7877" h="1204531">
                  <a:moveTo>
                    <a:pt x="393478" y="129064"/>
                  </a:moveTo>
                  <a:cubicBezTo>
                    <a:pt x="414242" y="74771"/>
                    <a:pt x="482727" y="74771"/>
                    <a:pt x="537686" y="74771"/>
                  </a:cubicBezTo>
                  <a:lnTo>
                    <a:pt x="547878" y="74771"/>
                  </a:lnTo>
                  <a:lnTo>
                    <a:pt x="547878" y="0"/>
                  </a:lnTo>
                  <a:cubicBezTo>
                    <a:pt x="547878" y="0"/>
                    <a:pt x="333565" y="4667"/>
                    <a:pt x="267938" y="4667"/>
                  </a:cubicBezTo>
                  <a:cubicBezTo>
                    <a:pt x="200406" y="4667"/>
                    <a:pt x="0" y="0"/>
                    <a:pt x="0" y="0"/>
                  </a:cubicBezTo>
                  <a:lnTo>
                    <a:pt x="0" y="74771"/>
                  </a:lnTo>
                  <a:lnTo>
                    <a:pt x="10192" y="74771"/>
                  </a:lnTo>
                  <a:cubicBezTo>
                    <a:pt x="65246" y="74771"/>
                    <a:pt x="133731" y="74771"/>
                    <a:pt x="154400" y="128968"/>
                  </a:cubicBezTo>
                  <a:cubicBezTo>
                    <a:pt x="171640" y="175450"/>
                    <a:pt x="171640" y="307086"/>
                    <a:pt x="171640" y="363188"/>
                  </a:cubicBezTo>
                  <a:lnTo>
                    <a:pt x="171640" y="841153"/>
                  </a:lnTo>
                  <a:cubicBezTo>
                    <a:pt x="171640" y="897350"/>
                    <a:pt x="171640" y="1028890"/>
                    <a:pt x="154496" y="1075373"/>
                  </a:cubicBezTo>
                  <a:cubicBezTo>
                    <a:pt x="133731" y="1129569"/>
                    <a:pt x="65246" y="1129569"/>
                    <a:pt x="10192" y="1129569"/>
                  </a:cubicBezTo>
                  <a:lnTo>
                    <a:pt x="0" y="1129569"/>
                  </a:lnTo>
                  <a:lnTo>
                    <a:pt x="0" y="1204531"/>
                  </a:lnTo>
                  <a:cubicBezTo>
                    <a:pt x="0" y="1204341"/>
                    <a:pt x="173260" y="1197102"/>
                    <a:pt x="268224" y="1197102"/>
                  </a:cubicBezTo>
                  <a:cubicBezTo>
                    <a:pt x="377476" y="1197102"/>
                    <a:pt x="547878" y="1204531"/>
                    <a:pt x="547878" y="1204531"/>
                  </a:cubicBezTo>
                  <a:lnTo>
                    <a:pt x="547878" y="1129569"/>
                  </a:lnTo>
                  <a:lnTo>
                    <a:pt x="537686" y="1129569"/>
                  </a:lnTo>
                  <a:cubicBezTo>
                    <a:pt x="482727" y="1129569"/>
                    <a:pt x="414242" y="1129569"/>
                    <a:pt x="393478" y="1075468"/>
                  </a:cubicBezTo>
                  <a:cubicBezTo>
                    <a:pt x="376333" y="1028890"/>
                    <a:pt x="376333" y="897350"/>
                    <a:pt x="376333" y="841153"/>
                  </a:cubicBezTo>
                  <a:lnTo>
                    <a:pt x="376333" y="363188"/>
                  </a:lnTo>
                  <a:cubicBezTo>
                    <a:pt x="376333" y="307086"/>
                    <a:pt x="376333" y="175450"/>
                    <a:pt x="393478" y="12906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0CC2B25-1D7D-C81C-204C-FF2911157BFF}"/>
                </a:ext>
              </a:extLst>
            </p:cNvPr>
            <p:cNvSpPr/>
            <p:nvPr/>
          </p:nvSpPr>
          <p:spPr>
            <a:xfrm>
              <a:off x="4792185" y="3419283"/>
              <a:ext cx="1126902" cy="1204245"/>
            </a:xfrm>
            <a:custGeom>
              <a:avLst/>
              <a:gdLst>
                <a:gd name="connsiteX0" fmla="*/ 0 w 1126902"/>
                <a:gd name="connsiteY0" fmla="*/ 0 h 1204245"/>
                <a:gd name="connsiteX1" fmla="*/ 0 w 1126902"/>
                <a:gd name="connsiteY1" fmla="*/ 312420 h 1204245"/>
                <a:gd name="connsiteX2" fmla="*/ 74295 w 1126902"/>
                <a:gd name="connsiteY2" fmla="*/ 312420 h 1204245"/>
                <a:gd name="connsiteX3" fmla="*/ 74581 w 1126902"/>
                <a:gd name="connsiteY3" fmla="*/ 302609 h 1204245"/>
                <a:gd name="connsiteX4" fmla="*/ 334328 w 1126902"/>
                <a:gd name="connsiteY4" fmla="*/ 90773 h 1204245"/>
                <a:gd name="connsiteX5" fmla="*/ 352330 w 1126902"/>
                <a:gd name="connsiteY5" fmla="*/ 90678 h 1204245"/>
                <a:gd name="connsiteX6" fmla="*/ 453200 w 1126902"/>
                <a:gd name="connsiteY6" fmla="*/ 106204 h 1204245"/>
                <a:gd name="connsiteX7" fmla="*/ 461201 w 1126902"/>
                <a:gd name="connsiteY7" fmla="*/ 128873 h 1204245"/>
                <a:gd name="connsiteX8" fmla="*/ 461201 w 1126902"/>
                <a:gd name="connsiteY8" fmla="*/ 950119 h 1204245"/>
                <a:gd name="connsiteX9" fmla="*/ 272510 w 1126902"/>
                <a:gd name="connsiteY9" fmla="*/ 1129475 h 1204245"/>
                <a:gd name="connsiteX10" fmla="*/ 262700 w 1126902"/>
                <a:gd name="connsiteY10" fmla="*/ 1129856 h 1204245"/>
                <a:gd name="connsiteX11" fmla="*/ 262700 w 1126902"/>
                <a:gd name="connsiteY11" fmla="*/ 1204246 h 1204245"/>
                <a:gd name="connsiteX12" fmla="*/ 578548 w 1126902"/>
                <a:gd name="connsiteY12" fmla="*/ 1196911 h 1204245"/>
                <a:gd name="connsiteX13" fmla="*/ 864203 w 1126902"/>
                <a:gd name="connsiteY13" fmla="*/ 1204246 h 1204245"/>
                <a:gd name="connsiteX14" fmla="*/ 864203 w 1126902"/>
                <a:gd name="connsiteY14" fmla="*/ 1129856 h 1204245"/>
                <a:gd name="connsiteX15" fmla="*/ 854393 w 1126902"/>
                <a:gd name="connsiteY15" fmla="*/ 1129475 h 1204245"/>
                <a:gd name="connsiteX16" fmla="*/ 665702 w 1126902"/>
                <a:gd name="connsiteY16" fmla="*/ 950119 h 1204245"/>
                <a:gd name="connsiteX17" fmla="*/ 665702 w 1126902"/>
                <a:gd name="connsiteY17" fmla="*/ 128873 h 1204245"/>
                <a:gd name="connsiteX18" fmla="*/ 673608 w 1126902"/>
                <a:gd name="connsiteY18" fmla="*/ 108490 h 1204245"/>
                <a:gd name="connsiteX19" fmla="*/ 791718 w 1126902"/>
                <a:gd name="connsiteY19" fmla="*/ 90488 h 1204245"/>
                <a:gd name="connsiteX20" fmla="*/ 815912 w 1126902"/>
                <a:gd name="connsiteY20" fmla="*/ 90773 h 1204245"/>
                <a:gd name="connsiteX21" fmla="*/ 1052513 w 1126902"/>
                <a:gd name="connsiteY21" fmla="*/ 302895 h 1204245"/>
                <a:gd name="connsiteX22" fmla="*/ 1053084 w 1126902"/>
                <a:gd name="connsiteY22" fmla="*/ 312420 h 1204245"/>
                <a:gd name="connsiteX23" fmla="*/ 1126903 w 1126902"/>
                <a:gd name="connsiteY23" fmla="*/ 312420 h 1204245"/>
                <a:gd name="connsiteX24" fmla="*/ 1126903 w 1126902"/>
                <a:gd name="connsiteY24" fmla="*/ 0 h 1204245"/>
                <a:gd name="connsiteX25" fmla="*/ 563404 w 1126902"/>
                <a:gd name="connsiteY25" fmla="*/ 2857 h 1204245"/>
                <a:gd name="connsiteX26" fmla="*/ 0 w 1126902"/>
                <a:gd name="connsiteY26" fmla="*/ 0 h 12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6902" h="1204245">
                  <a:moveTo>
                    <a:pt x="0" y="0"/>
                  </a:moveTo>
                  <a:lnTo>
                    <a:pt x="0" y="312420"/>
                  </a:lnTo>
                  <a:lnTo>
                    <a:pt x="74295" y="312420"/>
                  </a:lnTo>
                  <a:lnTo>
                    <a:pt x="74581" y="302609"/>
                  </a:lnTo>
                  <a:cubicBezTo>
                    <a:pt x="81344" y="99346"/>
                    <a:pt x="159163" y="90773"/>
                    <a:pt x="334328" y="90773"/>
                  </a:cubicBezTo>
                  <a:cubicBezTo>
                    <a:pt x="340328" y="90773"/>
                    <a:pt x="346424" y="90773"/>
                    <a:pt x="352330" y="90678"/>
                  </a:cubicBezTo>
                  <a:cubicBezTo>
                    <a:pt x="395859" y="90392"/>
                    <a:pt x="437007" y="90106"/>
                    <a:pt x="453200" y="106204"/>
                  </a:cubicBezTo>
                  <a:cubicBezTo>
                    <a:pt x="458629" y="111538"/>
                    <a:pt x="461201" y="118967"/>
                    <a:pt x="461201" y="128873"/>
                  </a:cubicBezTo>
                  <a:lnTo>
                    <a:pt x="461201" y="950119"/>
                  </a:lnTo>
                  <a:cubicBezTo>
                    <a:pt x="461201" y="1072039"/>
                    <a:pt x="444151" y="1122426"/>
                    <a:pt x="272510" y="1129475"/>
                  </a:cubicBezTo>
                  <a:lnTo>
                    <a:pt x="262700" y="1129856"/>
                  </a:lnTo>
                  <a:lnTo>
                    <a:pt x="262700" y="1204246"/>
                  </a:lnTo>
                  <a:cubicBezTo>
                    <a:pt x="262700" y="1204246"/>
                    <a:pt x="462725" y="1196911"/>
                    <a:pt x="578548" y="1196911"/>
                  </a:cubicBezTo>
                  <a:cubicBezTo>
                    <a:pt x="666941" y="1196911"/>
                    <a:pt x="864203" y="1204246"/>
                    <a:pt x="864203" y="1204246"/>
                  </a:cubicBezTo>
                  <a:lnTo>
                    <a:pt x="864203" y="1129856"/>
                  </a:lnTo>
                  <a:lnTo>
                    <a:pt x="854393" y="1129475"/>
                  </a:lnTo>
                  <a:cubicBezTo>
                    <a:pt x="682752" y="1122426"/>
                    <a:pt x="665702" y="1072039"/>
                    <a:pt x="665702" y="950119"/>
                  </a:cubicBezTo>
                  <a:lnTo>
                    <a:pt x="665702" y="128873"/>
                  </a:lnTo>
                  <a:cubicBezTo>
                    <a:pt x="665702" y="120396"/>
                    <a:pt x="668369" y="113729"/>
                    <a:pt x="673608" y="108490"/>
                  </a:cubicBezTo>
                  <a:cubicBezTo>
                    <a:pt x="693420" y="89059"/>
                    <a:pt x="747903" y="89821"/>
                    <a:pt x="791718" y="90488"/>
                  </a:cubicBezTo>
                  <a:cubicBezTo>
                    <a:pt x="800005" y="90583"/>
                    <a:pt x="808196" y="90773"/>
                    <a:pt x="815912" y="90773"/>
                  </a:cubicBezTo>
                  <a:cubicBezTo>
                    <a:pt x="987267" y="90773"/>
                    <a:pt x="1042511" y="140303"/>
                    <a:pt x="1052513" y="302895"/>
                  </a:cubicBezTo>
                  <a:lnTo>
                    <a:pt x="1053084" y="312420"/>
                  </a:lnTo>
                  <a:lnTo>
                    <a:pt x="1126903" y="312420"/>
                  </a:lnTo>
                  <a:lnTo>
                    <a:pt x="1126903" y="0"/>
                  </a:lnTo>
                  <a:cubicBezTo>
                    <a:pt x="1126903" y="0"/>
                    <a:pt x="694468" y="2857"/>
                    <a:pt x="563404" y="2857"/>
                  </a:cubicBezTo>
                  <a:cubicBezTo>
                    <a:pt x="432340" y="2857"/>
                    <a:pt x="0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9FA0D95-7016-A653-02B6-82ED90BA0AC1}"/>
                </a:ext>
              </a:extLst>
            </p:cNvPr>
            <p:cNvSpPr/>
            <p:nvPr/>
          </p:nvSpPr>
          <p:spPr>
            <a:xfrm>
              <a:off x="2728880" y="3418045"/>
              <a:ext cx="1195101" cy="1204626"/>
            </a:xfrm>
            <a:custGeom>
              <a:avLst/>
              <a:gdLst>
                <a:gd name="connsiteX0" fmla="*/ 372618 w 1195101"/>
                <a:gd name="connsiteY0" fmla="*/ 571786 h 1204626"/>
                <a:gd name="connsiteX1" fmla="*/ 372523 w 1195101"/>
                <a:gd name="connsiteY1" fmla="*/ 134303 h 1204626"/>
                <a:gd name="connsiteX2" fmla="*/ 386239 w 1195101"/>
                <a:gd name="connsiteY2" fmla="*/ 86487 h 1204626"/>
                <a:gd name="connsiteX3" fmla="*/ 498348 w 1195101"/>
                <a:gd name="connsiteY3" fmla="*/ 85630 h 1204626"/>
                <a:gd name="connsiteX4" fmla="*/ 738473 w 1195101"/>
                <a:gd name="connsiteY4" fmla="*/ 330518 h 1204626"/>
                <a:gd name="connsiteX5" fmla="*/ 640747 w 1195101"/>
                <a:gd name="connsiteY5" fmla="*/ 541687 h 1204626"/>
                <a:gd name="connsiteX6" fmla="*/ 372618 w 1195101"/>
                <a:gd name="connsiteY6" fmla="*/ 571786 h 1204626"/>
                <a:gd name="connsiteX7" fmla="*/ 1186529 w 1195101"/>
                <a:gd name="connsiteY7" fmla="*/ 1129760 h 1204626"/>
                <a:gd name="connsiteX8" fmla="*/ 1017461 w 1195101"/>
                <a:gd name="connsiteY8" fmla="*/ 1040702 h 1204626"/>
                <a:gd name="connsiteX9" fmla="*/ 661797 w 1195101"/>
                <a:gd name="connsiteY9" fmla="*/ 632460 h 1204626"/>
                <a:gd name="connsiteX10" fmla="*/ 964597 w 1195101"/>
                <a:gd name="connsiteY10" fmla="*/ 305371 h 1204626"/>
                <a:gd name="connsiteX11" fmla="*/ 831056 w 1195101"/>
                <a:gd name="connsiteY11" fmla="*/ 55816 h 1204626"/>
                <a:gd name="connsiteX12" fmla="*/ 544639 w 1195101"/>
                <a:gd name="connsiteY12" fmla="*/ 190 h 1204626"/>
                <a:gd name="connsiteX13" fmla="*/ 317468 w 1195101"/>
                <a:gd name="connsiteY13" fmla="*/ 4191 h 1204626"/>
                <a:gd name="connsiteX14" fmla="*/ 191 w 1195101"/>
                <a:gd name="connsiteY14" fmla="*/ 0 h 1204626"/>
                <a:gd name="connsiteX15" fmla="*/ 191 w 1195101"/>
                <a:gd name="connsiteY15" fmla="*/ 74866 h 1204626"/>
                <a:gd name="connsiteX16" fmla="*/ 15050 w 1195101"/>
                <a:gd name="connsiteY16" fmla="*/ 74866 h 1204626"/>
                <a:gd name="connsiteX17" fmla="*/ 152781 w 1195101"/>
                <a:gd name="connsiteY17" fmla="*/ 128683 h 1204626"/>
                <a:gd name="connsiteX18" fmla="*/ 168307 w 1195101"/>
                <a:gd name="connsiteY18" fmla="*/ 350139 h 1204626"/>
                <a:gd name="connsiteX19" fmla="*/ 168307 w 1195101"/>
                <a:gd name="connsiteY19" fmla="*/ 841248 h 1204626"/>
                <a:gd name="connsiteX20" fmla="*/ 161068 w 1195101"/>
                <a:gd name="connsiteY20" fmla="*/ 1034129 h 1204626"/>
                <a:gd name="connsiteX21" fmla="*/ 152686 w 1195101"/>
                <a:gd name="connsiteY21" fmla="*/ 1075944 h 1204626"/>
                <a:gd name="connsiteX22" fmla="*/ 10382 w 1195101"/>
                <a:gd name="connsiteY22" fmla="*/ 1129665 h 1204626"/>
                <a:gd name="connsiteX23" fmla="*/ 0 w 1195101"/>
                <a:gd name="connsiteY23" fmla="*/ 1129665 h 1204626"/>
                <a:gd name="connsiteX24" fmla="*/ 0 w 1195101"/>
                <a:gd name="connsiteY24" fmla="*/ 1204532 h 1204626"/>
                <a:gd name="connsiteX25" fmla="*/ 278225 w 1195101"/>
                <a:gd name="connsiteY25" fmla="*/ 1197102 h 1204626"/>
                <a:gd name="connsiteX26" fmla="*/ 540734 w 1195101"/>
                <a:gd name="connsiteY26" fmla="*/ 1204532 h 1204626"/>
                <a:gd name="connsiteX27" fmla="*/ 540734 w 1195101"/>
                <a:gd name="connsiteY27" fmla="*/ 1129665 h 1204626"/>
                <a:gd name="connsiteX28" fmla="*/ 525971 w 1195101"/>
                <a:gd name="connsiteY28" fmla="*/ 1129665 h 1204626"/>
                <a:gd name="connsiteX29" fmla="*/ 388239 w 1195101"/>
                <a:gd name="connsiteY29" fmla="*/ 1075754 h 1204626"/>
                <a:gd name="connsiteX30" fmla="*/ 379857 w 1195101"/>
                <a:gd name="connsiteY30" fmla="*/ 1034034 h 1204626"/>
                <a:gd name="connsiteX31" fmla="*/ 372618 w 1195101"/>
                <a:gd name="connsiteY31" fmla="*/ 854297 h 1204626"/>
                <a:gd name="connsiteX32" fmla="*/ 372618 w 1195101"/>
                <a:gd name="connsiteY32" fmla="*/ 653510 h 1204626"/>
                <a:gd name="connsiteX33" fmla="*/ 479107 w 1195101"/>
                <a:gd name="connsiteY33" fmla="*/ 702469 h 1204626"/>
                <a:gd name="connsiteX34" fmla="*/ 501110 w 1195101"/>
                <a:gd name="connsiteY34" fmla="*/ 728472 h 1204626"/>
                <a:gd name="connsiteX35" fmla="*/ 797909 w 1195101"/>
                <a:gd name="connsiteY35" fmla="*/ 1096804 h 1204626"/>
                <a:gd name="connsiteX36" fmla="*/ 885158 w 1195101"/>
                <a:gd name="connsiteY36" fmla="*/ 1204532 h 1204626"/>
                <a:gd name="connsiteX37" fmla="*/ 1027366 w 1195101"/>
                <a:gd name="connsiteY37" fmla="*/ 1200436 h 1204626"/>
                <a:gd name="connsiteX38" fmla="*/ 1195102 w 1195101"/>
                <a:gd name="connsiteY38" fmla="*/ 1204627 h 1204626"/>
                <a:gd name="connsiteX39" fmla="*/ 1195102 w 1195101"/>
                <a:gd name="connsiteY39" fmla="*/ 1131094 h 1204626"/>
                <a:gd name="connsiteX40" fmla="*/ 1186529 w 1195101"/>
                <a:gd name="connsiteY40" fmla="*/ 1129760 h 12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5101" h="1204626">
                  <a:moveTo>
                    <a:pt x="372618" y="571786"/>
                  </a:moveTo>
                  <a:cubicBezTo>
                    <a:pt x="372618" y="571786"/>
                    <a:pt x="372618" y="136874"/>
                    <a:pt x="372523" y="134303"/>
                  </a:cubicBezTo>
                  <a:cubicBezTo>
                    <a:pt x="372237" y="116967"/>
                    <a:pt x="371761" y="93250"/>
                    <a:pt x="386239" y="86487"/>
                  </a:cubicBezTo>
                  <a:cubicBezTo>
                    <a:pt x="396240" y="82105"/>
                    <a:pt x="493014" y="85630"/>
                    <a:pt x="498348" y="85630"/>
                  </a:cubicBezTo>
                  <a:cubicBezTo>
                    <a:pt x="650938" y="85630"/>
                    <a:pt x="738473" y="174974"/>
                    <a:pt x="738473" y="330518"/>
                  </a:cubicBezTo>
                  <a:cubicBezTo>
                    <a:pt x="738473" y="443960"/>
                    <a:pt x="708374" y="509016"/>
                    <a:pt x="640747" y="541687"/>
                  </a:cubicBezTo>
                  <a:cubicBezTo>
                    <a:pt x="577691" y="571976"/>
                    <a:pt x="372618" y="571786"/>
                    <a:pt x="372618" y="571786"/>
                  </a:cubicBezTo>
                  <a:moveTo>
                    <a:pt x="1186529" y="1129760"/>
                  </a:moveTo>
                  <a:cubicBezTo>
                    <a:pt x="1100138" y="1116235"/>
                    <a:pt x="1074134" y="1106424"/>
                    <a:pt x="1017461" y="1040702"/>
                  </a:cubicBezTo>
                  <a:lnTo>
                    <a:pt x="661797" y="632460"/>
                  </a:lnTo>
                  <a:cubicBezTo>
                    <a:pt x="849059" y="608076"/>
                    <a:pt x="964597" y="484251"/>
                    <a:pt x="964597" y="305371"/>
                  </a:cubicBezTo>
                  <a:cubicBezTo>
                    <a:pt x="964597" y="188976"/>
                    <a:pt x="919544" y="105061"/>
                    <a:pt x="831056" y="55816"/>
                  </a:cubicBezTo>
                  <a:cubicBezTo>
                    <a:pt x="763619" y="18383"/>
                    <a:pt x="670084" y="190"/>
                    <a:pt x="544639" y="190"/>
                  </a:cubicBezTo>
                  <a:cubicBezTo>
                    <a:pt x="507206" y="1143"/>
                    <a:pt x="416909" y="4191"/>
                    <a:pt x="317468" y="4191"/>
                  </a:cubicBezTo>
                  <a:cubicBezTo>
                    <a:pt x="214313" y="4191"/>
                    <a:pt x="191" y="0"/>
                    <a:pt x="191" y="0"/>
                  </a:cubicBezTo>
                  <a:lnTo>
                    <a:pt x="191" y="74866"/>
                  </a:lnTo>
                  <a:lnTo>
                    <a:pt x="15050" y="74866"/>
                  </a:lnTo>
                  <a:cubicBezTo>
                    <a:pt x="71818" y="74486"/>
                    <a:pt x="135731" y="74771"/>
                    <a:pt x="152781" y="128683"/>
                  </a:cubicBezTo>
                  <a:cubicBezTo>
                    <a:pt x="168307" y="175355"/>
                    <a:pt x="168307" y="306896"/>
                    <a:pt x="168307" y="350139"/>
                  </a:cubicBezTo>
                  <a:lnTo>
                    <a:pt x="168307" y="841248"/>
                  </a:lnTo>
                  <a:cubicBezTo>
                    <a:pt x="168307" y="895445"/>
                    <a:pt x="168307" y="977837"/>
                    <a:pt x="161068" y="1034129"/>
                  </a:cubicBezTo>
                  <a:cubicBezTo>
                    <a:pt x="158972" y="1050798"/>
                    <a:pt x="156210" y="1065276"/>
                    <a:pt x="152686" y="1075944"/>
                  </a:cubicBezTo>
                  <a:cubicBezTo>
                    <a:pt x="135350" y="1129665"/>
                    <a:pt x="66104" y="1129665"/>
                    <a:pt x="10382" y="1129665"/>
                  </a:cubicBezTo>
                  <a:lnTo>
                    <a:pt x="0" y="1129665"/>
                  </a:lnTo>
                  <a:lnTo>
                    <a:pt x="0" y="1204532"/>
                  </a:lnTo>
                  <a:cubicBezTo>
                    <a:pt x="0" y="1204532"/>
                    <a:pt x="166783" y="1197102"/>
                    <a:pt x="278225" y="1197102"/>
                  </a:cubicBezTo>
                  <a:cubicBezTo>
                    <a:pt x="374047" y="1197102"/>
                    <a:pt x="540734" y="1204246"/>
                    <a:pt x="540734" y="1204532"/>
                  </a:cubicBezTo>
                  <a:lnTo>
                    <a:pt x="540734" y="1129665"/>
                  </a:lnTo>
                  <a:lnTo>
                    <a:pt x="525971" y="1129665"/>
                  </a:lnTo>
                  <a:cubicBezTo>
                    <a:pt x="470059" y="1129951"/>
                    <a:pt x="406813" y="1129760"/>
                    <a:pt x="388239" y="1075754"/>
                  </a:cubicBezTo>
                  <a:cubicBezTo>
                    <a:pt x="384620" y="1065086"/>
                    <a:pt x="381953" y="1050607"/>
                    <a:pt x="379857" y="1034034"/>
                  </a:cubicBezTo>
                  <a:cubicBezTo>
                    <a:pt x="372618" y="978122"/>
                    <a:pt x="372618" y="898017"/>
                    <a:pt x="372618" y="854297"/>
                  </a:cubicBezTo>
                  <a:lnTo>
                    <a:pt x="372618" y="653510"/>
                  </a:lnTo>
                  <a:cubicBezTo>
                    <a:pt x="439198" y="654082"/>
                    <a:pt x="444913" y="661035"/>
                    <a:pt x="479107" y="702469"/>
                  </a:cubicBezTo>
                  <a:cubicBezTo>
                    <a:pt x="485489" y="710089"/>
                    <a:pt x="492728" y="718756"/>
                    <a:pt x="501110" y="728472"/>
                  </a:cubicBezTo>
                  <a:lnTo>
                    <a:pt x="797909" y="1096804"/>
                  </a:lnTo>
                  <a:lnTo>
                    <a:pt x="885158" y="1204532"/>
                  </a:lnTo>
                  <a:cubicBezTo>
                    <a:pt x="885158" y="1204532"/>
                    <a:pt x="980885" y="1200436"/>
                    <a:pt x="1027366" y="1200436"/>
                  </a:cubicBezTo>
                  <a:cubicBezTo>
                    <a:pt x="1094994" y="1200436"/>
                    <a:pt x="1195102" y="1204627"/>
                    <a:pt x="1195102" y="1204627"/>
                  </a:cubicBezTo>
                  <a:lnTo>
                    <a:pt x="1195102" y="1131094"/>
                  </a:lnTo>
                  <a:lnTo>
                    <a:pt x="1186529" y="112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aphic 22">
            <a:extLst>
              <a:ext uri="{FF2B5EF4-FFF2-40B4-BE49-F238E27FC236}">
                <a16:creationId xmlns:a16="http://schemas.microsoft.com/office/drawing/2014/main" id="{A885EB8A-64F4-1E29-CCFD-5D344722CB23}"/>
              </a:ext>
            </a:extLst>
          </p:cNvPr>
          <p:cNvGrpSpPr/>
          <p:nvPr userDrawn="1"/>
        </p:nvGrpSpPr>
        <p:grpSpPr>
          <a:xfrm>
            <a:off x="326277" y="360373"/>
            <a:ext cx="1248524" cy="471779"/>
            <a:chOff x="2728880" y="3418045"/>
            <a:chExt cx="3190208" cy="1205483"/>
          </a:xfrm>
          <a:solidFill>
            <a:srgbClr val="F8690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8EC2CF3-8B5B-54F2-E703-52A7F9931894}"/>
                </a:ext>
              </a:extLst>
            </p:cNvPr>
            <p:cNvSpPr/>
            <p:nvPr/>
          </p:nvSpPr>
          <p:spPr>
            <a:xfrm>
              <a:off x="4081525" y="3418140"/>
              <a:ext cx="547877" cy="1204531"/>
            </a:xfrm>
            <a:custGeom>
              <a:avLst/>
              <a:gdLst>
                <a:gd name="connsiteX0" fmla="*/ 393478 w 547877"/>
                <a:gd name="connsiteY0" fmla="*/ 129064 h 1204531"/>
                <a:gd name="connsiteX1" fmla="*/ 537686 w 547877"/>
                <a:gd name="connsiteY1" fmla="*/ 74771 h 1204531"/>
                <a:gd name="connsiteX2" fmla="*/ 547878 w 547877"/>
                <a:gd name="connsiteY2" fmla="*/ 74771 h 1204531"/>
                <a:gd name="connsiteX3" fmla="*/ 547878 w 547877"/>
                <a:gd name="connsiteY3" fmla="*/ 0 h 1204531"/>
                <a:gd name="connsiteX4" fmla="*/ 267938 w 547877"/>
                <a:gd name="connsiteY4" fmla="*/ 4667 h 1204531"/>
                <a:gd name="connsiteX5" fmla="*/ 0 w 547877"/>
                <a:gd name="connsiteY5" fmla="*/ 0 h 1204531"/>
                <a:gd name="connsiteX6" fmla="*/ 0 w 547877"/>
                <a:gd name="connsiteY6" fmla="*/ 74771 h 1204531"/>
                <a:gd name="connsiteX7" fmla="*/ 10192 w 547877"/>
                <a:gd name="connsiteY7" fmla="*/ 74771 h 1204531"/>
                <a:gd name="connsiteX8" fmla="*/ 154400 w 547877"/>
                <a:gd name="connsiteY8" fmla="*/ 128968 h 1204531"/>
                <a:gd name="connsiteX9" fmla="*/ 171640 w 547877"/>
                <a:gd name="connsiteY9" fmla="*/ 363188 h 1204531"/>
                <a:gd name="connsiteX10" fmla="*/ 171640 w 547877"/>
                <a:gd name="connsiteY10" fmla="*/ 841153 h 1204531"/>
                <a:gd name="connsiteX11" fmla="*/ 154496 w 547877"/>
                <a:gd name="connsiteY11" fmla="*/ 1075373 h 1204531"/>
                <a:gd name="connsiteX12" fmla="*/ 10192 w 547877"/>
                <a:gd name="connsiteY12" fmla="*/ 1129569 h 1204531"/>
                <a:gd name="connsiteX13" fmla="*/ 0 w 547877"/>
                <a:gd name="connsiteY13" fmla="*/ 1129569 h 1204531"/>
                <a:gd name="connsiteX14" fmla="*/ 0 w 547877"/>
                <a:gd name="connsiteY14" fmla="*/ 1204531 h 1204531"/>
                <a:gd name="connsiteX15" fmla="*/ 268224 w 547877"/>
                <a:gd name="connsiteY15" fmla="*/ 1197102 h 1204531"/>
                <a:gd name="connsiteX16" fmla="*/ 547878 w 547877"/>
                <a:gd name="connsiteY16" fmla="*/ 1204531 h 1204531"/>
                <a:gd name="connsiteX17" fmla="*/ 547878 w 547877"/>
                <a:gd name="connsiteY17" fmla="*/ 1129569 h 1204531"/>
                <a:gd name="connsiteX18" fmla="*/ 537686 w 547877"/>
                <a:gd name="connsiteY18" fmla="*/ 1129569 h 1204531"/>
                <a:gd name="connsiteX19" fmla="*/ 393478 w 547877"/>
                <a:gd name="connsiteY19" fmla="*/ 1075468 h 1204531"/>
                <a:gd name="connsiteX20" fmla="*/ 376333 w 547877"/>
                <a:gd name="connsiteY20" fmla="*/ 841153 h 1204531"/>
                <a:gd name="connsiteX21" fmla="*/ 376333 w 547877"/>
                <a:gd name="connsiteY21" fmla="*/ 363188 h 1204531"/>
                <a:gd name="connsiteX22" fmla="*/ 393478 w 547877"/>
                <a:gd name="connsiteY22" fmla="*/ 129064 h 120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7877" h="1204531">
                  <a:moveTo>
                    <a:pt x="393478" y="129064"/>
                  </a:moveTo>
                  <a:cubicBezTo>
                    <a:pt x="414242" y="74771"/>
                    <a:pt x="482727" y="74771"/>
                    <a:pt x="537686" y="74771"/>
                  </a:cubicBezTo>
                  <a:lnTo>
                    <a:pt x="547878" y="74771"/>
                  </a:lnTo>
                  <a:lnTo>
                    <a:pt x="547878" y="0"/>
                  </a:lnTo>
                  <a:cubicBezTo>
                    <a:pt x="547878" y="0"/>
                    <a:pt x="333565" y="4667"/>
                    <a:pt x="267938" y="4667"/>
                  </a:cubicBezTo>
                  <a:cubicBezTo>
                    <a:pt x="200406" y="4667"/>
                    <a:pt x="0" y="0"/>
                    <a:pt x="0" y="0"/>
                  </a:cubicBezTo>
                  <a:lnTo>
                    <a:pt x="0" y="74771"/>
                  </a:lnTo>
                  <a:lnTo>
                    <a:pt x="10192" y="74771"/>
                  </a:lnTo>
                  <a:cubicBezTo>
                    <a:pt x="65246" y="74771"/>
                    <a:pt x="133731" y="74771"/>
                    <a:pt x="154400" y="128968"/>
                  </a:cubicBezTo>
                  <a:cubicBezTo>
                    <a:pt x="171640" y="175450"/>
                    <a:pt x="171640" y="307086"/>
                    <a:pt x="171640" y="363188"/>
                  </a:cubicBezTo>
                  <a:lnTo>
                    <a:pt x="171640" y="841153"/>
                  </a:lnTo>
                  <a:cubicBezTo>
                    <a:pt x="171640" y="897350"/>
                    <a:pt x="171640" y="1028890"/>
                    <a:pt x="154496" y="1075373"/>
                  </a:cubicBezTo>
                  <a:cubicBezTo>
                    <a:pt x="133731" y="1129569"/>
                    <a:pt x="65246" y="1129569"/>
                    <a:pt x="10192" y="1129569"/>
                  </a:cubicBezTo>
                  <a:lnTo>
                    <a:pt x="0" y="1129569"/>
                  </a:lnTo>
                  <a:lnTo>
                    <a:pt x="0" y="1204531"/>
                  </a:lnTo>
                  <a:cubicBezTo>
                    <a:pt x="0" y="1204341"/>
                    <a:pt x="173260" y="1197102"/>
                    <a:pt x="268224" y="1197102"/>
                  </a:cubicBezTo>
                  <a:cubicBezTo>
                    <a:pt x="377476" y="1197102"/>
                    <a:pt x="547878" y="1204531"/>
                    <a:pt x="547878" y="1204531"/>
                  </a:cubicBezTo>
                  <a:lnTo>
                    <a:pt x="547878" y="1129569"/>
                  </a:lnTo>
                  <a:lnTo>
                    <a:pt x="537686" y="1129569"/>
                  </a:lnTo>
                  <a:cubicBezTo>
                    <a:pt x="482727" y="1129569"/>
                    <a:pt x="414242" y="1129569"/>
                    <a:pt x="393478" y="1075468"/>
                  </a:cubicBezTo>
                  <a:cubicBezTo>
                    <a:pt x="376333" y="1028890"/>
                    <a:pt x="376333" y="897350"/>
                    <a:pt x="376333" y="841153"/>
                  </a:cubicBezTo>
                  <a:lnTo>
                    <a:pt x="376333" y="363188"/>
                  </a:lnTo>
                  <a:cubicBezTo>
                    <a:pt x="376333" y="307086"/>
                    <a:pt x="376333" y="175450"/>
                    <a:pt x="393478" y="12906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4A54047-11B9-8C3D-15D0-D00CD81B3686}"/>
                </a:ext>
              </a:extLst>
            </p:cNvPr>
            <p:cNvSpPr/>
            <p:nvPr/>
          </p:nvSpPr>
          <p:spPr>
            <a:xfrm>
              <a:off x="4792185" y="3419283"/>
              <a:ext cx="1126902" cy="1204245"/>
            </a:xfrm>
            <a:custGeom>
              <a:avLst/>
              <a:gdLst>
                <a:gd name="connsiteX0" fmla="*/ 0 w 1126902"/>
                <a:gd name="connsiteY0" fmla="*/ 0 h 1204245"/>
                <a:gd name="connsiteX1" fmla="*/ 0 w 1126902"/>
                <a:gd name="connsiteY1" fmla="*/ 312420 h 1204245"/>
                <a:gd name="connsiteX2" fmla="*/ 74295 w 1126902"/>
                <a:gd name="connsiteY2" fmla="*/ 312420 h 1204245"/>
                <a:gd name="connsiteX3" fmla="*/ 74581 w 1126902"/>
                <a:gd name="connsiteY3" fmla="*/ 302609 h 1204245"/>
                <a:gd name="connsiteX4" fmla="*/ 334328 w 1126902"/>
                <a:gd name="connsiteY4" fmla="*/ 90773 h 1204245"/>
                <a:gd name="connsiteX5" fmla="*/ 352330 w 1126902"/>
                <a:gd name="connsiteY5" fmla="*/ 90678 h 1204245"/>
                <a:gd name="connsiteX6" fmla="*/ 453200 w 1126902"/>
                <a:gd name="connsiteY6" fmla="*/ 106204 h 1204245"/>
                <a:gd name="connsiteX7" fmla="*/ 461201 w 1126902"/>
                <a:gd name="connsiteY7" fmla="*/ 128873 h 1204245"/>
                <a:gd name="connsiteX8" fmla="*/ 461201 w 1126902"/>
                <a:gd name="connsiteY8" fmla="*/ 950119 h 1204245"/>
                <a:gd name="connsiteX9" fmla="*/ 272510 w 1126902"/>
                <a:gd name="connsiteY9" fmla="*/ 1129475 h 1204245"/>
                <a:gd name="connsiteX10" fmla="*/ 262700 w 1126902"/>
                <a:gd name="connsiteY10" fmla="*/ 1129856 h 1204245"/>
                <a:gd name="connsiteX11" fmla="*/ 262700 w 1126902"/>
                <a:gd name="connsiteY11" fmla="*/ 1204246 h 1204245"/>
                <a:gd name="connsiteX12" fmla="*/ 578548 w 1126902"/>
                <a:gd name="connsiteY12" fmla="*/ 1196911 h 1204245"/>
                <a:gd name="connsiteX13" fmla="*/ 864203 w 1126902"/>
                <a:gd name="connsiteY13" fmla="*/ 1204246 h 1204245"/>
                <a:gd name="connsiteX14" fmla="*/ 864203 w 1126902"/>
                <a:gd name="connsiteY14" fmla="*/ 1129856 h 1204245"/>
                <a:gd name="connsiteX15" fmla="*/ 854393 w 1126902"/>
                <a:gd name="connsiteY15" fmla="*/ 1129475 h 1204245"/>
                <a:gd name="connsiteX16" fmla="*/ 665702 w 1126902"/>
                <a:gd name="connsiteY16" fmla="*/ 950119 h 1204245"/>
                <a:gd name="connsiteX17" fmla="*/ 665702 w 1126902"/>
                <a:gd name="connsiteY17" fmla="*/ 128873 h 1204245"/>
                <a:gd name="connsiteX18" fmla="*/ 673608 w 1126902"/>
                <a:gd name="connsiteY18" fmla="*/ 108490 h 1204245"/>
                <a:gd name="connsiteX19" fmla="*/ 791718 w 1126902"/>
                <a:gd name="connsiteY19" fmla="*/ 90488 h 1204245"/>
                <a:gd name="connsiteX20" fmla="*/ 815912 w 1126902"/>
                <a:gd name="connsiteY20" fmla="*/ 90773 h 1204245"/>
                <a:gd name="connsiteX21" fmla="*/ 1052513 w 1126902"/>
                <a:gd name="connsiteY21" fmla="*/ 302895 h 1204245"/>
                <a:gd name="connsiteX22" fmla="*/ 1053084 w 1126902"/>
                <a:gd name="connsiteY22" fmla="*/ 312420 h 1204245"/>
                <a:gd name="connsiteX23" fmla="*/ 1126903 w 1126902"/>
                <a:gd name="connsiteY23" fmla="*/ 312420 h 1204245"/>
                <a:gd name="connsiteX24" fmla="*/ 1126903 w 1126902"/>
                <a:gd name="connsiteY24" fmla="*/ 0 h 1204245"/>
                <a:gd name="connsiteX25" fmla="*/ 563404 w 1126902"/>
                <a:gd name="connsiteY25" fmla="*/ 2857 h 1204245"/>
                <a:gd name="connsiteX26" fmla="*/ 0 w 1126902"/>
                <a:gd name="connsiteY26" fmla="*/ 0 h 120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6902" h="1204245">
                  <a:moveTo>
                    <a:pt x="0" y="0"/>
                  </a:moveTo>
                  <a:lnTo>
                    <a:pt x="0" y="312420"/>
                  </a:lnTo>
                  <a:lnTo>
                    <a:pt x="74295" y="312420"/>
                  </a:lnTo>
                  <a:lnTo>
                    <a:pt x="74581" y="302609"/>
                  </a:lnTo>
                  <a:cubicBezTo>
                    <a:pt x="81344" y="99346"/>
                    <a:pt x="159163" y="90773"/>
                    <a:pt x="334328" y="90773"/>
                  </a:cubicBezTo>
                  <a:cubicBezTo>
                    <a:pt x="340328" y="90773"/>
                    <a:pt x="346424" y="90773"/>
                    <a:pt x="352330" y="90678"/>
                  </a:cubicBezTo>
                  <a:cubicBezTo>
                    <a:pt x="395859" y="90392"/>
                    <a:pt x="437007" y="90106"/>
                    <a:pt x="453200" y="106204"/>
                  </a:cubicBezTo>
                  <a:cubicBezTo>
                    <a:pt x="458629" y="111538"/>
                    <a:pt x="461201" y="118967"/>
                    <a:pt x="461201" y="128873"/>
                  </a:cubicBezTo>
                  <a:lnTo>
                    <a:pt x="461201" y="950119"/>
                  </a:lnTo>
                  <a:cubicBezTo>
                    <a:pt x="461201" y="1072039"/>
                    <a:pt x="444151" y="1122426"/>
                    <a:pt x="272510" y="1129475"/>
                  </a:cubicBezTo>
                  <a:lnTo>
                    <a:pt x="262700" y="1129856"/>
                  </a:lnTo>
                  <a:lnTo>
                    <a:pt x="262700" y="1204246"/>
                  </a:lnTo>
                  <a:cubicBezTo>
                    <a:pt x="262700" y="1204246"/>
                    <a:pt x="462725" y="1196911"/>
                    <a:pt x="578548" y="1196911"/>
                  </a:cubicBezTo>
                  <a:cubicBezTo>
                    <a:pt x="666941" y="1196911"/>
                    <a:pt x="864203" y="1204246"/>
                    <a:pt x="864203" y="1204246"/>
                  </a:cubicBezTo>
                  <a:lnTo>
                    <a:pt x="864203" y="1129856"/>
                  </a:lnTo>
                  <a:lnTo>
                    <a:pt x="854393" y="1129475"/>
                  </a:lnTo>
                  <a:cubicBezTo>
                    <a:pt x="682752" y="1122426"/>
                    <a:pt x="665702" y="1072039"/>
                    <a:pt x="665702" y="950119"/>
                  </a:cubicBezTo>
                  <a:lnTo>
                    <a:pt x="665702" y="128873"/>
                  </a:lnTo>
                  <a:cubicBezTo>
                    <a:pt x="665702" y="120396"/>
                    <a:pt x="668369" y="113729"/>
                    <a:pt x="673608" y="108490"/>
                  </a:cubicBezTo>
                  <a:cubicBezTo>
                    <a:pt x="693420" y="89059"/>
                    <a:pt x="747903" y="89821"/>
                    <a:pt x="791718" y="90488"/>
                  </a:cubicBezTo>
                  <a:cubicBezTo>
                    <a:pt x="800005" y="90583"/>
                    <a:pt x="808196" y="90773"/>
                    <a:pt x="815912" y="90773"/>
                  </a:cubicBezTo>
                  <a:cubicBezTo>
                    <a:pt x="987267" y="90773"/>
                    <a:pt x="1042511" y="140303"/>
                    <a:pt x="1052513" y="302895"/>
                  </a:cubicBezTo>
                  <a:lnTo>
                    <a:pt x="1053084" y="312420"/>
                  </a:lnTo>
                  <a:lnTo>
                    <a:pt x="1126903" y="312420"/>
                  </a:lnTo>
                  <a:lnTo>
                    <a:pt x="1126903" y="0"/>
                  </a:lnTo>
                  <a:cubicBezTo>
                    <a:pt x="1126903" y="0"/>
                    <a:pt x="694468" y="2857"/>
                    <a:pt x="563404" y="2857"/>
                  </a:cubicBezTo>
                  <a:cubicBezTo>
                    <a:pt x="432340" y="2857"/>
                    <a:pt x="0" y="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385CFC9-8AA5-B4E2-E02B-A4CA0AFD7CA9}"/>
                </a:ext>
              </a:extLst>
            </p:cNvPr>
            <p:cNvSpPr/>
            <p:nvPr/>
          </p:nvSpPr>
          <p:spPr>
            <a:xfrm>
              <a:off x="2728880" y="3418045"/>
              <a:ext cx="1195101" cy="1204626"/>
            </a:xfrm>
            <a:custGeom>
              <a:avLst/>
              <a:gdLst>
                <a:gd name="connsiteX0" fmla="*/ 372618 w 1195101"/>
                <a:gd name="connsiteY0" fmla="*/ 571786 h 1204626"/>
                <a:gd name="connsiteX1" fmla="*/ 372523 w 1195101"/>
                <a:gd name="connsiteY1" fmla="*/ 134303 h 1204626"/>
                <a:gd name="connsiteX2" fmla="*/ 386239 w 1195101"/>
                <a:gd name="connsiteY2" fmla="*/ 86487 h 1204626"/>
                <a:gd name="connsiteX3" fmla="*/ 498348 w 1195101"/>
                <a:gd name="connsiteY3" fmla="*/ 85630 h 1204626"/>
                <a:gd name="connsiteX4" fmla="*/ 738473 w 1195101"/>
                <a:gd name="connsiteY4" fmla="*/ 330518 h 1204626"/>
                <a:gd name="connsiteX5" fmla="*/ 640747 w 1195101"/>
                <a:gd name="connsiteY5" fmla="*/ 541687 h 1204626"/>
                <a:gd name="connsiteX6" fmla="*/ 372618 w 1195101"/>
                <a:gd name="connsiteY6" fmla="*/ 571786 h 1204626"/>
                <a:gd name="connsiteX7" fmla="*/ 1186529 w 1195101"/>
                <a:gd name="connsiteY7" fmla="*/ 1129760 h 1204626"/>
                <a:gd name="connsiteX8" fmla="*/ 1017461 w 1195101"/>
                <a:gd name="connsiteY8" fmla="*/ 1040702 h 1204626"/>
                <a:gd name="connsiteX9" fmla="*/ 661797 w 1195101"/>
                <a:gd name="connsiteY9" fmla="*/ 632460 h 1204626"/>
                <a:gd name="connsiteX10" fmla="*/ 964597 w 1195101"/>
                <a:gd name="connsiteY10" fmla="*/ 305371 h 1204626"/>
                <a:gd name="connsiteX11" fmla="*/ 831056 w 1195101"/>
                <a:gd name="connsiteY11" fmla="*/ 55816 h 1204626"/>
                <a:gd name="connsiteX12" fmla="*/ 544639 w 1195101"/>
                <a:gd name="connsiteY12" fmla="*/ 190 h 1204626"/>
                <a:gd name="connsiteX13" fmla="*/ 317468 w 1195101"/>
                <a:gd name="connsiteY13" fmla="*/ 4191 h 1204626"/>
                <a:gd name="connsiteX14" fmla="*/ 191 w 1195101"/>
                <a:gd name="connsiteY14" fmla="*/ 0 h 1204626"/>
                <a:gd name="connsiteX15" fmla="*/ 191 w 1195101"/>
                <a:gd name="connsiteY15" fmla="*/ 74866 h 1204626"/>
                <a:gd name="connsiteX16" fmla="*/ 15050 w 1195101"/>
                <a:gd name="connsiteY16" fmla="*/ 74866 h 1204626"/>
                <a:gd name="connsiteX17" fmla="*/ 152781 w 1195101"/>
                <a:gd name="connsiteY17" fmla="*/ 128683 h 1204626"/>
                <a:gd name="connsiteX18" fmla="*/ 168307 w 1195101"/>
                <a:gd name="connsiteY18" fmla="*/ 350139 h 1204626"/>
                <a:gd name="connsiteX19" fmla="*/ 168307 w 1195101"/>
                <a:gd name="connsiteY19" fmla="*/ 841248 h 1204626"/>
                <a:gd name="connsiteX20" fmla="*/ 161068 w 1195101"/>
                <a:gd name="connsiteY20" fmla="*/ 1034129 h 1204626"/>
                <a:gd name="connsiteX21" fmla="*/ 152686 w 1195101"/>
                <a:gd name="connsiteY21" fmla="*/ 1075944 h 1204626"/>
                <a:gd name="connsiteX22" fmla="*/ 10382 w 1195101"/>
                <a:gd name="connsiteY22" fmla="*/ 1129665 h 1204626"/>
                <a:gd name="connsiteX23" fmla="*/ 0 w 1195101"/>
                <a:gd name="connsiteY23" fmla="*/ 1129665 h 1204626"/>
                <a:gd name="connsiteX24" fmla="*/ 0 w 1195101"/>
                <a:gd name="connsiteY24" fmla="*/ 1204532 h 1204626"/>
                <a:gd name="connsiteX25" fmla="*/ 278225 w 1195101"/>
                <a:gd name="connsiteY25" fmla="*/ 1197102 h 1204626"/>
                <a:gd name="connsiteX26" fmla="*/ 540734 w 1195101"/>
                <a:gd name="connsiteY26" fmla="*/ 1204532 h 1204626"/>
                <a:gd name="connsiteX27" fmla="*/ 540734 w 1195101"/>
                <a:gd name="connsiteY27" fmla="*/ 1129665 h 1204626"/>
                <a:gd name="connsiteX28" fmla="*/ 525971 w 1195101"/>
                <a:gd name="connsiteY28" fmla="*/ 1129665 h 1204626"/>
                <a:gd name="connsiteX29" fmla="*/ 388239 w 1195101"/>
                <a:gd name="connsiteY29" fmla="*/ 1075754 h 1204626"/>
                <a:gd name="connsiteX30" fmla="*/ 379857 w 1195101"/>
                <a:gd name="connsiteY30" fmla="*/ 1034034 h 1204626"/>
                <a:gd name="connsiteX31" fmla="*/ 372618 w 1195101"/>
                <a:gd name="connsiteY31" fmla="*/ 854297 h 1204626"/>
                <a:gd name="connsiteX32" fmla="*/ 372618 w 1195101"/>
                <a:gd name="connsiteY32" fmla="*/ 653510 h 1204626"/>
                <a:gd name="connsiteX33" fmla="*/ 479107 w 1195101"/>
                <a:gd name="connsiteY33" fmla="*/ 702469 h 1204626"/>
                <a:gd name="connsiteX34" fmla="*/ 501110 w 1195101"/>
                <a:gd name="connsiteY34" fmla="*/ 728472 h 1204626"/>
                <a:gd name="connsiteX35" fmla="*/ 797909 w 1195101"/>
                <a:gd name="connsiteY35" fmla="*/ 1096804 h 1204626"/>
                <a:gd name="connsiteX36" fmla="*/ 885158 w 1195101"/>
                <a:gd name="connsiteY36" fmla="*/ 1204532 h 1204626"/>
                <a:gd name="connsiteX37" fmla="*/ 1027366 w 1195101"/>
                <a:gd name="connsiteY37" fmla="*/ 1200436 h 1204626"/>
                <a:gd name="connsiteX38" fmla="*/ 1195102 w 1195101"/>
                <a:gd name="connsiteY38" fmla="*/ 1204627 h 1204626"/>
                <a:gd name="connsiteX39" fmla="*/ 1195102 w 1195101"/>
                <a:gd name="connsiteY39" fmla="*/ 1131094 h 1204626"/>
                <a:gd name="connsiteX40" fmla="*/ 1186529 w 1195101"/>
                <a:gd name="connsiteY40" fmla="*/ 1129760 h 12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5101" h="1204626">
                  <a:moveTo>
                    <a:pt x="372618" y="571786"/>
                  </a:moveTo>
                  <a:cubicBezTo>
                    <a:pt x="372618" y="571786"/>
                    <a:pt x="372618" y="136874"/>
                    <a:pt x="372523" y="134303"/>
                  </a:cubicBezTo>
                  <a:cubicBezTo>
                    <a:pt x="372237" y="116967"/>
                    <a:pt x="371761" y="93250"/>
                    <a:pt x="386239" y="86487"/>
                  </a:cubicBezTo>
                  <a:cubicBezTo>
                    <a:pt x="396240" y="82105"/>
                    <a:pt x="493014" y="85630"/>
                    <a:pt x="498348" y="85630"/>
                  </a:cubicBezTo>
                  <a:cubicBezTo>
                    <a:pt x="650938" y="85630"/>
                    <a:pt x="738473" y="174974"/>
                    <a:pt x="738473" y="330518"/>
                  </a:cubicBezTo>
                  <a:cubicBezTo>
                    <a:pt x="738473" y="443960"/>
                    <a:pt x="708374" y="509016"/>
                    <a:pt x="640747" y="541687"/>
                  </a:cubicBezTo>
                  <a:cubicBezTo>
                    <a:pt x="577691" y="571976"/>
                    <a:pt x="372618" y="571786"/>
                    <a:pt x="372618" y="571786"/>
                  </a:cubicBezTo>
                  <a:moveTo>
                    <a:pt x="1186529" y="1129760"/>
                  </a:moveTo>
                  <a:cubicBezTo>
                    <a:pt x="1100138" y="1116235"/>
                    <a:pt x="1074134" y="1106424"/>
                    <a:pt x="1017461" y="1040702"/>
                  </a:cubicBezTo>
                  <a:lnTo>
                    <a:pt x="661797" y="632460"/>
                  </a:lnTo>
                  <a:cubicBezTo>
                    <a:pt x="849059" y="608076"/>
                    <a:pt x="964597" y="484251"/>
                    <a:pt x="964597" y="305371"/>
                  </a:cubicBezTo>
                  <a:cubicBezTo>
                    <a:pt x="964597" y="188976"/>
                    <a:pt x="919544" y="105061"/>
                    <a:pt x="831056" y="55816"/>
                  </a:cubicBezTo>
                  <a:cubicBezTo>
                    <a:pt x="763619" y="18383"/>
                    <a:pt x="670084" y="190"/>
                    <a:pt x="544639" y="190"/>
                  </a:cubicBezTo>
                  <a:cubicBezTo>
                    <a:pt x="507206" y="1143"/>
                    <a:pt x="416909" y="4191"/>
                    <a:pt x="317468" y="4191"/>
                  </a:cubicBezTo>
                  <a:cubicBezTo>
                    <a:pt x="214313" y="4191"/>
                    <a:pt x="191" y="0"/>
                    <a:pt x="191" y="0"/>
                  </a:cubicBezTo>
                  <a:lnTo>
                    <a:pt x="191" y="74866"/>
                  </a:lnTo>
                  <a:lnTo>
                    <a:pt x="15050" y="74866"/>
                  </a:lnTo>
                  <a:cubicBezTo>
                    <a:pt x="71818" y="74486"/>
                    <a:pt x="135731" y="74771"/>
                    <a:pt x="152781" y="128683"/>
                  </a:cubicBezTo>
                  <a:cubicBezTo>
                    <a:pt x="168307" y="175355"/>
                    <a:pt x="168307" y="306896"/>
                    <a:pt x="168307" y="350139"/>
                  </a:cubicBezTo>
                  <a:lnTo>
                    <a:pt x="168307" y="841248"/>
                  </a:lnTo>
                  <a:cubicBezTo>
                    <a:pt x="168307" y="895445"/>
                    <a:pt x="168307" y="977837"/>
                    <a:pt x="161068" y="1034129"/>
                  </a:cubicBezTo>
                  <a:cubicBezTo>
                    <a:pt x="158972" y="1050798"/>
                    <a:pt x="156210" y="1065276"/>
                    <a:pt x="152686" y="1075944"/>
                  </a:cubicBezTo>
                  <a:cubicBezTo>
                    <a:pt x="135350" y="1129665"/>
                    <a:pt x="66104" y="1129665"/>
                    <a:pt x="10382" y="1129665"/>
                  </a:cubicBezTo>
                  <a:lnTo>
                    <a:pt x="0" y="1129665"/>
                  </a:lnTo>
                  <a:lnTo>
                    <a:pt x="0" y="1204532"/>
                  </a:lnTo>
                  <a:cubicBezTo>
                    <a:pt x="0" y="1204532"/>
                    <a:pt x="166783" y="1197102"/>
                    <a:pt x="278225" y="1197102"/>
                  </a:cubicBezTo>
                  <a:cubicBezTo>
                    <a:pt x="374047" y="1197102"/>
                    <a:pt x="540734" y="1204246"/>
                    <a:pt x="540734" y="1204532"/>
                  </a:cubicBezTo>
                  <a:lnTo>
                    <a:pt x="540734" y="1129665"/>
                  </a:lnTo>
                  <a:lnTo>
                    <a:pt x="525971" y="1129665"/>
                  </a:lnTo>
                  <a:cubicBezTo>
                    <a:pt x="470059" y="1129951"/>
                    <a:pt x="406813" y="1129760"/>
                    <a:pt x="388239" y="1075754"/>
                  </a:cubicBezTo>
                  <a:cubicBezTo>
                    <a:pt x="384620" y="1065086"/>
                    <a:pt x="381953" y="1050607"/>
                    <a:pt x="379857" y="1034034"/>
                  </a:cubicBezTo>
                  <a:cubicBezTo>
                    <a:pt x="372618" y="978122"/>
                    <a:pt x="372618" y="898017"/>
                    <a:pt x="372618" y="854297"/>
                  </a:cubicBezTo>
                  <a:lnTo>
                    <a:pt x="372618" y="653510"/>
                  </a:lnTo>
                  <a:cubicBezTo>
                    <a:pt x="439198" y="654082"/>
                    <a:pt x="444913" y="661035"/>
                    <a:pt x="479107" y="702469"/>
                  </a:cubicBezTo>
                  <a:cubicBezTo>
                    <a:pt x="485489" y="710089"/>
                    <a:pt x="492728" y="718756"/>
                    <a:pt x="501110" y="728472"/>
                  </a:cubicBezTo>
                  <a:lnTo>
                    <a:pt x="797909" y="1096804"/>
                  </a:lnTo>
                  <a:lnTo>
                    <a:pt x="885158" y="1204532"/>
                  </a:lnTo>
                  <a:cubicBezTo>
                    <a:pt x="885158" y="1204532"/>
                    <a:pt x="980885" y="1200436"/>
                    <a:pt x="1027366" y="1200436"/>
                  </a:cubicBezTo>
                  <a:cubicBezTo>
                    <a:pt x="1094994" y="1200436"/>
                    <a:pt x="1195102" y="1204627"/>
                    <a:pt x="1195102" y="1204627"/>
                  </a:cubicBezTo>
                  <a:lnTo>
                    <a:pt x="1195102" y="1131094"/>
                  </a:lnTo>
                  <a:lnTo>
                    <a:pt x="1186529" y="112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858D9-2EB6-7B4E-71BA-81A16E6892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03685FD1-C558-B938-4937-4A4B401C8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96446" y="6348119"/>
            <a:ext cx="895554" cy="278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6901"/>
                </a:solidFill>
              </a:defRPr>
            </a:lvl1pPr>
          </a:lstStyle>
          <a:p>
            <a:fld id="{CFF5932D-33F3-084D-94FC-2AD9453C87CE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A104F3-8F1B-931B-8AD2-6EA8E710F6C3}"/>
              </a:ext>
            </a:extLst>
          </p:cNvPr>
          <p:cNvSpPr/>
          <p:nvPr userDrawn="1"/>
        </p:nvSpPr>
        <p:spPr>
          <a:xfrm>
            <a:off x="0" y="6190735"/>
            <a:ext cx="12192000" cy="667265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29D888-6206-5E5B-5EC6-8C834858E71C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FB5EDB4-2811-3C98-3B0C-ECDD10836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7025EA-89EE-B7AB-D16B-62DF8806139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1192189"/>
            <a:ext cx="12192002" cy="49985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8007DA-2CB8-029C-2837-4A659CDA68FE}"/>
              </a:ext>
            </a:extLst>
          </p:cNvPr>
          <p:cNvSpPr/>
          <p:nvPr userDrawn="1"/>
        </p:nvSpPr>
        <p:spPr>
          <a:xfrm>
            <a:off x="0" y="1"/>
            <a:ext cx="12192000" cy="1202158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D24B78-2A86-2D85-A42A-B193C337BB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596" y="329006"/>
            <a:ext cx="11222127" cy="564031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400">
                <a:solidFill>
                  <a:srgbClr val="F869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Transition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0F8E5F4-1EFD-19E4-EBA8-E10F7C0139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9A9BF1E2-312D-5034-EA2D-D93BC527EBA4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30279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playing in a muddy puddle&#10;&#10;Description automatically generated">
            <a:extLst>
              <a:ext uri="{FF2B5EF4-FFF2-40B4-BE49-F238E27FC236}">
                <a16:creationId xmlns:a16="http://schemas.microsoft.com/office/drawing/2014/main" id="{749E7495-BF5C-BB40-F747-84EF9350BE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1"/>
            <a:ext cx="1218895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3B444B-A448-2DCC-D7AA-5291F562CA3A}"/>
              </a:ext>
            </a:extLst>
          </p:cNvPr>
          <p:cNvSpPr/>
          <p:nvPr userDrawn="1"/>
        </p:nvSpPr>
        <p:spPr>
          <a:xfrm>
            <a:off x="0" y="753534"/>
            <a:ext cx="12192000" cy="1062708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9DC08-176E-6D85-5320-81FA1E77A5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753534"/>
            <a:ext cx="12188952" cy="106270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1ABA38-DA38-108E-4E02-671C419415EC}"/>
              </a:ext>
            </a:extLst>
          </p:cNvPr>
          <p:cNvSpPr/>
          <p:nvPr userDrawn="1"/>
        </p:nvSpPr>
        <p:spPr>
          <a:xfrm>
            <a:off x="0" y="6190735"/>
            <a:ext cx="12192000" cy="667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2EE02-63F5-0218-D867-AE79722BBD09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832638-F078-E9E1-CE2E-C5841EB860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9B43397-7FC6-C5C7-6884-1A1470860C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BAE925D4-5398-1E3A-9D51-0009F15AA9B9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11726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r On Side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C347F69-1948-BFC1-1460-B4ABCA975A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611" y="370819"/>
            <a:ext cx="11086848" cy="74076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400">
                <a:solidFill>
                  <a:srgbClr val="F869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07614D3-80F3-EE45-359B-7195BD19C0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611" y="1111588"/>
            <a:ext cx="11086848" cy="48314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2D9B0-7B7F-C1C4-5E61-00EC73E5590E}"/>
              </a:ext>
            </a:extLst>
          </p:cNvPr>
          <p:cNvSpPr/>
          <p:nvPr userDrawn="1"/>
        </p:nvSpPr>
        <p:spPr>
          <a:xfrm>
            <a:off x="0" y="1602"/>
            <a:ext cx="466927" cy="6189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0F715-B697-861E-9F7E-6C7AD74951E5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77487EC-867A-BBF8-4E49-4B63CBA04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804F118-DC83-4B83-6131-864940C54D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984" y="1800669"/>
            <a:ext cx="11086847" cy="2042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200"/>
            </a:lvl1pPr>
            <a:lvl2pPr marL="6858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8B6ABF86-83D9-694C-FEF0-CAB319865694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6723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or End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 by a sunflower&#10;&#10;Description automatically generated">
            <a:extLst>
              <a:ext uri="{FF2B5EF4-FFF2-40B4-BE49-F238E27FC236}">
                <a16:creationId xmlns:a16="http://schemas.microsoft.com/office/drawing/2014/main" id="{6D70BDC4-1CD9-98CD-A62F-491E2E893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273912-7F86-0444-298A-53C38B880233}"/>
              </a:ext>
            </a:extLst>
          </p:cNvPr>
          <p:cNvSpPr/>
          <p:nvPr userDrawn="1"/>
        </p:nvSpPr>
        <p:spPr>
          <a:xfrm>
            <a:off x="0" y="0"/>
            <a:ext cx="12192000" cy="1062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049A62-9D55-AF2A-7AC0-DCAE8C0324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88952" cy="106270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86901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E2A90-2475-4F50-E3FA-B341C4716D5A}"/>
              </a:ext>
            </a:extLst>
          </p:cNvPr>
          <p:cNvSpPr/>
          <p:nvPr userDrawn="1"/>
        </p:nvSpPr>
        <p:spPr>
          <a:xfrm>
            <a:off x="0" y="6190735"/>
            <a:ext cx="12192000" cy="667265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A065A8C-C4C7-B016-B1B9-EE1D67E9C2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377" y="6319413"/>
            <a:ext cx="2625533" cy="4285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FFED64-EDF0-1769-67BF-5F406CBA68E3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5D0457-D164-A33B-1A1F-50CAEB1390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5F3DF93E-7F70-81CA-E95B-162AD65954D7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15812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or End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ootball field in a city&#10;&#10;Description automatically generated">
            <a:extLst>
              <a:ext uri="{FF2B5EF4-FFF2-40B4-BE49-F238E27FC236}">
                <a16:creationId xmlns:a16="http://schemas.microsoft.com/office/drawing/2014/main" id="{677CE4C6-0A8F-7C03-C522-DBE65A7AE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2"/>
          <a:stretch/>
        </p:blipFill>
        <p:spPr>
          <a:xfrm>
            <a:off x="0" y="0"/>
            <a:ext cx="12192000" cy="69130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3B444B-A448-2DCC-D7AA-5291F562CA3A}"/>
              </a:ext>
            </a:extLst>
          </p:cNvPr>
          <p:cNvSpPr/>
          <p:nvPr userDrawn="1"/>
        </p:nvSpPr>
        <p:spPr>
          <a:xfrm>
            <a:off x="0" y="0"/>
            <a:ext cx="12192000" cy="1062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69F849-DE83-EA92-16B8-C24148F6D710}"/>
              </a:ext>
            </a:extLst>
          </p:cNvPr>
          <p:cNvSpPr/>
          <p:nvPr userDrawn="1"/>
        </p:nvSpPr>
        <p:spPr>
          <a:xfrm>
            <a:off x="-3048" y="6153133"/>
            <a:ext cx="12192000" cy="667265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8027BB-3E90-DCFF-FE47-F26C34023AC8}"/>
              </a:ext>
            </a:extLst>
          </p:cNvPr>
          <p:cNvSpPr txBox="1"/>
          <p:nvPr userDrawn="1"/>
        </p:nvSpPr>
        <p:spPr>
          <a:xfrm>
            <a:off x="11689126" y="6515342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10508E5-2381-ED8F-BB4E-052A5C2CBC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9726" y="6486766"/>
            <a:ext cx="2700733" cy="2400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3DC6CB9-B190-2C15-E960-020A583601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88952" cy="106270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86901"/>
                </a:solidFill>
                <a:latin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882914B-327B-A10A-A1D5-06371F571F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62891C9-C198-096D-1980-B2667B65FA1A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2171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r On S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C347F69-1948-BFC1-1460-B4ABCA975A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611" y="370819"/>
            <a:ext cx="11261955" cy="74076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400">
                <a:solidFill>
                  <a:srgbClr val="F869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ADB0B48-BD13-66C0-13E4-123E2F86C4B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82414" y="1111588"/>
            <a:ext cx="6363152" cy="4861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07614D3-80F3-EE45-359B-7195BD19C0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611" y="1111588"/>
            <a:ext cx="4682119" cy="48314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2D9B0-7B7F-C1C4-5E61-00EC73E5590E}"/>
              </a:ext>
            </a:extLst>
          </p:cNvPr>
          <p:cNvSpPr/>
          <p:nvPr userDrawn="1"/>
        </p:nvSpPr>
        <p:spPr>
          <a:xfrm>
            <a:off x="0" y="1602"/>
            <a:ext cx="466927" cy="6189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0F715-B697-861E-9F7E-6C7AD74951E5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77487EC-867A-BBF8-4E49-4B63CBA04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92FFEB8F-7AED-447B-AE96-4491BCF145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985" y="1800669"/>
            <a:ext cx="4687746" cy="2042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200"/>
            </a:lvl1pPr>
            <a:lvl2pPr marL="6858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714A341-F326-86F0-3A89-838F4EFE7000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34288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C347F69-1948-BFC1-1460-B4ABCA975A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611" y="370819"/>
            <a:ext cx="11261955" cy="74076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400">
                <a:solidFill>
                  <a:srgbClr val="F869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ADB0B48-BD13-66C0-13E4-123E2F86C4B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3611" y="1595336"/>
            <a:ext cx="11261955" cy="43774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AE4AB0C-A080-90A9-DF97-6C236900C5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611" y="1111588"/>
            <a:ext cx="11261955" cy="48314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B63253-B7B1-4517-6885-AB28F54E7458}"/>
              </a:ext>
            </a:extLst>
          </p:cNvPr>
          <p:cNvSpPr/>
          <p:nvPr userDrawn="1"/>
        </p:nvSpPr>
        <p:spPr>
          <a:xfrm>
            <a:off x="0" y="0"/>
            <a:ext cx="466927" cy="6186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BD9DDBF7-5DA3-55B7-571E-D9DB46E5A100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539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C347F69-1948-BFC1-1460-B4ABCA975A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611" y="370819"/>
            <a:ext cx="11112798" cy="74076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400">
                <a:solidFill>
                  <a:srgbClr val="F869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ADB0B48-BD13-66C0-13E4-123E2F86C4B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3611" y="1595336"/>
            <a:ext cx="5412389" cy="43774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AE4AB0C-A080-90A9-DF97-6C236900C5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611" y="1111588"/>
            <a:ext cx="11112798" cy="48314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8791F877-89A5-1275-B6D2-F108335AEB5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84020" y="1595336"/>
            <a:ext cx="5412389" cy="43774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FBF8DD-C55B-CA8D-293A-16DA020E9C5C}"/>
              </a:ext>
            </a:extLst>
          </p:cNvPr>
          <p:cNvSpPr/>
          <p:nvPr userDrawn="1"/>
        </p:nvSpPr>
        <p:spPr>
          <a:xfrm>
            <a:off x="0" y="0"/>
            <a:ext cx="466927" cy="6186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BF23415-41E3-2B10-BCCB-5DEA0D269A00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17935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CE58D56-A7C3-C816-9788-5167B3ABBF6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57600" y="416219"/>
            <a:ext cx="8204201" cy="4639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2069A-F601-D07C-6714-B14EA360E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199" y="370819"/>
            <a:ext cx="3090721" cy="1631601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3700">
                <a:solidFill>
                  <a:srgbClr val="F869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Main Header here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935283-8BBD-F273-53C0-C0084C0EAD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199" y="2002420"/>
            <a:ext cx="3090721" cy="48314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9231C4DB-4CF3-E249-C8B4-12B297A7B8F2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14456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CE58D56-A7C3-C816-9788-5167B3ABBF6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57600" y="416219"/>
            <a:ext cx="8204201" cy="4639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1316E2-EAE7-D51D-7D4E-0359296058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199" y="370819"/>
            <a:ext cx="3090721" cy="1631601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3700">
                <a:solidFill>
                  <a:srgbClr val="F869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Main Header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77893B-619A-2821-4BE0-AA1C5AB809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199" y="2002420"/>
            <a:ext cx="3090721" cy="48314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9585AE82-976B-28A8-DCCB-9994A88468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765" y="2562620"/>
            <a:ext cx="3142156" cy="2042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2000"/>
            </a:lvl1pPr>
            <a:lvl2pPr marL="6858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600"/>
            </a:lvl3pPr>
            <a:lvl4pPr marL="16002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400"/>
            </a:lvl4pPr>
            <a:lvl5pPr marL="2057400" indent="-228600">
              <a:buClr>
                <a:srgbClr val="F86901"/>
              </a:buClr>
              <a:buSzPct val="100000"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EECA41CB-07D3-CA61-3EF6-14BD6E0E0B66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59747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 B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CE58D56-A7C3-C816-9788-5167B3ABBF6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57600" y="416219"/>
            <a:ext cx="8204201" cy="4639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Place image/chart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9C6740-A319-3FEC-DA11-49B62B48038A}"/>
              </a:ext>
            </a:extLst>
          </p:cNvPr>
          <p:cNvSpPr/>
          <p:nvPr userDrawn="1"/>
        </p:nvSpPr>
        <p:spPr>
          <a:xfrm>
            <a:off x="0" y="6190735"/>
            <a:ext cx="12192000" cy="667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361E2-A29C-8640-5634-6640718A2961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756504-DEBB-3B56-06C4-F71FBA885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477D57B-CAE7-824F-5C7B-266761B813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199" y="370819"/>
            <a:ext cx="3090721" cy="1631601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3700">
                <a:solidFill>
                  <a:srgbClr val="F869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Main Header here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A9A3DA-09F8-E092-A481-9AEABDB407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199" y="2002420"/>
            <a:ext cx="3090721" cy="48314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subhead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43E2E51-48BC-7FFF-477B-8F5DDE25FD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C42C696E-D295-FA4E-4F29-044B3906E067}"/>
              </a:ext>
            </a:extLst>
          </p:cNvPr>
          <p:cNvSpPr txBox="1">
            <a:spLocks/>
          </p:cNvSpPr>
          <p:nvPr userDrawn="1"/>
        </p:nvSpPr>
        <p:spPr>
          <a:xfrm>
            <a:off x="0" y="5441739"/>
            <a:ext cx="12192000" cy="1541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1" kern="12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do not put content in this space.   </a:t>
            </a:r>
          </a:p>
          <a:p>
            <a:r>
              <a:rPr lang="en-US" dirty="0"/>
              <a:t>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6576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1241FE-5455-A291-4299-4D8ACC82A358}"/>
              </a:ext>
            </a:extLst>
          </p:cNvPr>
          <p:cNvSpPr/>
          <p:nvPr userDrawn="1"/>
        </p:nvSpPr>
        <p:spPr>
          <a:xfrm>
            <a:off x="0" y="6190735"/>
            <a:ext cx="12192000" cy="667265"/>
          </a:xfrm>
          <a:prstGeom prst="rect">
            <a:avLst/>
          </a:prstGeom>
          <a:solidFill>
            <a:srgbClr val="F86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1D4DF-4382-661D-5047-A5BB2C46391E}"/>
              </a:ext>
            </a:extLst>
          </p:cNvPr>
          <p:cNvSpPr txBox="1"/>
          <p:nvPr userDrawn="1"/>
        </p:nvSpPr>
        <p:spPr>
          <a:xfrm>
            <a:off x="11689126" y="6460308"/>
            <a:ext cx="477814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solidFill>
                  <a:srgbClr val="E56B2A"/>
                </a:solidFill>
                <a:latin typeface="Georgia"/>
                <a:cs typeface="Georgia"/>
              </a:rPr>
              <a:t> </a:t>
            </a:r>
            <a:fld id="{606D2650-017B-BC48-A893-0334FE68CCF7}" type="slidenum">
              <a:rPr lang="en-US" sz="11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8B58135-9834-F62E-D6A8-1E65F4F8D7CD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069726" y="6431732"/>
            <a:ext cx="2700733" cy="240066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2FA6A51-A5BE-ED85-970D-14A0D99441CA}"/>
              </a:ext>
            </a:extLst>
          </p:cNvPr>
          <p:cNvSpPr txBox="1">
            <a:spLocks/>
          </p:cNvSpPr>
          <p:nvPr userDrawn="1"/>
        </p:nvSpPr>
        <p:spPr>
          <a:xfrm>
            <a:off x="386787" y="3433939"/>
            <a:ext cx="2466141" cy="9548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56B2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ADF690-EC1C-07AE-3582-F6984EAB50C3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62377" y="6319413"/>
            <a:ext cx="2888936" cy="42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1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97" r:id="rId2"/>
    <p:sldLayoutId id="2147483715" r:id="rId3"/>
    <p:sldLayoutId id="2147483714" r:id="rId4"/>
    <p:sldLayoutId id="2147483683" r:id="rId5"/>
    <p:sldLayoutId id="2147483684" r:id="rId6"/>
    <p:sldLayoutId id="2147483694" r:id="rId7"/>
    <p:sldLayoutId id="2147483655" r:id="rId8"/>
    <p:sldLayoutId id="2147483700" r:id="rId9"/>
    <p:sldLayoutId id="2147483707" r:id="rId10"/>
    <p:sldLayoutId id="2147483652" r:id="rId11"/>
    <p:sldLayoutId id="2147483701" r:id="rId12"/>
    <p:sldLayoutId id="2147483685" r:id="rId13"/>
    <p:sldLayoutId id="2147483708" r:id="rId14"/>
    <p:sldLayoutId id="2147483702" r:id="rId15"/>
    <p:sldLayoutId id="2147483720" r:id="rId16"/>
    <p:sldLayoutId id="2147483682" r:id="rId17"/>
    <p:sldLayoutId id="2147483653" r:id="rId18"/>
    <p:sldLayoutId id="2147483718" r:id="rId19"/>
    <p:sldLayoutId id="2147483719" r:id="rId20"/>
    <p:sldLayoutId id="2147483710" r:id="rId21"/>
    <p:sldLayoutId id="2147483703" r:id="rId22"/>
    <p:sldLayoutId id="2147483656" r:id="rId23"/>
    <p:sldLayoutId id="2147483690" r:id="rId24"/>
    <p:sldLayoutId id="2147483687" r:id="rId25"/>
    <p:sldLayoutId id="2147483712" r:id="rId26"/>
    <p:sldLayoutId id="2147483686" r:id="rId27"/>
    <p:sldLayoutId id="2147483692" r:id="rId28"/>
    <p:sldLayoutId id="2147483657" r:id="rId29"/>
    <p:sldLayoutId id="2147483721" r:id="rId30"/>
    <p:sldLayoutId id="2147483722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93CC03-1F35-BD04-1EBC-F2314A99F3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31974-50FF-4D09-2A2A-7056AA23F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FC487-A051-56AC-0A51-AB6400AB55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24D3CE-2270-F582-A047-647763B3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9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17D09-E1F1-7AB6-72E0-4D8DB4D1FB1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09118A-B528-B278-A1DA-A74DBBF9A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A5FBAAF-6AD7-1333-9F00-4872665A2C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639DF-C768-45A4-1AA3-2CF907DEED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58C2DD-7719-1223-EBFF-BBC494B29FB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4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02136D-5FE8-D715-D65B-A1D041A7F41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42E2F4-845E-FA8D-973B-AB334DE8CC3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8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EE854B-1A82-53A1-F995-EA2F53B435A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3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716C77-07BC-9F45-CE89-EDDB4B054A2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5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6B642C-8930-F6A8-8353-91CC7D3D852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F72CA6-32AB-580E-8EDF-624DD180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9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3D12B2-2D09-049F-B9E4-2F420AAF426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7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69C3DA-56E7-A8C5-EE00-6074581ACE5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5A23C-FC20-CE51-0EE6-32AA5FC563F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72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6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0BB8-E59A-71D5-E8DF-8B4828939F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2FE8B-0E58-6071-89E4-7FD0435B0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73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D4709CF-C622-7397-C0CA-5C383ED87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BE23862-9644-9CFA-7B47-FA1ABF5F5B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ED42AFA-EFE3-B96A-F3DB-A6D9D2EC7B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114DD8-E261-BABB-10A2-52CE9F4328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B222423-B9A1-5652-9FD0-D1F7E6BBFB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2C3334-286C-1648-09DC-4DA09354F8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4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C2FEA3-171B-F99F-64FD-6554FA4B57E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BE8E2-F3E8-26D5-49F0-E31DD98154D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56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881341-0F3B-C5EE-D97D-6F27217FEF8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3B79E-7B09-4411-9D71-C1B9914E6C2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87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9C6D34-51A3-A8F6-6827-07E0F79DD01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CEAB8-8C0F-AD74-F6A1-B03154290BF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093E0-ED5C-EF43-24C7-277B1C73885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B23C8F-8170-EC9E-C8FB-D7634DA3A0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4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1E8A7A-D265-1A06-106A-3E58A5CD4F8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2B56F5-3CC9-8827-1469-25296BDF1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21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216624-B03C-AF74-7CAA-B19369C5C2A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43C27-F9E4-1427-6DD4-FEA71612F70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B9757-7179-B6F4-9B76-399A486E2F9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CF58BE-5B71-2D0B-41EC-93927C555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68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D71925-AC33-0329-B866-BC83AC75E06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E4D28-0294-7EE3-481F-713E74BDC2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04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 descr="A person working on a computer&#10;&#10;AI-generated content may be incorrect.">
            <a:extLst>
              <a:ext uri="{FF2B5EF4-FFF2-40B4-BE49-F238E27FC236}">
                <a16:creationId xmlns:a16="http://schemas.microsoft.com/office/drawing/2014/main" id="{E5189E5C-5B5E-1599-477E-CE5F62D2BD7E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02159"/>
            <a:ext cx="4051229" cy="4983936"/>
          </a:xfrm>
        </p:spPr>
      </p:pic>
      <p:pic>
        <p:nvPicPr>
          <p:cNvPr id="7" name="Content Placeholder 9" descr="A group of people walking on a sidewalk&#10;&#10;AI-generated content may be incorrect.">
            <a:extLst>
              <a:ext uri="{FF2B5EF4-FFF2-40B4-BE49-F238E27FC236}">
                <a16:creationId xmlns:a16="http://schemas.microsoft.com/office/drawing/2014/main" id="{4AE8EB3C-BD7B-3109-0956-F2C0AF9E29D0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61678" y="1202159"/>
            <a:ext cx="4026835" cy="4983936"/>
          </a:xfrm>
        </p:spPr>
      </p:pic>
      <p:pic>
        <p:nvPicPr>
          <p:cNvPr id="8" name="Content Placeholder 7" descr="A statue of a tiger in front of a building&#10;&#10;AI-generated content may be incorrect.">
            <a:extLst>
              <a:ext uri="{FF2B5EF4-FFF2-40B4-BE49-F238E27FC236}">
                <a16:creationId xmlns:a16="http://schemas.microsoft.com/office/drawing/2014/main" id="{BDE27262-E9AA-DBFD-BBE9-74362067A470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2134" y="1202159"/>
            <a:ext cx="4059936" cy="4983936"/>
          </a:xfr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AE63F73B-8003-9AE5-45D2-FB19FA5F8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96" y="329006"/>
            <a:ext cx="11222127" cy="564031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28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2E9860-79F9-EC17-99B2-6C02009E36C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A6966-946A-4540-FDA2-27C35079D24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F0875-BF96-6264-C9A0-7FE469CF5B4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C2E298-E765-B417-75B7-D326C5EC7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3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82295E-D228-F343-2678-0701B21E1C1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FD52FA-3BF4-70E2-1EF7-28FB1D1CEB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8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0A9D-9755-4374-D778-9DD1961C3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AFC2-4C22-8333-106E-DC2A4299D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C016E-2444-73FE-CDD8-46F5F12BA8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89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8D58-EBBC-54CF-1A76-9EA80DDD27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6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8632-39FE-4D55-ED7A-5CC1EAE9C3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95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61D4D-420C-F457-18BF-846551C0F5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6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80BA-6C2D-7EB9-EBED-B8F8F7CDB8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0D3F2-CB8B-9615-6FAE-EC8CD4E1645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25E3948-13D5-2CD3-4625-BFCB0062C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CCD27-02FD-F1C6-2EFD-FC51D46F82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6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D172-CC7C-B5D5-533F-435CBFDF9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06926-98EC-0295-AFF2-F72EAD5F756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124385E-0483-00CE-E7B2-B55798C7B2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4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1A8B1-A7A7-556E-E60A-0D6CE7AC73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FFFBB-E9E4-BBE8-4863-2F15C264322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2877166-4CF2-312A-69F1-E5CBD4E1B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5BC1DB-0E21-F313-B65A-4987EABE171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6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3A548B-CDA1-4189-F777-8C629F54C5F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5CA593-7EDA-CAAC-FBAB-A0CDA20325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26E1527-F880-AB06-C297-DFC4B5F98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5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57D939-8D26-FED3-20B7-A7927F3034D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19D7D3-9101-591E-9D3C-18A0B5B4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BCB39BD-9B7D-952E-A424-C3E75FCEE6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6A782-0C00-0D1F-38CC-5B6AC5528E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0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AF6981-521E-02FA-247A-238F4755BA1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617E11-9EEB-9533-DC59-BA738F5957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C0BA0FA-54E6-4DB4-2D1E-60B63C8ED9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3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IT colors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76904"/>
      </a:accent1>
      <a:accent2>
        <a:srgbClr val="F6BE00"/>
      </a:accent2>
      <a:accent3>
        <a:srgbClr val="C3D500"/>
      </a:accent3>
      <a:accent4>
        <a:srgbClr val="009BBD"/>
      </a:accent4>
      <a:accent5>
        <a:srgbClr val="DA291B"/>
      </a:accent5>
      <a:accent6>
        <a:srgbClr val="7D54C7"/>
      </a:accent6>
      <a:hlink>
        <a:srgbClr val="F76904"/>
      </a:hlink>
      <a:folHlink>
        <a:srgbClr val="717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46ECBA4-7101-C24E-BAB1-9D3F721CC98D}" vid="{C2835C38-4D97-CA46-907E-735FF336D6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 Presentation Template 1.1</Template>
  <TotalTime>5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MS Gothic</vt:lpstr>
      <vt:lpstr>Aptos</vt:lpstr>
      <vt:lpstr>Arial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 Redmond</dc:creator>
  <cp:lastModifiedBy>Mike Redmond</cp:lastModifiedBy>
  <cp:revision>1</cp:revision>
  <dcterms:created xsi:type="dcterms:W3CDTF">2025-12-03T14:05:15Z</dcterms:created>
  <dcterms:modified xsi:type="dcterms:W3CDTF">2025-12-03T14:10:51Z</dcterms:modified>
</cp:coreProperties>
</file>