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01"/>
    <a:srgbClr val="E56B2A"/>
    <a:srgbClr val="E8E8E8"/>
    <a:srgbClr val="E5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3973"/>
  </p:normalViewPr>
  <p:slideViewPr>
    <p:cSldViewPr snapToGrid="0">
      <p:cViewPr>
        <p:scale>
          <a:sx n="113" d="100"/>
          <a:sy n="113" d="100"/>
        </p:scale>
        <p:origin x="1002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E7F4E0-D482-F8C6-1D3C-112B627D6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56B58-F1C9-1A7A-7214-603261451A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62D90-6421-124A-BD23-3A2EC400E8D9}" type="datetime1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F5E95-0A8C-7DE3-7008-F6F673A1D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8AD1C-2CF9-6756-5383-89A22D1708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0B8D-8695-E64B-AEE4-6EA09F2A2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11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3B2E5-656B-E341-99B7-38A5B2E5A791}" type="datetime1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E6101-A6E0-1448-85FD-13E9E7A4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99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0FC41F-EF4F-C243-B13D-9CD7EBDA7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65" b="4226"/>
          <a:stretch/>
        </p:blipFill>
        <p:spPr>
          <a:xfrm>
            <a:off x="0" y="0"/>
            <a:ext cx="9569584" cy="6858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3822" y="3969205"/>
            <a:ext cx="7008005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t" anchorCtr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722" y="145901"/>
            <a:ext cx="585080" cy="229944"/>
          </a:xfrm>
          <a:prstGeom prst="rect">
            <a:avLst/>
          </a:prstGeom>
        </p:spPr>
      </p:pic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0388744-69EF-D44B-97D2-6D2F60890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3823" y="4532153"/>
            <a:ext cx="7008005" cy="4308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t" anchorCtr="0">
            <a:sp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A0530-96BF-B941-B993-2942F2587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23" y="1112868"/>
            <a:ext cx="7008005" cy="26867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182880" algn="l">
              <a:defRPr sz="55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7666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2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44B706-4B06-2672-98E2-E409C008F559}"/>
              </a:ext>
            </a:extLst>
          </p:cNvPr>
          <p:cNvSpPr/>
          <p:nvPr userDrawn="1"/>
        </p:nvSpPr>
        <p:spPr>
          <a:xfrm>
            <a:off x="0" y="538214"/>
            <a:ext cx="12192000" cy="631978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74F8B89-6315-1895-C4DD-66EFBFB18E36}"/>
              </a:ext>
            </a:extLst>
          </p:cNvPr>
          <p:cNvSpPr/>
          <p:nvPr userDrawn="1"/>
        </p:nvSpPr>
        <p:spPr>
          <a:xfrm>
            <a:off x="-10678053" y="1598264"/>
            <a:ext cx="15402453" cy="18003624"/>
          </a:xfrm>
          <a:custGeom>
            <a:avLst/>
            <a:gdLst>
              <a:gd name="connsiteX0" fmla="*/ 1701641 w 2043969"/>
              <a:gd name="connsiteY0" fmla="*/ 0 h 2389155"/>
              <a:gd name="connsiteX1" fmla="*/ 0 w 2043969"/>
              <a:gd name="connsiteY1" fmla="*/ 1702213 h 2389155"/>
              <a:gd name="connsiteX2" fmla="*/ 0 w 2043969"/>
              <a:gd name="connsiteY2" fmla="*/ 2389156 h 2389155"/>
              <a:gd name="connsiteX3" fmla="*/ 2043970 w 2043969"/>
              <a:gd name="connsiteY3" fmla="*/ 340805 h 2389155"/>
              <a:gd name="connsiteX4" fmla="*/ 1701641 w 2043969"/>
              <a:gd name="connsiteY4" fmla="*/ 340805 h 238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69" h="2389155">
                <a:moveTo>
                  <a:pt x="1701641" y="0"/>
                </a:moveTo>
                <a:lnTo>
                  <a:pt x="0" y="1702213"/>
                </a:lnTo>
                <a:lnTo>
                  <a:pt x="0" y="2389156"/>
                </a:lnTo>
                <a:lnTo>
                  <a:pt x="2043970" y="340805"/>
                </a:lnTo>
                <a:lnTo>
                  <a:pt x="1701641" y="34080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FA594E-1D40-FAC2-F3C4-4FDE591617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5348" y="2361866"/>
            <a:ext cx="9504708" cy="16174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here quote here quote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F739F-48A4-6C9C-5D24-275315F610F1}"/>
              </a:ext>
            </a:extLst>
          </p:cNvPr>
          <p:cNvSpPr txBox="1"/>
          <p:nvPr userDrawn="1"/>
        </p:nvSpPr>
        <p:spPr>
          <a:xfrm>
            <a:off x="11689126" y="269573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E4BE608-54C2-DA23-A440-25AC03E83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240997"/>
            <a:ext cx="2700733" cy="24006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D05432B5-C5C9-BB01-F3DF-97EB698F7956}"/>
              </a:ext>
            </a:extLst>
          </p:cNvPr>
          <p:cNvSpPr/>
          <p:nvPr userDrawn="1"/>
        </p:nvSpPr>
        <p:spPr>
          <a:xfrm>
            <a:off x="2395348" y="1598264"/>
            <a:ext cx="637155" cy="572539"/>
          </a:xfrm>
          <a:custGeom>
            <a:avLst/>
            <a:gdLst>
              <a:gd name="connsiteX0" fmla="*/ 0 w 424529"/>
              <a:gd name="connsiteY0" fmla="*/ 381476 h 381476"/>
              <a:gd name="connsiteX1" fmla="*/ 186404 w 424529"/>
              <a:gd name="connsiteY1" fmla="*/ 381476 h 381476"/>
              <a:gd name="connsiteX2" fmla="*/ 186404 w 424529"/>
              <a:gd name="connsiteY2" fmla="*/ 196406 h 381476"/>
              <a:gd name="connsiteX3" fmla="*/ 95250 w 424529"/>
              <a:gd name="connsiteY3" fmla="*/ 196406 h 381476"/>
              <a:gd name="connsiteX4" fmla="*/ 189166 w 424529"/>
              <a:gd name="connsiteY4" fmla="*/ 66866 h 381476"/>
              <a:gd name="connsiteX5" fmla="*/ 189166 w 424529"/>
              <a:gd name="connsiteY5" fmla="*/ 0 h 381476"/>
              <a:gd name="connsiteX6" fmla="*/ 0 w 424529"/>
              <a:gd name="connsiteY6" fmla="*/ 213551 h 381476"/>
              <a:gd name="connsiteX7" fmla="*/ 0 w 424529"/>
              <a:gd name="connsiteY7" fmla="*/ 381476 h 381476"/>
              <a:gd name="connsiteX8" fmla="*/ 235363 w 424529"/>
              <a:gd name="connsiteY8" fmla="*/ 381476 h 381476"/>
              <a:gd name="connsiteX9" fmla="*/ 421767 w 424529"/>
              <a:gd name="connsiteY9" fmla="*/ 381476 h 381476"/>
              <a:gd name="connsiteX10" fmla="*/ 421767 w 424529"/>
              <a:gd name="connsiteY10" fmla="*/ 196406 h 381476"/>
              <a:gd name="connsiteX11" fmla="*/ 330613 w 424529"/>
              <a:gd name="connsiteY11" fmla="*/ 196406 h 381476"/>
              <a:gd name="connsiteX12" fmla="*/ 424529 w 424529"/>
              <a:gd name="connsiteY12" fmla="*/ 66866 h 381476"/>
              <a:gd name="connsiteX13" fmla="*/ 424529 w 424529"/>
              <a:gd name="connsiteY13" fmla="*/ 0 h 381476"/>
              <a:gd name="connsiteX14" fmla="*/ 235363 w 424529"/>
              <a:gd name="connsiteY14" fmla="*/ 213551 h 381476"/>
              <a:gd name="connsiteX15" fmla="*/ 235363 w 424529"/>
              <a:gd name="connsiteY15" fmla="*/ 381476 h 3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4529" h="381476">
                <a:moveTo>
                  <a:pt x="0" y="381476"/>
                </a:moveTo>
                <a:lnTo>
                  <a:pt x="186404" y="381476"/>
                </a:lnTo>
                <a:lnTo>
                  <a:pt x="186404" y="196406"/>
                </a:lnTo>
                <a:lnTo>
                  <a:pt x="95250" y="196406"/>
                </a:lnTo>
                <a:cubicBezTo>
                  <a:pt x="95250" y="126683"/>
                  <a:pt x="146304" y="81153"/>
                  <a:pt x="189166" y="66866"/>
                </a:cubicBezTo>
                <a:lnTo>
                  <a:pt x="189166" y="0"/>
                </a:lnTo>
                <a:cubicBezTo>
                  <a:pt x="96679" y="15621"/>
                  <a:pt x="0" y="84011"/>
                  <a:pt x="0" y="213551"/>
                </a:cubicBezTo>
                <a:lnTo>
                  <a:pt x="0" y="381476"/>
                </a:lnTo>
                <a:close/>
                <a:moveTo>
                  <a:pt x="235363" y="381476"/>
                </a:moveTo>
                <a:lnTo>
                  <a:pt x="421767" y="381476"/>
                </a:lnTo>
                <a:lnTo>
                  <a:pt x="421767" y="196406"/>
                </a:lnTo>
                <a:lnTo>
                  <a:pt x="330613" y="196406"/>
                </a:lnTo>
                <a:cubicBezTo>
                  <a:pt x="330613" y="126683"/>
                  <a:pt x="381667" y="81153"/>
                  <a:pt x="424529" y="66866"/>
                </a:cubicBezTo>
                <a:lnTo>
                  <a:pt x="424529" y="0"/>
                </a:lnTo>
                <a:cubicBezTo>
                  <a:pt x="332041" y="15621"/>
                  <a:pt x="235363" y="84011"/>
                  <a:pt x="235363" y="213551"/>
                </a:cubicBezTo>
                <a:lnTo>
                  <a:pt x="235363" y="381476"/>
                </a:ln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FD5C140-5E18-BFA6-F184-F2496841AE9E}"/>
              </a:ext>
            </a:extLst>
          </p:cNvPr>
          <p:cNvSpPr/>
          <p:nvPr userDrawn="1"/>
        </p:nvSpPr>
        <p:spPr>
          <a:xfrm rot="10800000">
            <a:off x="11262901" y="3134812"/>
            <a:ext cx="637155" cy="572539"/>
          </a:xfrm>
          <a:custGeom>
            <a:avLst/>
            <a:gdLst>
              <a:gd name="connsiteX0" fmla="*/ 0 w 424529"/>
              <a:gd name="connsiteY0" fmla="*/ 381476 h 381476"/>
              <a:gd name="connsiteX1" fmla="*/ 186404 w 424529"/>
              <a:gd name="connsiteY1" fmla="*/ 381476 h 381476"/>
              <a:gd name="connsiteX2" fmla="*/ 186404 w 424529"/>
              <a:gd name="connsiteY2" fmla="*/ 196406 h 381476"/>
              <a:gd name="connsiteX3" fmla="*/ 95250 w 424529"/>
              <a:gd name="connsiteY3" fmla="*/ 196406 h 381476"/>
              <a:gd name="connsiteX4" fmla="*/ 189166 w 424529"/>
              <a:gd name="connsiteY4" fmla="*/ 66866 h 381476"/>
              <a:gd name="connsiteX5" fmla="*/ 189166 w 424529"/>
              <a:gd name="connsiteY5" fmla="*/ 0 h 381476"/>
              <a:gd name="connsiteX6" fmla="*/ 0 w 424529"/>
              <a:gd name="connsiteY6" fmla="*/ 213551 h 381476"/>
              <a:gd name="connsiteX7" fmla="*/ 0 w 424529"/>
              <a:gd name="connsiteY7" fmla="*/ 381476 h 381476"/>
              <a:gd name="connsiteX8" fmla="*/ 235363 w 424529"/>
              <a:gd name="connsiteY8" fmla="*/ 381476 h 381476"/>
              <a:gd name="connsiteX9" fmla="*/ 421767 w 424529"/>
              <a:gd name="connsiteY9" fmla="*/ 381476 h 381476"/>
              <a:gd name="connsiteX10" fmla="*/ 421767 w 424529"/>
              <a:gd name="connsiteY10" fmla="*/ 196406 h 381476"/>
              <a:gd name="connsiteX11" fmla="*/ 330613 w 424529"/>
              <a:gd name="connsiteY11" fmla="*/ 196406 h 381476"/>
              <a:gd name="connsiteX12" fmla="*/ 424529 w 424529"/>
              <a:gd name="connsiteY12" fmla="*/ 66866 h 381476"/>
              <a:gd name="connsiteX13" fmla="*/ 424529 w 424529"/>
              <a:gd name="connsiteY13" fmla="*/ 0 h 381476"/>
              <a:gd name="connsiteX14" fmla="*/ 235363 w 424529"/>
              <a:gd name="connsiteY14" fmla="*/ 213551 h 381476"/>
              <a:gd name="connsiteX15" fmla="*/ 235363 w 424529"/>
              <a:gd name="connsiteY15" fmla="*/ 381476 h 3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4529" h="381476">
                <a:moveTo>
                  <a:pt x="0" y="381476"/>
                </a:moveTo>
                <a:lnTo>
                  <a:pt x="186404" y="381476"/>
                </a:lnTo>
                <a:lnTo>
                  <a:pt x="186404" y="196406"/>
                </a:lnTo>
                <a:lnTo>
                  <a:pt x="95250" y="196406"/>
                </a:lnTo>
                <a:cubicBezTo>
                  <a:pt x="95250" y="126683"/>
                  <a:pt x="146304" y="81153"/>
                  <a:pt x="189166" y="66866"/>
                </a:cubicBezTo>
                <a:lnTo>
                  <a:pt x="189166" y="0"/>
                </a:lnTo>
                <a:cubicBezTo>
                  <a:pt x="96679" y="15621"/>
                  <a:pt x="0" y="84011"/>
                  <a:pt x="0" y="213551"/>
                </a:cubicBezTo>
                <a:lnTo>
                  <a:pt x="0" y="381476"/>
                </a:lnTo>
                <a:close/>
                <a:moveTo>
                  <a:pt x="235363" y="381476"/>
                </a:moveTo>
                <a:lnTo>
                  <a:pt x="421767" y="381476"/>
                </a:lnTo>
                <a:lnTo>
                  <a:pt x="421767" y="196406"/>
                </a:lnTo>
                <a:lnTo>
                  <a:pt x="330613" y="196406"/>
                </a:lnTo>
                <a:cubicBezTo>
                  <a:pt x="330613" y="126683"/>
                  <a:pt x="381667" y="81153"/>
                  <a:pt x="424529" y="66866"/>
                </a:cubicBezTo>
                <a:lnTo>
                  <a:pt x="424529" y="0"/>
                </a:lnTo>
                <a:cubicBezTo>
                  <a:pt x="332041" y="15621"/>
                  <a:pt x="235363" y="84011"/>
                  <a:pt x="235363" y="213551"/>
                </a:cubicBezTo>
                <a:lnTo>
                  <a:pt x="235363" y="381476"/>
                </a:ln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BB8662F-1E5C-797F-89F6-4182C71538D7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C104AFF-CEDE-B8E0-49E2-A73B20356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7706" y="4081985"/>
            <a:ext cx="7112350" cy="730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F86901"/>
              </a:buClr>
              <a:buFont typeface="System Font Regular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- Attribution</a:t>
            </a:r>
          </a:p>
          <a:p>
            <a:pPr lvl="0"/>
            <a:r>
              <a:rPr lang="en-US" dirty="0"/>
              <a:t>  Second line here</a:t>
            </a:r>
          </a:p>
        </p:txBody>
      </p:sp>
    </p:spTree>
    <p:extLst>
      <p:ext uri="{BB962C8B-B14F-4D97-AF65-F5344CB8AC3E}">
        <p14:creationId xmlns:p14="http://schemas.microsoft.com/office/powerpoint/2010/main" val="65623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Head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24C4DC-F584-E936-6F5D-61DC2976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242" y="920936"/>
            <a:ext cx="11583209" cy="656851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119852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Header Top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24C4DC-F584-E936-6F5D-61DC2976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243" y="920936"/>
            <a:ext cx="11742070" cy="656851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Main Header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8976BDB7-0123-0932-023C-98583C72BE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1746" y="2304440"/>
            <a:ext cx="11765567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2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D9943FF-1D71-F0B9-C13D-9845EACFAA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746" y="1730951"/>
            <a:ext cx="11765567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8690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47501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Head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D91EBA2-93E9-8E33-BE83-4A89A0AF9D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785" y="1057232"/>
            <a:ext cx="11583541" cy="120105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183268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Header Top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D91EBA2-93E9-8E33-BE83-4A89A0AF9D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786" y="1029524"/>
            <a:ext cx="4896414" cy="1270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9984197-EF64-D668-F63A-B951406997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5954" y="1649537"/>
            <a:ext cx="6298435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2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4DF77D5-B5A6-6E89-94C8-42819C8298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5954" y="1076048"/>
            <a:ext cx="6298435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8690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95906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 Hed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CE58D56-A7C3-C816-9788-5167B3ABBF6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0ABF5C-1E2B-17DA-426D-605D20EDB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787" y="863693"/>
            <a:ext cx="3328870" cy="122834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59747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 Heder Top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CE58D56-A7C3-C816-9788-5167B3ABBF6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0ABF5C-1E2B-17DA-426D-605D20EDB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787" y="863692"/>
            <a:ext cx="3328870" cy="125605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D6B3AEA-7668-15AA-1DDF-0A48C98696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99" y="2874461"/>
            <a:ext cx="3505531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2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E53E837-480E-A4D6-CAAC-61DE0F2EE5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0199" y="2300915"/>
            <a:ext cx="3505531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8690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27789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C865267-CC13-6B07-36B2-71458769619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123376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Photo with White Border Header Top with Heade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C865267-CC13-6B07-36B2-71458769619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1737360"/>
            <a:ext cx="11677460" cy="49343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D49C86-CA55-045B-36AB-94BD3065E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085" y="940631"/>
            <a:ext cx="11677460" cy="693616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926BFB8-607E-25D0-F450-C0C3CEC568DE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2287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01B378-452D-29FF-BD05-1111E4AAD20E}"/>
              </a:ext>
            </a:extLst>
          </p:cNvPr>
          <p:cNvGrpSpPr/>
          <p:nvPr userDrawn="1"/>
        </p:nvGrpSpPr>
        <p:grpSpPr>
          <a:xfrm>
            <a:off x="0" y="0"/>
            <a:ext cx="12276438" cy="6885517"/>
            <a:chOff x="0" y="0"/>
            <a:chExt cx="12276438" cy="68855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41C8F8-9E0E-C0AF-1EED-4E1C94BFD56A}"/>
                </a:ext>
              </a:extLst>
            </p:cNvPr>
            <p:cNvGrpSpPr/>
            <p:nvPr userDrawn="1"/>
          </p:nvGrpSpPr>
          <p:grpSpPr>
            <a:xfrm>
              <a:off x="0" y="0"/>
              <a:ext cx="12276438" cy="6885517"/>
              <a:chOff x="0" y="0"/>
              <a:chExt cx="12276438" cy="68855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F9883B7-5145-5C2A-E2FB-4A50A382DF2E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276438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A3C5E9-0B42-8CC6-0777-2A4B539F0B3E}"/>
                  </a:ext>
                </a:extLst>
              </p:cNvPr>
              <p:cNvSpPr/>
              <p:nvPr userDrawn="1"/>
            </p:nvSpPr>
            <p:spPr>
              <a:xfrm>
                <a:off x="0" y="6218252"/>
                <a:ext cx="12276438" cy="667265"/>
              </a:xfrm>
              <a:prstGeom prst="rect">
                <a:avLst/>
              </a:prstGeom>
              <a:solidFill>
                <a:srgbClr val="F8690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aphic 22">
                <a:extLst>
                  <a:ext uri="{FF2B5EF4-FFF2-40B4-BE49-F238E27FC236}">
                    <a16:creationId xmlns:a16="http://schemas.microsoft.com/office/drawing/2014/main" id="{92976B96-5740-4D30-5DDC-FEB7CBB600E9}"/>
                  </a:ext>
                </a:extLst>
              </p:cNvPr>
              <p:cNvGrpSpPr/>
              <p:nvPr userDrawn="1"/>
            </p:nvGrpSpPr>
            <p:grpSpPr>
              <a:xfrm>
                <a:off x="202133" y="6414020"/>
                <a:ext cx="798764" cy="301829"/>
                <a:chOff x="2728880" y="3418045"/>
                <a:chExt cx="3190208" cy="1205483"/>
              </a:xfrm>
              <a:solidFill>
                <a:schemeClr val="bg1"/>
              </a:solidFill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AE0A093E-5872-36A7-3293-02B6CD17E6CA}"/>
                    </a:ext>
                  </a:extLst>
                </p:cNvPr>
                <p:cNvSpPr/>
                <p:nvPr/>
              </p:nvSpPr>
              <p:spPr>
                <a:xfrm>
                  <a:off x="4081525" y="3418140"/>
                  <a:ext cx="547877" cy="1204531"/>
                </a:xfrm>
                <a:custGeom>
                  <a:avLst/>
                  <a:gdLst>
                    <a:gd name="connsiteX0" fmla="*/ 393478 w 547877"/>
                    <a:gd name="connsiteY0" fmla="*/ 129064 h 1204531"/>
                    <a:gd name="connsiteX1" fmla="*/ 537686 w 547877"/>
                    <a:gd name="connsiteY1" fmla="*/ 74771 h 1204531"/>
                    <a:gd name="connsiteX2" fmla="*/ 547878 w 547877"/>
                    <a:gd name="connsiteY2" fmla="*/ 74771 h 1204531"/>
                    <a:gd name="connsiteX3" fmla="*/ 547878 w 547877"/>
                    <a:gd name="connsiteY3" fmla="*/ 0 h 1204531"/>
                    <a:gd name="connsiteX4" fmla="*/ 267938 w 547877"/>
                    <a:gd name="connsiteY4" fmla="*/ 4667 h 1204531"/>
                    <a:gd name="connsiteX5" fmla="*/ 0 w 547877"/>
                    <a:gd name="connsiteY5" fmla="*/ 0 h 1204531"/>
                    <a:gd name="connsiteX6" fmla="*/ 0 w 547877"/>
                    <a:gd name="connsiteY6" fmla="*/ 74771 h 1204531"/>
                    <a:gd name="connsiteX7" fmla="*/ 10192 w 547877"/>
                    <a:gd name="connsiteY7" fmla="*/ 74771 h 1204531"/>
                    <a:gd name="connsiteX8" fmla="*/ 154400 w 547877"/>
                    <a:gd name="connsiteY8" fmla="*/ 128968 h 1204531"/>
                    <a:gd name="connsiteX9" fmla="*/ 171640 w 547877"/>
                    <a:gd name="connsiteY9" fmla="*/ 363188 h 1204531"/>
                    <a:gd name="connsiteX10" fmla="*/ 171640 w 547877"/>
                    <a:gd name="connsiteY10" fmla="*/ 841153 h 1204531"/>
                    <a:gd name="connsiteX11" fmla="*/ 154496 w 547877"/>
                    <a:gd name="connsiteY11" fmla="*/ 1075373 h 1204531"/>
                    <a:gd name="connsiteX12" fmla="*/ 10192 w 547877"/>
                    <a:gd name="connsiteY12" fmla="*/ 1129569 h 1204531"/>
                    <a:gd name="connsiteX13" fmla="*/ 0 w 547877"/>
                    <a:gd name="connsiteY13" fmla="*/ 1129569 h 1204531"/>
                    <a:gd name="connsiteX14" fmla="*/ 0 w 547877"/>
                    <a:gd name="connsiteY14" fmla="*/ 1204531 h 1204531"/>
                    <a:gd name="connsiteX15" fmla="*/ 268224 w 547877"/>
                    <a:gd name="connsiteY15" fmla="*/ 1197102 h 1204531"/>
                    <a:gd name="connsiteX16" fmla="*/ 547878 w 547877"/>
                    <a:gd name="connsiteY16" fmla="*/ 1204531 h 1204531"/>
                    <a:gd name="connsiteX17" fmla="*/ 547878 w 547877"/>
                    <a:gd name="connsiteY17" fmla="*/ 1129569 h 1204531"/>
                    <a:gd name="connsiteX18" fmla="*/ 537686 w 547877"/>
                    <a:gd name="connsiteY18" fmla="*/ 1129569 h 1204531"/>
                    <a:gd name="connsiteX19" fmla="*/ 393478 w 547877"/>
                    <a:gd name="connsiteY19" fmla="*/ 1075468 h 1204531"/>
                    <a:gd name="connsiteX20" fmla="*/ 376333 w 547877"/>
                    <a:gd name="connsiteY20" fmla="*/ 841153 h 1204531"/>
                    <a:gd name="connsiteX21" fmla="*/ 376333 w 547877"/>
                    <a:gd name="connsiteY21" fmla="*/ 363188 h 1204531"/>
                    <a:gd name="connsiteX22" fmla="*/ 393478 w 547877"/>
                    <a:gd name="connsiteY22" fmla="*/ 129064 h 1204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47877" h="1204531">
                      <a:moveTo>
                        <a:pt x="393478" y="129064"/>
                      </a:moveTo>
                      <a:cubicBezTo>
                        <a:pt x="414242" y="74771"/>
                        <a:pt x="482727" y="74771"/>
                        <a:pt x="537686" y="74771"/>
                      </a:cubicBezTo>
                      <a:lnTo>
                        <a:pt x="547878" y="74771"/>
                      </a:lnTo>
                      <a:lnTo>
                        <a:pt x="547878" y="0"/>
                      </a:lnTo>
                      <a:cubicBezTo>
                        <a:pt x="547878" y="0"/>
                        <a:pt x="333565" y="4667"/>
                        <a:pt x="267938" y="4667"/>
                      </a:cubicBezTo>
                      <a:cubicBezTo>
                        <a:pt x="200406" y="4667"/>
                        <a:pt x="0" y="0"/>
                        <a:pt x="0" y="0"/>
                      </a:cubicBezTo>
                      <a:lnTo>
                        <a:pt x="0" y="74771"/>
                      </a:lnTo>
                      <a:lnTo>
                        <a:pt x="10192" y="74771"/>
                      </a:lnTo>
                      <a:cubicBezTo>
                        <a:pt x="65246" y="74771"/>
                        <a:pt x="133731" y="74771"/>
                        <a:pt x="154400" y="128968"/>
                      </a:cubicBezTo>
                      <a:cubicBezTo>
                        <a:pt x="171640" y="175450"/>
                        <a:pt x="171640" y="307086"/>
                        <a:pt x="171640" y="363188"/>
                      </a:cubicBezTo>
                      <a:lnTo>
                        <a:pt x="171640" y="841153"/>
                      </a:lnTo>
                      <a:cubicBezTo>
                        <a:pt x="171640" y="897350"/>
                        <a:pt x="171640" y="1028890"/>
                        <a:pt x="154496" y="1075373"/>
                      </a:cubicBezTo>
                      <a:cubicBezTo>
                        <a:pt x="133731" y="1129569"/>
                        <a:pt x="65246" y="1129569"/>
                        <a:pt x="10192" y="1129569"/>
                      </a:cubicBezTo>
                      <a:lnTo>
                        <a:pt x="0" y="1129569"/>
                      </a:lnTo>
                      <a:lnTo>
                        <a:pt x="0" y="1204531"/>
                      </a:lnTo>
                      <a:cubicBezTo>
                        <a:pt x="0" y="1204341"/>
                        <a:pt x="173260" y="1197102"/>
                        <a:pt x="268224" y="1197102"/>
                      </a:cubicBezTo>
                      <a:cubicBezTo>
                        <a:pt x="377476" y="1197102"/>
                        <a:pt x="547878" y="1204531"/>
                        <a:pt x="547878" y="1204531"/>
                      </a:cubicBezTo>
                      <a:lnTo>
                        <a:pt x="547878" y="1129569"/>
                      </a:lnTo>
                      <a:lnTo>
                        <a:pt x="537686" y="1129569"/>
                      </a:lnTo>
                      <a:cubicBezTo>
                        <a:pt x="482727" y="1129569"/>
                        <a:pt x="414242" y="1129569"/>
                        <a:pt x="393478" y="1075468"/>
                      </a:cubicBezTo>
                      <a:cubicBezTo>
                        <a:pt x="376333" y="1028890"/>
                        <a:pt x="376333" y="897350"/>
                        <a:pt x="376333" y="841153"/>
                      </a:cubicBezTo>
                      <a:lnTo>
                        <a:pt x="376333" y="363188"/>
                      </a:lnTo>
                      <a:cubicBezTo>
                        <a:pt x="376333" y="307086"/>
                        <a:pt x="376333" y="175450"/>
                        <a:pt x="393478" y="129064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F3E3B1-59A6-2A94-E0B0-DB8613962FF7}"/>
                    </a:ext>
                  </a:extLst>
                </p:cNvPr>
                <p:cNvSpPr/>
                <p:nvPr/>
              </p:nvSpPr>
              <p:spPr>
                <a:xfrm>
                  <a:off x="4792185" y="3419283"/>
                  <a:ext cx="1126902" cy="1204245"/>
                </a:xfrm>
                <a:custGeom>
                  <a:avLst/>
                  <a:gdLst>
                    <a:gd name="connsiteX0" fmla="*/ 0 w 1126902"/>
                    <a:gd name="connsiteY0" fmla="*/ 0 h 1204245"/>
                    <a:gd name="connsiteX1" fmla="*/ 0 w 1126902"/>
                    <a:gd name="connsiteY1" fmla="*/ 312420 h 1204245"/>
                    <a:gd name="connsiteX2" fmla="*/ 74295 w 1126902"/>
                    <a:gd name="connsiteY2" fmla="*/ 312420 h 1204245"/>
                    <a:gd name="connsiteX3" fmla="*/ 74581 w 1126902"/>
                    <a:gd name="connsiteY3" fmla="*/ 302609 h 1204245"/>
                    <a:gd name="connsiteX4" fmla="*/ 334328 w 1126902"/>
                    <a:gd name="connsiteY4" fmla="*/ 90773 h 1204245"/>
                    <a:gd name="connsiteX5" fmla="*/ 352330 w 1126902"/>
                    <a:gd name="connsiteY5" fmla="*/ 90678 h 1204245"/>
                    <a:gd name="connsiteX6" fmla="*/ 453200 w 1126902"/>
                    <a:gd name="connsiteY6" fmla="*/ 106204 h 1204245"/>
                    <a:gd name="connsiteX7" fmla="*/ 461201 w 1126902"/>
                    <a:gd name="connsiteY7" fmla="*/ 128873 h 1204245"/>
                    <a:gd name="connsiteX8" fmla="*/ 461201 w 1126902"/>
                    <a:gd name="connsiteY8" fmla="*/ 950119 h 1204245"/>
                    <a:gd name="connsiteX9" fmla="*/ 272510 w 1126902"/>
                    <a:gd name="connsiteY9" fmla="*/ 1129475 h 1204245"/>
                    <a:gd name="connsiteX10" fmla="*/ 262700 w 1126902"/>
                    <a:gd name="connsiteY10" fmla="*/ 1129856 h 1204245"/>
                    <a:gd name="connsiteX11" fmla="*/ 262700 w 1126902"/>
                    <a:gd name="connsiteY11" fmla="*/ 1204246 h 1204245"/>
                    <a:gd name="connsiteX12" fmla="*/ 578548 w 1126902"/>
                    <a:gd name="connsiteY12" fmla="*/ 1196911 h 1204245"/>
                    <a:gd name="connsiteX13" fmla="*/ 864203 w 1126902"/>
                    <a:gd name="connsiteY13" fmla="*/ 1204246 h 1204245"/>
                    <a:gd name="connsiteX14" fmla="*/ 864203 w 1126902"/>
                    <a:gd name="connsiteY14" fmla="*/ 1129856 h 1204245"/>
                    <a:gd name="connsiteX15" fmla="*/ 854393 w 1126902"/>
                    <a:gd name="connsiteY15" fmla="*/ 1129475 h 1204245"/>
                    <a:gd name="connsiteX16" fmla="*/ 665702 w 1126902"/>
                    <a:gd name="connsiteY16" fmla="*/ 950119 h 1204245"/>
                    <a:gd name="connsiteX17" fmla="*/ 665702 w 1126902"/>
                    <a:gd name="connsiteY17" fmla="*/ 128873 h 1204245"/>
                    <a:gd name="connsiteX18" fmla="*/ 673608 w 1126902"/>
                    <a:gd name="connsiteY18" fmla="*/ 108490 h 1204245"/>
                    <a:gd name="connsiteX19" fmla="*/ 791718 w 1126902"/>
                    <a:gd name="connsiteY19" fmla="*/ 90488 h 1204245"/>
                    <a:gd name="connsiteX20" fmla="*/ 815912 w 1126902"/>
                    <a:gd name="connsiteY20" fmla="*/ 90773 h 1204245"/>
                    <a:gd name="connsiteX21" fmla="*/ 1052513 w 1126902"/>
                    <a:gd name="connsiteY21" fmla="*/ 302895 h 1204245"/>
                    <a:gd name="connsiteX22" fmla="*/ 1053084 w 1126902"/>
                    <a:gd name="connsiteY22" fmla="*/ 312420 h 1204245"/>
                    <a:gd name="connsiteX23" fmla="*/ 1126903 w 1126902"/>
                    <a:gd name="connsiteY23" fmla="*/ 312420 h 1204245"/>
                    <a:gd name="connsiteX24" fmla="*/ 1126903 w 1126902"/>
                    <a:gd name="connsiteY24" fmla="*/ 0 h 1204245"/>
                    <a:gd name="connsiteX25" fmla="*/ 563404 w 1126902"/>
                    <a:gd name="connsiteY25" fmla="*/ 2857 h 1204245"/>
                    <a:gd name="connsiteX26" fmla="*/ 0 w 1126902"/>
                    <a:gd name="connsiteY26" fmla="*/ 0 h 120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26902" h="1204245">
                      <a:moveTo>
                        <a:pt x="0" y="0"/>
                      </a:moveTo>
                      <a:lnTo>
                        <a:pt x="0" y="312420"/>
                      </a:lnTo>
                      <a:lnTo>
                        <a:pt x="74295" y="312420"/>
                      </a:lnTo>
                      <a:lnTo>
                        <a:pt x="74581" y="302609"/>
                      </a:lnTo>
                      <a:cubicBezTo>
                        <a:pt x="81344" y="99346"/>
                        <a:pt x="159163" y="90773"/>
                        <a:pt x="334328" y="90773"/>
                      </a:cubicBezTo>
                      <a:cubicBezTo>
                        <a:pt x="340328" y="90773"/>
                        <a:pt x="346424" y="90773"/>
                        <a:pt x="352330" y="90678"/>
                      </a:cubicBezTo>
                      <a:cubicBezTo>
                        <a:pt x="395859" y="90392"/>
                        <a:pt x="437007" y="90106"/>
                        <a:pt x="453200" y="106204"/>
                      </a:cubicBezTo>
                      <a:cubicBezTo>
                        <a:pt x="458629" y="111538"/>
                        <a:pt x="461201" y="118967"/>
                        <a:pt x="461201" y="128873"/>
                      </a:cubicBezTo>
                      <a:lnTo>
                        <a:pt x="461201" y="950119"/>
                      </a:lnTo>
                      <a:cubicBezTo>
                        <a:pt x="461201" y="1072039"/>
                        <a:pt x="444151" y="1122426"/>
                        <a:pt x="272510" y="1129475"/>
                      </a:cubicBezTo>
                      <a:lnTo>
                        <a:pt x="262700" y="1129856"/>
                      </a:lnTo>
                      <a:lnTo>
                        <a:pt x="262700" y="1204246"/>
                      </a:lnTo>
                      <a:cubicBezTo>
                        <a:pt x="262700" y="1204246"/>
                        <a:pt x="462725" y="1196911"/>
                        <a:pt x="578548" y="1196911"/>
                      </a:cubicBezTo>
                      <a:cubicBezTo>
                        <a:pt x="666941" y="1196911"/>
                        <a:pt x="864203" y="1204246"/>
                        <a:pt x="864203" y="1204246"/>
                      </a:cubicBezTo>
                      <a:lnTo>
                        <a:pt x="864203" y="1129856"/>
                      </a:lnTo>
                      <a:lnTo>
                        <a:pt x="854393" y="1129475"/>
                      </a:lnTo>
                      <a:cubicBezTo>
                        <a:pt x="682752" y="1122426"/>
                        <a:pt x="665702" y="1072039"/>
                        <a:pt x="665702" y="950119"/>
                      </a:cubicBezTo>
                      <a:lnTo>
                        <a:pt x="665702" y="128873"/>
                      </a:lnTo>
                      <a:cubicBezTo>
                        <a:pt x="665702" y="120396"/>
                        <a:pt x="668369" y="113729"/>
                        <a:pt x="673608" y="108490"/>
                      </a:cubicBezTo>
                      <a:cubicBezTo>
                        <a:pt x="693420" y="89059"/>
                        <a:pt x="747903" y="89821"/>
                        <a:pt x="791718" y="90488"/>
                      </a:cubicBezTo>
                      <a:cubicBezTo>
                        <a:pt x="800005" y="90583"/>
                        <a:pt x="808196" y="90773"/>
                        <a:pt x="815912" y="90773"/>
                      </a:cubicBezTo>
                      <a:cubicBezTo>
                        <a:pt x="987267" y="90773"/>
                        <a:pt x="1042511" y="140303"/>
                        <a:pt x="1052513" y="302895"/>
                      </a:cubicBezTo>
                      <a:lnTo>
                        <a:pt x="1053084" y="312420"/>
                      </a:lnTo>
                      <a:lnTo>
                        <a:pt x="1126903" y="312420"/>
                      </a:lnTo>
                      <a:lnTo>
                        <a:pt x="1126903" y="0"/>
                      </a:lnTo>
                      <a:cubicBezTo>
                        <a:pt x="1126903" y="0"/>
                        <a:pt x="694468" y="2857"/>
                        <a:pt x="563404" y="2857"/>
                      </a:cubicBezTo>
                      <a:cubicBezTo>
                        <a:pt x="432340" y="2857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EF0A868-7C62-8BC7-7FF6-88AEF8BCF32F}"/>
                    </a:ext>
                  </a:extLst>
                </p:cNvPr>
                <p:cNvSpPr/>
                <p:nvPr/>
              </p:nvSpPr>
              <p:spPr>
                <a:xfrm>
                  <a:off x="2728880" y="3418045"/>
                  <a:ext cx="1195101" cy="1204626"/>
                </a:xfrm>
                <a:custGeom>
                  <a:avLst/>
                  <a:gdLst>
                    <a:gd name="connsiteX0" fmla="*/ 372618 w 1195101"/>
                    <a:gd name="connsiteY0" fmla="*/ 571786 h 1204626"/>
                    <a:gd name="connsiteX1" fmla="*/ 372523 w 1195101"/>
                    <a:gd name="connsiteY1" fmla="*/ 134303 h 1204626"/>
                    <a:gd name="connsiteX2" fmla="*/ 386239 w 1195101"/>
                    <a:gd name="connsiteY2" fmla="*/ 86487 h 1204626"/>
                    <a:gd name="connsiteX3" fmla="*/ 498348 w 1195101"/>
                    <a:gd name="connsiteY3" fmla="*/ 85630 h 1204626"/>
                    <a:gd name="connsiteX4" fmla="*/ 738473 w 1195101"/>
                    <a:gd name="connsiteY4" fmla="*/ 330518 h 1204626"/>
                    <a:gd name="connsiteX5" fmla="*/ 640747 w 1195101"/>
                    <a:gd name="connsiteY5" fmla="*/ 541687 h 1204626"/>
                    <a:gd name="connsiteX6" fmla="*/ 372618 w 1195101"/>
                    <a:gd name="connsiteY6" fmla="*/ 571786 h 1204626"/>
                    <a:gd name="connsiteX7" fmla="*/ 1186529 w 1195101"/>
                    <a:gd name="connsiteY7" fmla="*/ 1129760 h 1204626"/>
                    <a:gd name="connsiteX8" fmla="*/ 1017461 w 1195101"/>
                    <a:gd name="connsiteY8" fmla="*/ 1040702 h 1204626"/>
                    <a:gd name="connsiteX9" fmla="*/ 661797 w 1195101"/>
                    <a:gd name="connsiteY9" fmla="*/ 632460 h 1204626"/>
                    <a:gd name="connsiteX10" fmla="*/ 964597 w 1195101"/>
                    <a:gd name="connsiteY10" fmla="*/ 305371 h 1204626"/>
                    <a:gd name="connsiteX11" fmla="*/ 831056 w 1195101"/>
                    <a:gd name="connsiteY11" fmla="*/ 55816 h 1204626"/>
                    <a:gd name="connsiteX12" fmla="*/ 544639 w 1195101"/>
                    <a:gd name="connsiteY12" fmla="*/ 190 h 1204626"/>
                    <a:gd name="connsiteX13" fmla="*/ 317468 w 1195101"/>
                    <a:gd name="connsiteY13" fmla="*/ 4191 h 1204626"/>
                    <a:gd name="connsiteX14" fmla="*/ 191 w 1195101"/>
                    <a:gd name="connsiteY14" fmla="*/ 0 h 1204626"/>
                    <a:gd name="connsiteX15" fmla="*/ 191 w 1195101"/>
                    <a:gd name="connsiteY15" fmla="*/ 74866 h 1204626"/>
                    <a:gd name="connsiteX16" fmla="*/ 15050 w 1195101"/>
                    <a:gd name="connsiteY16" fmla="*/ 74866 h 1204626"/>
                    <a:gd name="connsiteX17" fmla="*/ 152781 w 1195101"/>
                    <a:gd name="connsiteY17" fmla="*/ 128683 h 1204626"/>
                    <a:gd name="connsiteX18" fmla="*/ 168307 w 1195101"/>
                    <a:gd name="connsiteY18" fmla="*/ 350139 h 1204626"/>
                    <a:gd name="connsiteX19" fmla="*/ 168307 w 1195101"/>
                    <a:gd name="connsiteY19" fmla="*/ 841248 h 1204626"/>
                    <a:gd name="connsiteX20" fmla="*/ 161068 w 1195101"/>
                    <a:gd name="connsiteY20" fmla="*/ 1034129 h 1204626"/>
                    <a:gd name="connsiteX21" fmla="*/ 152686 w 1195101"/>
                    <a:gd name="connsiteY21" fmla="*/ 1075944 h 1204626"/>
                    <a:gd name="connsiteX22" fmla="*/ 10382 w 1195101"/>
                    <a:gd name="connsiteY22" fmla="*/ 1129665 h 1204626"/>
                    <a:gd name="connsiteX23" fmla="*/ 0 w 1195101"/>
                    <a:gd name="connsiteY23" fmla="*/ 1129665 h 1204626"/>
                    <a:gd name="connsiteX24" fmla="*/ 0 w 1195101"/>
                    <a:gd name="connsiteY24" fmla="*/ 1204532 h 1204626"/>
                    <a:gd name="connsiteX25" fmla="*/ 278225 w 1195101"/>
                    <a:gd name="connsiteY25" fmla="*/ 1197102 h 1204626"/>
                    <a:gd name="connsiteX26" fmla="*/ 540734 w 1195101"/>
                    <a:gd name="connsiteY26" fmla="*/ 1204532 h 1204626"/>
                    <a:gd name="connsiteX27" fmla="*/ 540734 w 1195101"/>
                    <a:gd name="connsiteY27" fmla="*/ 1129665 h 1204626"/>
                    <a:gd name="connsiteX28" fmla="*/ 525971 w 1195101"/>
                    <a:gd name="connsiteY28" fmla="*/ 1129665 h 1204626"/>
                    <a:gd name="connsiteX29" fmla="*/ 388239 w 1195101"/>
                    <a:gd name="connsiteY29" fmla="*/ 1075754 h 1204626"/>
                    <a:gd name="connsiteX30" fmla="*/ 379857 w 1195101"/>
                    <a:gd name="connsiteY30" fmla="*/ 1034034 h 1204626"/>
                    <a:gd name="connsiteX31" fmla="*/ 372618 w 1195101"/>
                    <a:gd name="connsiteY31" fmla="*/ 854297 h 1204626"/>
                    <a:gd name="connsiteX32" fmla="*/ 372618 w 1195101"/>
                    <a:gd name="connsiteY32" fmla="*/ 653510 h 1204626"/>
                    <a:gd name="connsiteX33" fmla="*/ 479107 w 1195101"/>
                    <a:gd name="connsiteY33" fmla="*/ 702469 h 1204626"/>
                    <a:gd name="connsiteX34" fmla="*/ 501110 w 1195101"/>
                    <a:gd name="connsiteY34" fmla="*/ 728472 h 1204626"/>
                    <a:gd name="connsiteX35" fmla="*/ 797909 w 1195101"/>
                    <a:gd name="connsiteY35" fmla="*/ 1096804 h 1204626"/>
                    <a:gd name="connsiteX36" fmla="*/ 885158 w 1195101"/>
                    <a:gd name="connsiteY36" fmla="*/ 1204532 h 1204626"/>
                    <a:gd name="connsiteX37" fmla="*/ 1027366 w 1195101"/>
                    <a:gd name="connsiteY37" fmla="*/ 1200436 h 1204626"/>
                    <a:gd name="connsiteX38" fmla="*/ 1195102 w 1195101"/>
                    <a:gd name="connsiteY38" fmla="*/ 1204627 h 1204626"/>
                    <a:gd name="connsiteX39" fmla="*/ 1195102 w 1195101"/>
                    <a:gd name="connsiteY39" fmla="*/ 1131094 h 1204626"/>
                    <a:gd name="connsiteX40" fmla="*/ 1186529 w 1195101"/>
                    <a:gd name="connsiteY40" fmla="*/ 1129760 h 1204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195101" h="1204626">
                      <a:moveTo>
                        <a:pt x="372618" y="571786"/>
                      </a:moveTo>
                      <a:cubicBezTo>
                        <a:pt x="372618" y="571786"/>
                        <a:pt x="372618" y="136874"/>
                        <a:pt x="372523" y="134303"/>
                      </a:cubicBezTo>
                      <a:cubicBezTo>
                        <a:pt x="372237" y="116967"/>
                        <a:pt x="371761" y="93250"/>
                        <a:pt x="386239" y="86487"/>
                      </a:cubicBezTo>
                      <a:cubicBezTo>
                        <a:pt x="396240" y="82105"/>
                        <a:pt x="493014" y="85630"/>
                        <a:pt x="498348" y="85630"/>
                      </a:cubicBezTo>
                      <a:cubicBezTo>
                        <a:pt x="650938" y="85630"/>
                        <a:pt x="738473" y="174974"/>
                        <a:pt x="738473" y="330518"/>
                      </a:cubicBezTo>
                      <a:cubicBezTo>
                        <a:pt x="738473" y="443960"/>
                        <a:pt x="708374" y="509016"/>
                        <a:pt x="640747" y="541687"/>
                      </a:cubicBezTo>
                      <a:cubicBezTo>
                        <a:pt x="577691" y="571976"/>
                        <a:pt x="372618" y="571786"/>
                        <a:pt x="372618" y="571786"/>
                      </a:cubicBezTo>
                      <a:moveTo>
                        <a:pt x="1186529" y="1129760"/>
                      </a:moveTo>
                      <a:cubicBezTo>
                        <a:pt x="1100138" y="1116235"/>
                        <a:pt x="1074134" y="1106424"/>
                        <a:pt x="1017461" y="1040702"/>
                      </a:cubicBezTo>
                      <a:lnTo>
                        <a:pt x="661797" y="632460"/>
                      </a:lnTo>
                      <a:cubicBezTo>
                        <a:pt x="849059" y="608076"/>
                        <a:pt x="964597" y="484251"/>
                        <a:pt x="964597" y="305371"/>
                      </a:cubicBezTo>
                      <a:cubicBezTo>
                        <a:pt x="964597" y="188976"/>
                        <a:pt x="919544" y="105061"/>
                        <a:pt x="831056" y="55816"/>
                      </a:cubicBezTo>
                      <a:cubicBezTo>
                        <a:pt x="763619" y="18383"/>
                        <a:pt x="670084" y="190"/>
                        <a:pt x="544639" y="190"/>
                      </a:cubicBezTo>
                      <a:cubicBezTo>
                        <a:pt x="507206" y="1143"/>
                        <a:pt x="416909" y="4191"/>
                        <a:pt x="317468" y="4191"/>
                      </a:cubicBezTo>
                      <a:cubicBezTo>
                        <a:pt x="214313" y="4191"/>
                        <a:pt x="191" y="0"/>
                        <a:pt x="191" y="0"/>
                      </a:cubicBezTo>
                      <a:lnTo>
                        <a:pt x="191" y="74866"/>
                      </a:lnTo>
                      <a:lnTo>
                        <a:pt x="15050" y="74866"/>
                      </a:lnTo>
                      <a:cubicBezTo>
                        <a:pt x="71818" y="74486"/>
                        <a:pt x="135731" y="74771"/>
                        <a:pt x="152781" y="128683"/>
                      </a:cubicBezTo>
                      <a:cubicBezTo>
                        <a:pt x="168307" y="175355"/>
                        <a:pt x="168307" y="306896"/>
                        <a:pt x="168307" y="350139"/>
                      </a:cubicBezTo>
                      <a:lnTo>
                        <a:pt x="168307" y="841248"/>
                      </a:lnTo>
                      <a:cubicBezTo>
                        <a:pt x="168307" y="895445"/>
                        <a:pt x="168307" y="977837"/>
                        <a:pt x="161068" y="1034129"/>
                      </a:cubicBezTo>
                      <a:cubicBezTo>
                        <a:pt x="158972" y="1050798"/>
                        <a:pt x="156210" y="1065276"/>
                        <a:pt x="152686" y="1075944"/>
                      </a:cubicBezTo>
                      <a:cubicBezTo>
                        <a:pt x="135350" y="1129665"/>
                        <a:pt x="66104" y="1129665"/>
                        <a:pt x="10382" y="1129665"/>
                      </a:cubicBezTo>
                      <a:lnTo>
                        <a:pt x="0" y="1129665"/>
                      </a:lnTo>
                      <a:lnTo>
                        <a:pt x="0" y="1204532"/>
                      </a:lnTo>
                      <a:cubicBezTo>
                        <a:pt x="0" y="1204532"/>
                        <a:pt x="166783" y="1197102"/>
                        <a:pt x="278225" y="1197102"/>
                      </a:cubicBezTo>
                      <a:cubicBezTo>
                        <a:pt x="374047" y="1197102"/>
                        <a:pt x="540734" y="1204246"/>
                        <a:pt x="540734" y="1204532"/>
                      </a:cubicBezTo>
                      <a:lnTo>
                        <a:pt x="540734" y="1129665"/>
                      </a:lnTo>
                      <a:lnTo>
                        <a:pt x="525971" y="1129665"/>
                      </a:lnTo>
                      <a:cubicBezTo>
                        <a:pt x="470059" y="1129951"/>
                        <a:pt x="406813" y="1129760"/>
                        <a:pt x="388239" y="1075754"/>
                      </a:cubicBezTo>
                      <a:cubicBezTo>
                        <a:pt x="384620" y="1065086"/>
                        <a:pt x="381953" y="1050607"/>
                        <a:pt x="379857" y="1034034"/>
                      </a:cubicBezTo>
                      <a:cubicBezTo>
                        <a:pt x="372618" y="978122"/>
                        <a:pt x="372618" y="898017"/>
                        <a:pt x="372618" y="854297"/>
                      </a:cubicBezTo>
                      <a:lnTo>
                        <a:pt x="372618" y="653510"/>
                      </a:lnTo>
                      <a:cubicBezTo>
                        <a:pt x="439198" y="654082"/>
                        <a:pt x="444913" y="661035"/>
                        <a:pt x="479107" y="702469"/>
                      </a:cubicBezTo>
                      <a:cubicBezTo>
                        <a:pt x="485489" y="710089"/>
                        <a:pt x="492728" y="718756"/>
                        <a:pt x="501110" y="728472"/>
                      </a:cubicBezTo>
                      <a:lnTo>
                        <a:pt x="797909" y="1096804"/>
                      </a:lnTo>
                      <a:lnTo>
                        <a:pt x="885158" y="1204532"/>
                      </a:lnTo>
                      <a:cubicBezTo>
                        <a:pt x="885158" y="1204532"/>
                        <a:pt x="980885" y="1200436"/>
                        <a:pt x="1027366" y="1200436"/>
                      </a:cubicBezTo>
                      <a:cubicBezTo>
                        <a:pt x="1094994" y="1200436"/>
                        <a:pt x="1195102" y="1204627"/>
                        <a:pt x="1195102" y="1204627"/>
                      </a:cubicBezTo>
                      <a:lnTo>
                        <a:pt x="1195102" y="1131094"/>
                      </a:lnTo>
                      <a:lnTo>
                        <a:pt x="1186529" y="11297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58EE5-808E-9470-0543-477B4EA7DB53}"/>
                </a:ext>
              </a:extLst>
            </p:cNvPr>
            <p:cNvSpPr txBox="1"/>
            <p:nvPr userDrawn="1"/>
          </p:nvSpPr>
          <p:spPr>
            <a:xfrm>
              <a:off x="11689126" y="6487825"/>
              <a:ext cx="477814" cy="24006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Georgia"/>
                  <a:cs typeface="Georgia"/>
                </a:rPr>
                <a:t> </a:t>
              </a:r>
              <a:fld id="{606D2650-017B-BC48-A893-0334FE68CCF7}" type="slidenum">
                <a:rPr lang="en-US" sz="1133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l">
                  <a:lnSpc>
                    <a:spcPct val="80000"/>
                  </a:lnSpc>
                </a:pPr>
                <a:t>‹#›</a:t>
              </a:fld>
              <a:endParaRPr lang="en-US" sz="1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778AC81-1F46-A248-A1BA-CE21109EE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69726" y="6459249"/>
              <a:ext cx="2700733" cy="24006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061D563-744A-AC08-6229-2BCE678FF6AF}"/>
              </a:ext>
            </a:extLst>
          </p:cNvPr>
          <p:cNvSpPr txBox="1"/>
          <p:nvPr userDrawn="1"/>
        </p:nvSpPr>
        <p:spPr>
          <a:xfrm>
            <a:off x="11689126" y="6487825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9FEBC5E-F2C0-2515-DA7E-599A9CBF1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59249"/>
            <a:ext cx="2700733" cy="240066"/>
          </a:xfrm>
          <a:prstGeom prst="rect">
            <a:avLst/>
          </a:prstGeom>
        </p:spPr>
      </p:pic>
      <p:grpSp>
        <p:nvGrpSpPr>
          <p:cNvPr id="14" name="Graphic 22">
            <a:extLst>
              <a:ext uri="{FF2B5EF4-FFF2-40B4-BE49-F238E27FC236}">
                <a16:creationId xmlns:a16="http://schemas.microsoft.com/office/drawing/2014/main" id="{82D9E654-7F20-A1F9-005D-CF23B880B1F6}"/>
              </a:ext>
            </a:extLst>
          </p:cNvPr>
          <p:cNvGrpSpPr/>
          <p:nvPr userDrawn="1"/>
        </p:nvGrpSpPr>
        <p:grpSpPr>
          <a:xfrm>
            <a:off x="202133" y="6414020"/>
            <a:ext cx="798764" cy="301829"/>
            <a:chOff x="2728880" y="3418045"/>
            <a:chExt cx="3190208" cy="1205483"/>
          </a:xfrm>
          <a:solidFill>
            <a:schemeClr val="bg1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74CFF7-3A06-6BF7-EAA8-6A1A28A2ADB5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A32339A-C4C6-61D7-FA6F-0BD3E87064D4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E767C66-0B73-5220-D503-FE895FB3A262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2638857-694C-2D18-5249-D368F1E1B8C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311727"/>
            <a:ext cx="11589952" cy="55695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94A1FA18-7018-5961-890A-0EB8723CD17E}"/>
              </a:ext>
            </a:extLst>
          </p:cNvPr>
          <p:cNvSpPr txBox="1">
            <a:spLocks/>
          </p:cNvSpPr>
          <p:nvPr userDrawn="1"/>
        </p:nvSpPr>
        <p:spPr>
          <a:xfrm>
            <a:off x="-28939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F1C0DCB-E4A1-C68F-B88A-A7ADED35863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12276438" cy="6913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36019C7B-7DE0-1C0A-FCC6-81F2033AA66F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8426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 Blank Bkgnd For Ne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67D0BA0-9440-7CE5-7EAC-46B4ADF294E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12276438" cy="6913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14976C-6973-0092-D81C-02F806ADDDDA}"/>
              </a:ext>
            </a:extLst>
          </p:cNvPr>
          <p:cNvSpPr/>
          <p:nvPr userDrawn="1"/>
        </p:nvSpPr>
        <p:spPr>
          <a:xfrm>
            <a:off x="6495067" y="1828800"/>
            <a:ext cx="5696933" cy="3548608"/>
          </a:xfrm>
          <a:prstGeom prst="rect">
            <a:avLst/>
          </a:prstGeom>
          <a:solidFill>
            <a:schemeClr val="bg1">
              <a:alpha val="9012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E3217-D43D-F6D5-822D-26EDC1660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9543" y="2016408"/>
            <a:ext cx="4898803" cy="255397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6000">
                <a:solidFill>
                  <a:srgbClr val="F8690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44AE673-FDA6-D19B-9250-8A8DB890B3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00324" y="4570385"/>
            <a:ext cx="4908022" cy="7827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10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  <a:p>
            <a:r>
              <a:rPr lang="en-US" dirty="0"/>
              <a:t>Click to add date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BC700520-85EC-5E51-06FA-7ACEF21A411E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9271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03AC660-24DF-FD68-3B1E-272178BF49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8DFB79F-5F0C-4A8E-7949-7A3D3813DB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0200" y="863428"/>
            <a:ext cx="5612248" cy="46399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4126500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Boxes Head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39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Boxes Header Top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367A-1A75-093B-0D0A-93B337EE7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266" y="863692"/>
            <a:ext cx="5268426" cy="12188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Main Header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5D93DDA2-4122-B5F3-E2F8-2530B59E5E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66" y="2874461"/>
            <a:ext cx="5268426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2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B1D968-3FBC-1B1D-0B88-7530AF89E6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8266" y="2300915"/>
            <a:ext cx="5268426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8690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BD414B78-E19B-DBC6-6E71-E1F6B49E42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0296" y="2874461"/>
            <a:ext cx="5456876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2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645FF64-17DC-956E-541A-687B944A52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0296" y="2300915"/>
            <a:ext cx="5456876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8690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9D2F838-56F4-90D4-95D9-AE4E1A841D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0295" y="784390"/>
            <a:ext cx="5456877" cy="12981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add </a:t>
            </a:r>
          </a:p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14705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9A3E6B-02C3-25B4-321A-71A6AE35601B}"/>
              </a:ext>
            </a:extLst>
          </p:cNvPr>
          <p:cNvSpPr/>
          <p:nvPr userDrawn="1"/>
        </p:nvSpPr>
        <p:spPr>
          <a:xfrm>
            <a:off x="0" y="538214"/>
            <a:ext cx="12192000" cy="631978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354B1-DCD7-E7C6-9F99-C44029A8171C}"/>
              </a:ext>
            </a:extLst>
          </p:cNvPr>
          <p:cNvSpPr txBox="1"/>
          <p:nvPr userDrawn="1"/>
        </p:nvSpPr>
        <p:spPr>
          <a:xfrm>
            <a:off x="11689126" y="269573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EBE8E23-4A51-A086-75FC-B874EC604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240997"/>
            <a:ext cx="2700733" cy="24006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B17F749B-0DEA-01DA-2FE5-B5B9008F39E1}"/>
              </a:ext>
            </a:extLst>
          </p:cNvPr>
          <p:cNvSpPr>
            <a:spLocks/>
          </p:cNvSpPr>
          <p:nvPr userDrawn="1"/>
        </p:nvSpPr>
        <p:spPr>
          <a:xfrm>
            <a:off x="-5370530" y="2818600"/>
            <a:ext cx="12080791" cy="12080791"/>
          </a:xfrm>
          <a:custGeom>
            <a:avLst/>
            <a:gdLst>
              <a:gd name="connsiteX0" fmla="*/ 500348 w 808005"/>
              <a:gd name="connsiteY0" fmla="*/ 0 h 808005"/>
              <a:gd name="connsiteX1" fmla="*/ 808006 w 808005"/>
              <a:gd name="connsiteY1" fmla="*/ 0 h 808005"/>
              <a:gd name="connsiteX2" fmla="*/ 808006 w 808005"/>
              <a:gd name="connsiteY2" fmla="*/ 307657 h 808005"/>
              <a:gd name="connsiteX3" fmla="*/ 307658 w 808005"/>
              <a:gd name="connsiteY3" fmla="*/ 808006 h 808005"/>
              <a:gd name="connsiteX4" fmla="*/ 0 w 808005"/>
              <a:gd name="connsiteY4" fmla="*/ 808006 h 808005"/>
              <a:gd name="connsiteX5" fmla="*/ 0 w 808005"/>
              <a:gd name="connsiteY5" fmla="*/ 500348 h 80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005" h="808005">
                <a:moveTo>
                  <a:pt x="500348" y="0"/>
                </a:moveTo>
                <a:lnTo>
                  <a:pt x="808006" y="0"/>
                </a:lnTo>
                <a:lnTo>
                  <a:pt x="808006" y="307657"/>
                </a:lnTo>
                <a:lnTo>
                  <a:pt x="307658" y="808006"/>
                </a:lnTo>
                <a:lnTo>
                  <a:pt x="0" y="808006"/>
                </a:lnTo>
                <a:lnTo>
                  <a:pt x="0" y="50034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CCBE067-A3ED-AEC6-FFCB-9209FD004AFA}"/>
              </a:ext>
            </a:extLst>
          </p:cNvPr>
          <p:cNvSpPr>
            <a:spLocks/>
          </p:cNvSpPr>
          <p:nvPr userDrawn="1"/>
        </p:nvSpPr>
        <p:spPr>
          <a:xfrm>
            <a:off x="-140582" y="667265"/>
            <a:ext cx="12080791" cy="12080791"/>
          </a:xfrm>
          <a:custGeom>
            <a:avLst/>
            <a:gdLst>
              <a:gd name="connsiteX0" fmla="*/ 500348 w 808005"/>
              <a:gd name="connsiteY0" fmla="*/ 0 h 808005"/>
              <a:gd name="connsiteX1" fmla="*/ 808006 w 808005"/>
              <a:gd name="connsiteY1" fmla="*/ 0 h 808005"/>
              <a:gd name="connsiteX2" fmla="*/ 808006 w 808005"/>
              <a:gd name="connsiteY2" fmla="*/ 307657 h 808005"/>
              <a:gd name="connsiteX3" fmla="*/ 307658 w 808005"/>
              <a:gd name="connsiteY3" fmla="*/ 808006 h 808005"/>
              <a:gd name="connsiteX4" fmla="*/ 0 w 808005"/>
              <a:gd name="connsiteY4" fmla="*/ 808006 h 808005"/>
              <a:gd name="connsiteX5" fmla="*/ 0 w 808005"/>
              <a:gd name="connsiteY5" fmla="*/ 500348 h 80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005" h="808005">
                <a:moveTo>
                  <a:pt x="500348" y="0"/>
                </a:moveTo>
                <a:lnTo>
                  <a:pt x="808006" y="0"/>
                </a:lnTo>
                <a:lnTo>
                  <a:pt x="808006" y="307657"/>
                </a:lnTo>
                <a:lnTo>
                  <a:pt x="307658" y="808006"/>
                </a:lnTo>
                <a:lnTo>
                  <a:pt x="0" y="808006"/>
                </a:lnTo>
                <a:lnTo>
                  <a:pt x="0" y="50034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9DC08-176E-6D85-5320-81FA1E77A5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2593" y="3711240"/>
            <a:ext cx="6976533" cy="14012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Transition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29263F9-49BC-D2D2-FD59-A383BDAD5E40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4150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2FCDA-3276-5948-819D-E3243AF4DEF0}"/>
              </a:ext>
            </a:extLst>
          </p:cNvPr>
          <p:cNvSpPr/>
          <p:nvPr userDrawn="1"/>
        </p:nvSpPr>
        <p:spPr>
          <a:xfrm>
            <a:off x="0" y="538214"/>
            <a:ext cx="12192000" cy="631978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5E0306-CD75-979C-521C-A8D687FBFE64}"/>
              </a:ext>
            </a:extLst>
          </p:cNvPr>
          <p:cNvSpPr/>
          <p:nvPr userDrawn="1"/>
        </p:nvSpPr>
        <p:spPr>
          <a:xfrm>
            <a:off x="-916224" y="750636"/>
            <a:ext cx="12803424" cy="12913649"/>
          </a:xfrm>
          <a:custGeom>
            <a:avLst/>
            <a:gdLst>
              <a:gd name="connsiteX0" fmla="*/ 500348 w 808005"/>
              <a:gd name="connsiteY0" fmla="*/ 0 h 808005"/>
              <a:gd name="connsiteX1" fmla="*/ 808006 w 808005"/>
              <a:gd name="connsiteY1" fmla="*/ 0 h 808005"/>
              <a:gd name="connsiteX2" fmla="*/ 808006 w 808005"/>
              <a:gd name="connsiteY2" fmla="*/ 307657 h 808005"/>
              <a:gd name="connsiteX3" fmla="*/ 307658 w 808005"/>
              <a:gd name="connsiteY3" fmla="*/ 808006 h 808005"/>
              <a:gd name="connsiteX4" fmla="*/ 0 w 808005"/>
              <a:gd name="connsiteY4" fmla="*/ 808006 h 808005"/>
              <a:gd name="connsiteX5" fmla="*/ 0 w 808005"/>
              <a:gd name="connsiteY5" fmla="*/ 500348 h 80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005" h="808005">
                <a:moveTo>
                  <a:pt x="500348" y="0"/>
                </a:moveTo>
                <a:lnTo>
                  <a:pt x="808006" y="0"/>
                </a:lnTo>
                <a:lnTo>
                  <a:pt x="808006" y="307657"/>
                </a:lnTo>
                <a:lnTo>
                  <a:pt x="307658" y="808006"/>
                </a:lnTo>
                <a:lnTo>
                  <a:pt x="0" y="808006"/>
                </a:lnTo>
                <a:lnTo>
                  <a:pt x="0" y="50034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9DC08-176E-6D85-5320-81FA1E77A5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311" y="2046205"/>
            <a:ext cx="4408968" cy="22688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rgbClr val="F86901"/>
                </a:solidFill>
              </a:defRPr>
            </a:lvl1pPr>
          </a:lstStyle>
          <a:p>
            <a:r>
              <a:rPr lang="en-US" dirty="0"/>
              <a:t>Click to add Transition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7D39B7F-371F-794B-BA2A-EACF1BF8DF37}"/>
              </a:ext>
            </a:extLst>
          </p:cNvPr>
          <p:cNvSpPr/>
          <p:nvPr userDrawn="1"/>
        </p:nvSpPr>
        <p:spPr>
          <a:xfrm>
            <a:off x="-304800" y="1961340"/>
            <a:ext cx="6096000" cy="6148480"/>
          </a:xfrm>
          <a:custGeom>
            <a:avLst/>
            <a:gdLst>
              <a:gd name="connsiteX0" fmla="*/ 500348 w 808005"/>
              <a:gd name="connsiteY0" fmla="*/ 0 h 808005"/>
              <a:gd name="connsiteX1" fmla="*/ 808006 w 808005"/>
              <a:gd name="connsiteY1" fmla="*/ 0 h 808005"/>
              <a:gd name="connsiteX2" fmla="*/ 808006 w 808005"/>
              <a:gd name="connsiteY2" fmla="*/ 307657 h 808005"/>
              <a:gd name="connsiteX3" fmla="*/ 307658 w 808005"/>
              <a:gd name="connsiteY3" fmla="*/ 808006 h 808005"/>
              <a:gd name="connsiteX4" fmla="*/ 0 w 808005"/>
              <a:gd name="connsiteY4" fmla="*/ 808006 h 808005"/>
              <a:gd name="connsiteX5" fmla="*/ 0 w 808005"/>
              <a:gd name="connsiteY5" fmla="*/ 500348 h 80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005" h="808005">
                <a:moveTo>
                  <a:pt x="500348" y="0"/>
                </a:moveTo>
                <a:lnTo>
                  <a:pt x="808006" y="0"/>
                </a:lnTo>
                <a:lnTo>
                  <a:pt x="808006" y="307657"/>
                </a:lnTo>
                <a:lnTo>
                  <a:pt x="307658" y="808006"/>
                </a:lnTo>
                <a:lnTo>
                  <a:pt x="0" y="808006"/>
                </a:lnTo>
                <a:lnTo>
                  <a:pt x="0" y="50034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6DAF2-663B-6A4F-6F09-C3AB9318CF9A}"/>
              </a:ext>
            </a:extLst>
          </p:cNvPr>
          <p:cNvSpPr/>
          <p:nvPr userDrawn="1"/>
        </p:nvSpPr>
        <p:spPr>
          <a:xfrm>
            <a:off x="-1892595" y="6858000"/>
            <a:ext cx="15714921" cy="433663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B7D64-4C7D-C664-D6BD-1A1F2CF2F342}"/>
              </a:ext>
            </a:extLst>
          </p:cNvPr>
          <p:cNvSpPr txBox="1"/>
          <p:nvPr userDrawn="1"/>
        </p:nvSpPr>
        <p:spPr>
          <a:xfrm>
            <a:off x="11689126" y="269573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6DC031-9AFF-39D3-D6FE-8BAB45FBE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240997"/>
            <a:ext cx="2700733" cy="240066"/>
          </a:xfrm>
          <a:prstGeom prst="rect">
            <a:avLst/>
          </a:prstGeom>
        </p:spPr>
      </p:pic>
      <p:grpSp>
        <p:nvGrpSpPr>
          <p:cNvPr id="13" name="Graphic 22">
            <a:extLst>
              <a:ext uri="{FF2B5EF4-FFF2-40B4-BE49-F238E27FC236}">
                <a16:creationId xmlns:a16="http://schemas.microsoft.com/office/drawing/2014/main" id="{504B79D3-C22C-07A4-7A32-16A331F5BE8D}"/>
              </a:ext>
            </a:extLst>
          </p:cNvPr>
          <p:cNvGrpSpPr/>
          <p:nvPr userDrawn="1"/>
        </p:nvGrpSpPr>
        <p:grpSpPr>
          <a:xfrm>
            <a:off x="202133" y="195768"/>
            <a:ext cx="798764" cy="301829"/>
            <a:chOff x="2728880" y="3418045"/>
            <a:chExt cx="3190208" cy="1205483"/>
          </a:xfrm>
          <a:solidFill>
            <a:schemeClr val="bg1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F6C4F1-BA0F-79B2-9FC8-693EFFAC6BC4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0C45083-9528-209B-9CDA-4939A702777B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989795-02F7-63A4-98F7-EF772DBB6403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F953E28-C812-FD95-5BCE-9919EB376A26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5488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by a sunflower&#10;&#10;Description automatically generated">
            <a:extLst>
              <a:ext uri="{FF2B5EF4-FFF2-40B4-BE49-F238E27FC236}">
                <a16:creationId xmlns:a16="http://schemas.microsoft.com/office/drawing/2014/main" id="{6D70BDC4-1CD9-98CD-A62F-491E2E893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28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6A1167-FBFA-254E-3BE9-A13DB4C79030}"/>
              </a:ext>
            </a:extLst>
          </p:cNvPr>
          <p:cNvSpPr txBox="1"/>
          <p:nvPr userDrawn="1"/>
        </p:nvSpPr>
        <p:spPr>
          <a:xfrm>
            <a:off x="11689126" y="269573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7B67E8E-84C0-8680-3EFB-FD718C1D2E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9726" y="240997"/>
            <a:ext cx="2700733" cy="240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04BE66E-7E38-9E43-2BD8-692DD16F4AFD}"/>
              </a:ext>
            </a:extLst>
          </p:cNvPr>
          <p:cNvSpPr/>
          <p:nvPr userDrawn="1"/>
        </p:nvSpPr>
        <p:spPr>
          <a:xfrm>
            <a:off x="0" y="1165180"/>
            <a:ext cx="12192000" cy="10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748E6ECB-A11B-B558-638D-563F1B7A7B0F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2BEF48-61D5-49E6-1227-03D83B2AD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3802" y="1359208"/>
            <a:ext cx="12199605" cy="7112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5400">
                <a:solidFill>
                  <a:srgbClr val="F8690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777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ootball field in a city&#10;&#10;Description automatically generated">
            <a:extLst>
              <a:ext uri="{FF2B5EF4-FFF2-40B4-BE49-F238E27FC236}">
                <a16:creationId xmlns:a16="http://schemas.microsoft.com/office/drawing/2014/main" id="{677CE4C6-0A8F-7C03-C522-DBE65A7AE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39"/>
          <a:stretch>
            <a:fillRect/>
          </a:stretch>
        </p:blipFill>
        <p:spPr>
          <a:xfrm>
            <a:off x="0" y="667265"/>
            <a:ext cx="12192000" cy="618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3B444B-A448-2DCC-D7AA-5291F562CA3A}"/>
              </a:ext>
            </a:extLst>
          </p:cNvPr>
          <p:cNvSpPr/>
          <p:nvPr userDrawn="1"/>
        </p:nvSpPr>
        <p:spPr>
          <a:xfrm>
            <a:off x="0" y="1165180"/>
            <a:ext cx="12192000" cy="10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9DC08-176E-6D85-5320-81FA1E77A5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3802" y="1359208"/>
            <a:ext cx="12199605" cy="7112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5400">
                <a:solidFill>
                  <a:srgbClr val="F8690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53C01-6A5F-A2CA-8709-6D4D871C02A5}"/>
              </a:ext>
            </a:extLst>
          </p:cNvPr>
          <p:cNvSpPr txBox="1"/>
          <p:nvPr userDrawn="1"/>
        </p:nvSpPr>
        <p:spPr>
          <a:xfrm>
            <a:off x="11689126" y="269573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2245DF-63A5-6AFB-E921-FD3351AE2E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9726" y="240997"/>
            <a:ext cx="2700733" cy="240066"/>
          </a:xfrm>
          <a:prstGeom prst="rect">
            <a:avLst/>
          </a:prstGeom>
        </p:spPr>
      </p:pic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45E3D086-AA9C-2D01-E0C0-4F3F889C3A75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0884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or End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laying in a muddy puddle&#10;&#10;Description automatically generated">
            <a:extLst>
              <a:ext uri="{FF2B5EF4-FFF2-40B4-BE49-F238E27FC236}">
                <a16:creationId xmlns:a16="http://schemas.microsoft.com/office/drawing/2014/main" id="{6E2B6508-FF61-CA74-FBEF-4693BE314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29"/>
          <a:stretch>
            <a:fillRect/>
          </a:stretch>
        </p:blipFill>
        <p:spPr>
          <a:xfrm>
            <a:off x="-3048" y="667265"/>
            <a:ext cx="12188952" cy="6190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3B444B-A448-2DCC-D7AA-5291F562CA3A}"/>
              </a:ext>
            </a:extLst>
          </p:cNvPr>
          <p:cNvSpPr/>
          <p:nvPr userDrawn="1"/>
        </p:nvSpPr>
        <p:spPr>
          <a:xfrm>
            <a:off x="0" y="1165180"/>
            <a:ext cx="12192000" cy="10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9DC08-176E-6D85-5320-81FA1E77A5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3802" y="1359208"/>
            <a:ext cx="12199605" cy="7112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5400">
                <a:solidFill>
                  <a:srgbClr val="F8690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53C01-6A5F-A2CA-8709-6D4D871C02A5}"/>
              </a:ext>
            </a:extLst>
          </p:cNvPr>
          <p:cNvSpPr txBox="1"/>
          <p:nvPr userDrawn="1"/>
        </p:nvSpPr>
        <p:spPr>
          <a:xfrm>
            <a:off x="11689126" y="269573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2245DF-63A5-6AFB-E921-FD3351AE2E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9726" y="240997"/>
            <a:ext cx="2700733" cy="240066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E2E5A71C-BBD3-FF78-574C-59BBF4138F79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19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3 Blank Bkgnd For Ne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67D0BA0-9440-7CE5-7EAC-46B4ADF294E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12276438" cy="6913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EB58D-B780-03B4-BEDE-64193C4B791D}"/>
              </a:ext>
            </a:extLst>
          </p:cNvPr>
          <p:cNvSpPr/>
          <p:nvPr userDrawn="1"/>
        </p:nvSpPr>
        <p:spPr>
          <a:xfrm>
            <a:off x="6495067" y="1828800"/>
            <a:ext cx="5696933" cy="3548608"/>
          </a:xfrm>
          <a:prstGeom prst="rect">
            <a:avLst/>
          </a:prstGeom>
          <a:solidFill>
            <a:srgbClr val="F86901">
              <a:alpha val="9012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E3217-D43D-F6D5-822D-26EDC1660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9543" y="2016408"/>
            <a:ext cx="4898803" cy="255397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44AE673-FDA6-D19B-9250-8A8DB890B3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00324" y="4570385"/>
            <a:ext cx="4908022" cy="7827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10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  <a:p>
            <a:r>
              <a:rPr lang="en-US" dirty="0"/>
              <a:t>Click to add date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9B736A3E-00AA-E9F1-79FD-3FC4AFABFCD1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1911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Head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080A440-E9D1-7C6B-B2CB-B5A77565B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44718" y="1197204"/>
            <a:ext cx="3506057" cy="354447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2E8337FE-035B-327E-51DF-5C8ED8DBBA22}"/>
              </a:ext>
            </a:extLst>
          </p:cNvPr>
          <p:cNvSpPr/>
          <p:nvPr userDrawn="1"/>
        </p:nvSpPr>
        <p:spPr>
          <a:xfrm>
            <a:off x="-1776644" y="1046840"/>
            <a:ext cx="6207394" cy="10048682"/>
          </a:xfrm>
          <a:custGeom>
            <a:avLst/>
            <a:gdLst>
              <a:gd name="connsiteX0" fmla="*/ 283845 w 690181"/>
              <a:gd name="connsiteY0" fmla="*/ 28575 h 1117282"/>
              <a:gd name="connsiteX1" fmla="*/ 662845 w 690181"/>
              <a:gd name="connsiteY1" fmla="*/ 28575 h 1117282"/>
              <a:gd name="connsiteX2" fmla="*/ 662845 w 690181"/>
              <a:gd name="connsiteY2" fmla="*/ 409003 h 1117282"/>
              <a:gd name="connsiteX3" fmla="*/ 283845 w 690181"/>
              <a:gd name="connsiteY3" fmla="*/ 409003 h 1117282"/>
              <a:gd name="connsiteX4" fmla="*/ 283845 w 690181"/>
              <a:gd name="connsiteY4" fmla="*/ 28575 h 1117282"/>
              <a:gd name="connsiteX5" fmla="*/ 268319 w 690181"/>
              <a:gd name="connsiteY5" fmla="*/ 0 h 1117282"/>
              <a:gd name="connsiteX6" fmla="*/ 0 w 690181"/>
              <a:gd name="connsiteY6" fmla="*/ 271748 h 1117282"/>
              <a:gd name="connsiteX7" fmla="*/ 0 w 690181"/>
              <a:gd name="connsiteY7" fmla="*/ 1117283 h 1117282"/>
              <a:gd name="connsiteX8" fmla="*/ 690181 w 690181"/>
              <a:gd name="connsiteY8" fmla="*/ 421196 h 1117282"/>
              <a:gd name="connsiteX9" fmla="*/ 690086 w 690181"/>
              <a:gd name="connsiteY9" fmla="*/ 952 h 1117282"/>
              <a:gd name="connsiteX10" fmla="*/ 268319 w 690181"/>
              <a:gd name="connsiteY10" fmla="*/ 0 h 111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0181" h="1117282">
                <a:moveTo>
                  <a:pt x="283845" y="28575"/>
                </a:moveTo>
                <a:lnTo>
                  <a:pt x="662845" y="28575"/>
                </a:lnTo>
                <a:lnTo>
                  <a:pt x="662845" y="409003"/>
                </a:lnTo>
                <a:lnTo>
                  <a:pt x="283845" y="409003"/>
                </a:lnTo>
                <a:lnTo>
                  <a:pt x="283845" y="28575"/>
                </a:lnTo>
                <a:close/>
                <a:moveTo>
                  <a:pt x="268319" y="0"/>
                </a:moveTo>
                <a:lnTo>
                  <a:pt x="0" y="271748"/>
                </a:lnTo>
                <a:lnTo>
                  <a:pt x="0" y="1117283"/>
                </a:lnTo>
                <a:lnTo>
                  <a:pt x="690181" y="421196"/>
                </a:lnTo>
                <a:lnTo>
                  <a:pt x="690086" y="952"/>
                </a:lnTo>
                <a:lnTo>
                  <a:pt x="2683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AD6BC9B-538D-FAD9-93D7-E5464B7B78F3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8507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Header Top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080A440-E9D1-7C6B-B2CB-B5A77565B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44718" y="1197204"/>
            <a:ext cx="3506057" cy="354447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2E8337FE-035B-327E-51DF-5C8ED8DBBA22}"/>
              </a:ext>
            </a:extLst>
          </p:cNvPr>
          <p:cNvSpPr/>
          <p:nvPr userDrawn="1"/>
        </p:nvSpPr>
        <p:spPr>
          <a:xfrm>
            <a:off x="-1776644" y="1046840"/>
            <a:ext cx="6207394" cy="10048682"/>
          </a:xfrm>
          <a:custGeom>
            <a:avLst/>
            <a:gdLst>
              <a:gd name="connsiteX0" fmla="*/ 283845 w 690181"/>
              <a:gd name="connsiteY0" fmla="*/ 28575 h 1117282"/>
              <a:gd name="connsiteX1" fmla="*/ 662845 w 690181"/>
              <a:gd name="connsiteY1" fmla="*/ 28575 h 1117282"/>
              <a:gd name="connsiteX2" fmla="*/ 662845 w 690181"/>
              <a:gd name="connsiteY2" fmla="*/ 409003 h 1117282"/>
              <a:gd name="connsiteX3" fmla="*/ 283845 w 690181"/>
              <a:gd name="connsiteY3" fmla="*/ 409003 h 1117282"/>
              <a:gd name="connsiteX4" fmla="*/ 283845 w 690181"/>
              <a:gd name="connsiteY4" fmla="*/ 28575 h 1117282"/>
              <a:gd name="connsiteX5" fmla="*/ 268319 w 690181"/>
              <a:gd name="connsiteY5" fmla="*/ 0 h 1117282"/>
              <a:gd name="connsiteX6" fmla="*/ 0 w 690181"/>
              <a:gd name="connsiteY6" fmla="*/ 271748 h 1117282"/>
              <a:gd name="connsiteX7" fmla="*/ 0 w 690181"/>
              <a:gd name="connsiteY7" fmla="*/ 1117283 h 1117282"/>
              <a:gd name="connsiteX8" fmla="*/ 690181 w 690181"/>
              <a:gd name="connsiteY8" fmla="*/ 421196 h 1117282"/>
              <a:gd name="connsiteX9" fmla="*/ 690086 w 690181"/>
              <a:gd name="connsiteY9" fmla="*/ 952 h 1117282"/>
              <a:gd name="connsiteX10" fmla="*/ 268319 w 690181"/>
              <a:gd name="connsiteY10" fmla="*/ 0 h 111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0181" h="1117282">
                <a:moveTo>
                  <a:pt x="283845" y="28575"/>
                </a:moveTo>
                <a:lnTo>
                  <a:pt x="662845" y="28575"/>
                </a:lnTo>
                <a:lnTo>
                  <a:pt x="662845" y="409003"/>
                </a:lnTo>
                <a:lnTo>
                  <a:pt x="283845" y="409003"/>
                </a:lnTo>
                <a:lnTo>
                  <a:pt x="283845" y="28575"/>
                </a:lnTo>
                <a:close/>
                <a:moveTo>
                  <a:pt x="268319" y="0"/>
                </a:moveTo>
                <a:lnTo>
                  <a:pt x="0" y="271748"/>
                </a:lnTo>
                <a:lnTo>
                  <a:pt x="0" y="1117283"/>
                </a:lnTo>
                <a:lnTo>
                  <a:pt x="690181" y="421196"/>
                </a:lnTo>
                <a:lnTo>
                  <a:pt x="690086" y="952"/>
                </a:lnTo>
                <a:lnTo>
                  <a:pt x="2683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2CEC54C5-CB16-0A32-63D3-6AB22ACF9C5B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5E86622E-C60A-0EBE-BF08-32C3EFA693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6494" y="2524322"/>
            <a:ext cx="7445399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2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9">
            <a:extLst>
              <a:ext uri="{FF2B5EF4-FFF2-40B4-BE49-F238E27FC236}">
                <a16:creationId xmlns:a16="http://schemas.microsoft.com/office/drawing/2014/main" id="{7F656B26-A507-4E23-3E4A-A3BEA1EB5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8032" y="1329313"/>
            <a:ext cx="7483861" cy="56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for Main Header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E06A8B7-B1C5-D969-3990-99D6D00CFE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94" y="1950776"/>
            <a:ext cx="7445399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8690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7735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D74F8B89-6315-1895-C4DD-66EFBFB18E36}"/>
              </a:ext>
            </a:extLst>
          </p:cNvPr>
          <p:cNvSpPr/>
          <p:nvPr userDrawn="1"/>
        </p:nvSpPr>
        <p:spPr>
          <a:xfrm>
            <a:off x="-10678053" y="1598264"/>
            <a:ext cx="15402453" cy="18003624"/>
          </a:xfrm>
          <a:custGeom>
            <a:avLst/>
            <a:gdLst>
              <a:gd name="connsiteX0" fmla="*/ 1701641 w 2043969"/>
              <a:gd name="connsiteY0" fmla="*/ 0 h 2389155"/>
              <a:gd name="connsiteX1" fmla="*/ 0 w 2043969"/>
              <a:gd name="connsiteY1" fmla="*/ 1702213 h 2389155"/>
              <a:gd name="connsiteX2" fmla="*/ 0 w 2043969"/>
              <a:gd name="connsiteY2" fmla="*/ 2389156 h 2389155"/>
              <a:gd name="connsiteX3" fmla="*/ 2043970 w 2043969"/>
              <a:gd name="connsiteY3" fmla="*/ 340805 h 2389155"/>
              <a:gd name="connsiteX4" fmla="*/ 1701641 w 2043969"/>
              <a:gd name="connsiteY4" fmla="*/ 340805 h 238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69" h="2389155">
                <a:moveTo>
                  <a:pt x="1701641" y="0"/>
                </a:moveTo>
                <a:lnTo>
                  <a:pt x="0" y="1702213"/>
                </a:lnTo>
                <a:lnTo>
                  <a:pt x="0" y="2389156"/>
                </a:lnTo>
                <a:lnTo>
                  <a:pt x="2043970" y="340805"/>
                </a:lnTo>
                <a:lnTo>
                  <a:pt x="1701641" y="340805"/>
                </a:lnTo>
                <a:close/>
              </a:path>
            </a:pathLst>
          </a:custGeom>
          <a:solidFill>
            <a:srgbClr val="F869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FA594E-1D40-FAC2-F3C4-4FDE591617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5347" y="2361866"/>
            <a:ext cx="9504707" cy="16174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rgbClr val="F86901"/>
                </a:solidFill>
              </a:defRPr>
            </a:lvl1pPr>
          </a:lstStyle>
          <a:p>
            <a:r>
              <a:rPr lang="en-US" dirty="0"/>
              <a:t>Quote here quote here quote here.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94E8896B-A289-D193-8C54-4E468CA72A15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79932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D74F8B89-6315-1895-C4DD-66EFBFB18E36}"/>
              </a:ext>
            </a:extLst>
          </p:cNvPr>
          <p:cNvSpPr/>
          <p:nvPr userDrawn="1"/>
        </p:nvSpPr>
        <p:spPr>
          <a:xfrm>
            <a:off x="-10678053" y="1598264"/>
            <a:ext cx="15402453" cy="18003624"/>
          </a:xfrm>
          <a:custGeom>
            <a:avLst/>
            <a:gdLst>
              <a:gd name="connsiteX0" fmla="*/ 1701641 w 2043969"/>
              <a:gd name="connsiteY0" fmla="*/ 0 h 2389155"/>
              <a:gd name="connsiteX1" fmla="*/ 0 w 2043969"/>
              <a:gd name="connsiteY1" fmla="*/ 1702213 h 2389155"/>
              <a:gd name="connsiteX2" fmla="*/ 0 w 2043969"/>
              <a:gd name="connsiteY2" fmla="*/ 2389156 h 2389155"/>
              <a:gd name="connsiteX3" fmla="*/ 2043970 w 2043969"/>
              <a:gd name="connsiteY3" fmla="*/ 340805 h 2389155"/>
              <a:gd name="connsiteX4" fmla="*/ 1701641 w 2043969"/>
              <a:gd name="connsiteY4" fmla="*/ 340805 h 238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69" h="2389155">
                <a:moveTo>
                  <a:pt x="1701641" y="0"/>
                </a:moveTo>
                <a:lnTo>
                  <a:pt x="0" y="1702213"/>
                </a:lnTo>
                <a:lnTo>
                  <a:pt x="0" y="2389156"/>
                </a:lnTo>
                <a:lnTo>
                  <a:pt x="2043970" y="340805"/>
                </a:lnTo>
                <a:lnTo>
                  <a:pt x="1701641" y="340805"/>
                </a:lnTo>
                <a:close/>
              </a:path>
            </a:pathLst>
          </a:custGeom>
          <a:solidFill>
            <a:srgbClr val="F869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FA594E-1D40-FAC2-F3C4-4FDE591617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5348" y="2361866"/>
            <a:ext cx="9504708" cy="16174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rgbClr val="F86901"/>
                </a:solidFill>
              </a:defRPr>
            </a:lvl1pPr>
          </a:lstStyle>
          <a:p>
            <a:r>
              <a:rPr lang="en-US" dirty="0"/>
              <a:t>Quote here quote here quote here.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A3C038D-A268-1744-9724-2D8802216FCD}"/>
              </a:ext>
            </a:extLst>
          </p:cNvPr>
          <p:cNvSpPr/>
          <p:nvPr userDrawn="1"/>
        </p:nvSpPr>
        <p:spPr>
          <a:xfrm>
            <a:off x="2395348" y="1598264"/>
            <a:ext cx="637155" cy="572539"/>
          </a:xfrm>
          <a:custGeom>
            <a:avLst/>
            <a:gdLst>
              <a:gd name="connsiteX0" fmla="*/ 0 w 424529"/>
              <a:gd name="connsiteY0" fmla="*/ 381476 h 381476"/>
              <a:gd name="connsiteX1" fmla="*/ 186404 w 424529"/>
              <a:gd name="connsiteY1" fmla="*/ 381476 h 381476"/>
              <a:gd name="connsiteX2" fmla="*/ 186404 w 424529"/>
              <a:gd name="connsiteY2" fmla="*/ 196406 h 381476"/>
              <a:gd name="connsiteX3" fmla="*/ 95250 w 424529"/>
              <a:gd name="connsiteY3" fmla="*/ 196406 h 381476"/>
              <a:gd name="connsiteX4" fmla="*/ 189166 w 424529"/>
              <a:gd name="connsiteY4" fmla="*/ 66866 h 381476"/>
              <a:gd name="connsiteX5" fmla="*/ 189166 w 424529"/>
              <a:gd name="connsiteY5" fmla="*/ 0 h 381476"/>
              <a:gd name="connsiteX6" fmla="*/ 0 w 424529"/>
              <a:gd name="connsiteY6" fmla="*/ 213551 h 381476"/>
              <a:gd name="connsiteX7" fmla="*/ 0 w 424529"/>
              <a:gd name="connsiteY7" fmla="*/ 381476 h 381476"/>
              <a:gd name="connsiteX8" fmla="*/ 235363 w 424529"/>
              <a:gd name="connsiteY8" fmla="*/ 381476 h 381476"/>
              <a:gd name="connsiteX9" fmla="*/ 421767 w 424529"/>
              <a:gd name="connsiteY9" fmla="*/ 381476 h 381476"/>
              <a:gd name="connsiteX10" fmla="*/ 421767 w 424529"/>
              <a:gd name="connsiteY10" fmla="*/ 196406 h 381476"/>
              <a:gd name="connsiteX11" fmla="*/ 330613 w 424529"/>
              <a:gd name="connsiteY11" fmla="*/ 196406 h 381476"/>
              <a:gd name="connsiteX12" fmla="*/ 424529 w 424529"/>
              <a:gd name="connsiteY12" fmla="*/ 66866 h 381476"/>
              <a:gd name="connsiteX13" fmla="*/ 424529 w 424529"/>
              <a:gd name="connsiteY13" fmla="*/ 0 h 381476"/>
              <a:gd name="connsiteX14" fmla="*/ 235363 w 424529"/>
              <a:gd name="connsiteY14" fmla="*/ 213551 h 381476"/>
              <a:gd name="connsiteX15" fmla="*/ 235363 w 424529"/>
              <a:gd name="connsiteY15" fmla="*/ 381476 h 3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4529" h="381476">
                <a:moveTo>
                  <a:pt x="0" y="381476"/>
                </a:moveTo>
                <a:lnTo>
                  <a:pt x="186404" y="381476"/>
                </a:lnTo>
                <a:lnTo>
                  <a:pt x="186404" y="196406"/>
                </a:lnTo>
                <a:lnTo>
                  <a:pt x="95250" y="196406"/>
                </a:lnTo>
                <a:cubicBezTo>
                  <a:pt x="95250" y="126683"/>
                  <a:pt x="146304" y="81153"/>
                  <a:pt x="189166" y="66866"/>
                </a:cubicBezTo>
                <a:lnTo>
                  <a:pt x="189166" y="0"/>
                </a:lnTo>
                <a:cubicBezTo>
                  <a:pt x="96679" y="15621"/>
                  <a:pt x="0" y="84011"/>
                  <a:pt x="0" y="213551"/>
                </a:cubicBezTo>
                <a:lnTo>
                  <a:pt x="0" y="381476"/>
                </a:lnTo>
                <a:close/>
                <a:moveTo>
                  <a:pt x="235363" y="381476"/>
                </a:moveTo>
                <a:lnTo>
                  <a:pt x="421767" y="381476"/>
                </a:lnTo>
                <a:lnTo>
                  <a:pt x="421767" y="196406"/>
                </a:lnTo>
                <a:lnTo>
                  <a:pt x="330613" y="196406"/>
                </a:lnTo>
                <a:cubicBezTo>
                  <a:pt x="330613" y="126683"/>
                  <a:pt x="381667" y="81153"/>
                  <a:pt x="424529" y="66866"/>
                </a:cubicBezTo>
                <a:lnTo>
                  <a:pt x="424529" y="0"/>
                </a:lnTo>
                <a:cubicBezTo>
                  <a:pt x="332041" y="15621"/>
                  <a:pt x="235363" y="84011"/>
                  <a:pt x="235363" y="213551"/>
                </a:cubicBezTo>
                <a:lnTo>
                  <a:pt x="235363" y="381476"/>
                </a:lnTo>
                <a:close/>
              </a:path>
            </a:pathLst>
          </a:custGeom>
          <a:solidFill>
            <a:srgbClr val="F869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8B1B1F3-3DB2-EA78-0319-A520C2539ACD}"/>
              </a:ext>
            </a:extLst>
          </p:cNvPr>
          <p:cNvSpPr/>
          <p:nvPr userDrawn="1"/>
        </p:nvSpPr>
        <p:spPr>
          <a:xfrm rot="10800000">
            <a:off x="11262901" y="3134812"/>
            <a:ext cx="637155" cy="572539"/>
          </a:xfrm>
          <a:custGeom>
            <a:avLst/>
            <a:gdLst>
              <a:gd name="connsiteX0" fmla="*/ 0 w 424529"/>
              <a:gd name="connsiteY0" fmla="*/ 381476 h 381476"/>
              <a:gd name="connsiteX1" fmla="*/ 186404 w 424529"/>
              <a:gd name="connsiteY1" fmla="*/ 381476 h 381476"/>
              <a:gd name="connsiteX2" fmla="*/ 186404 w 424529"/>
              <a:gd name="connsiteY2" fmla="*/ 196406 h 381476"/>
              <a:gd name="connsiteX3" fmla="*/ 95250 w 424529"/>
              <a:gd name="connsiteY3" fmla="*/ 196406 h 381476"/>
              <a:gd name="connsiteX4" fmla="*/ 189166 w 424529"/>
              <a:gd name="connsiteY4" fmla="*/ 66866 h 381476"/>
              <a:gd name="connsiteX5" fmla="*/ 189166 w 424529"/>
              <a:gd name="connsiteY5" fmla="*/ 0 h 381476"/>
              <a:gd name="connsiteX6" fmla="*/ 0 w 424529"/>
              <a:gd name="connsiteY6" fmla="*/ 213551 h 381476"/>
              <a:gd name="connsiteX7" fmla="*/ 0 w 424529"/>
              <a:gd name="connsiteY7" fmla="*/ 381476 h 381476"/>
              <a:gd name="connsiteX8" fmla="*/ 235363 w 424529"/>
              <a:gd name="connsiteY8" fmla="*/ 381476 h 381476"/>
              <a:gd name="connsiteX9" fmla="*/ 421767 w 424529"/>
              <a:gd name="connsiteY9" fmla="*/ 381476 h 381476"/>
              <a:gd name="connsiteX10" fmla="*/ 421767 w 424529"/>
              <a:gd name="connsiteY10" fmla="*/ 196406 h 381476"/>
              <a:gd name="connsiteX11" fmla="*/ 330613 w 424529"/>
              <a:gd name="connsiteY11" fmla="*/ 196406 h 381476"/>
              <a:gd name="connsiteX12" fmla="*/ 424529 w 424529"/>
              <a:gd name="connsiteY12" fmla="*/ 66866 h 381476"/>
              <a:gd name="connsiteX13" fmla="*/ 424529 w 424529"/>
              <a:gd name="connsiteY13" fmla="*/ 0 h 381476"/>
              <a:gd name="connsiteX14" fmla="*/ 235363 w 424529"/>
              <a:gd name="connsiteY14" fmla="*/ 213551 h 381476"/>
              <a:gd name="connsiteX15" fmla="*/ 235363 w 424529"/>
              <a:gd name="connsiteY15" fmla="*/ 381476 h 3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4529" h="381476">
                <a:moveTo>
                  <a:pt x="0" y="381476"/>
                </a:moveTo>
                <a:lnTo>
                  <a:pt x="186404" y="381476"/>
                </a:lnTo>
                <a:lnTo>
                  <a:pt x="186404" y="196406"/>
                </a:lnTo>
                <a:lnTo>
                  <a:pt x="95250" y="196406"/>
                </a:lnTo>
                <a:cubicBezTo>
                  <a:pt x="95250" y="126683"/>
                  <a:pt x="146304" y="81153"/>
                  <a:pt x="189166" y="66866"/>
                </a:cubicBezTo>
                <a:lnTo>
                  <a:pt x="189166" y="0"/>
                </a:lnTo>
                <a:cubicBezTo>
                  <a:pt x="96679" y="15621"/>
                  <a:pt x="0" y="84011"/>
                  <a:pt x="0" y="213551"/>
                </a:cubicBezTo>
                <a:lnTo>
                  <a:pt x="0" y="381476"/>
                </a:lnTo>
                <a:close/>
                <a:moveTo>
                  <a:pt x="235363" y="381476"/>
                </a:moveTo>
                <a:lnTo>
                  <a:pt x="421767" y="381476"/>
                </a:lnTo>
                <a:lnTo>
                  <a:pt x="421767" y="196406"/>
                </a:lnTo>
                <a:lnTo>
                  <a:pt x="330613" y="196406"/>
                </a:lnTo>
                <a:cubicBezTo>
                  <a:pt x="330613" y="126683"/>
                  <a:pt x="381667" y="81153"/>
                  <a:pt x="424529" y="66866"/>
                </a:cubicBezTo>
                <a:lnTo>
                  <a:pt x="424529" y="0"/>
                </a:lnTo>
                <a:cubicBezTo>
                  <a:pt x="332041" y="15621"/>
                  <a:pt x="235363" y="84011"/>
                  <a:pt x="235363" y="213551"/>
                </a:cubicBezTo>
                <a:lnTo>
                  <a:pt x="235363" y="381476"/>
                </a:lnTo>
                <a:close/>
              </a:path>
            </a:pathLst>
          </a:custGeom>
          <a:solidFill>
            <a:srgbClr val="F869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F2A03643-EE4A-9767-FCF4-CE3682758BF3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EBF481-52A8-5E55-EE61-CB87FDB128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7706" y="4081985"/>
            <a:ext cx="7112350" cy="730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F86901"/>
              </a:buClr>
              <a:buFont typeface="System Font Regular"/>
              <a:buNone/>
              <a:defRPr sz="2000">
                <a:solidFill>
                  <a:srgbClr val="F8690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- Attribution</a:t>
            </a:r>
          </a:p>
          <a:p>
            <a:pPr lvl="0"/>
            <a:r>
              <a:rPr lang="en-US" dirty="0"/>
              <a:t>  Second line here</a:t>
            </a:r>
          </a:p>
        </p:txBody>
      </p:sp>
    </p:spTree>
    <p:extLst>
      <p:ext uri="{BB962C8B-B14F-4D97-AF65-F5344CB8AC3E}">
        <p14:creationId xmlns:p14="http://schemas.microsoft.com/office/powerpoint/2010/main" val="27788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44B706-4B06-2672-98E2-E409C008F559}"/>
              </a:ext>
            </a:extLst>
          </p:cNvPr>
          <p:cNvSpPr/>
          <p:nvPr userDrawn="1"/>
        </p:nvSpPr>
        <p:spPr>
          <a:xfrm>
            <a:off x="0" y="616226"/>
            <a:ext cx="12192000" cy="6241774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74F8B89-6315-1895-C4DD-66EFBFB18E36}"/>
              </a:ext>
            </a:extLst>
          </p:cNvPr>
          <p:cNvSpPr/>
          <p:nvPr userDrawn="1"/>
        </p:nvSpPr>
        <p:spPr>
          <a:xfrm>
            <a:off x="-10678053" y="1598264"/>
            <a:ext cx="15402453" cy="18003624"/>
          </a:xfrm>
          <a:custGeom>
            <a:avLst/>
            <a:gdLst>
              <a:gd name="connsiteX0" fmla="*/ 1701641 w 2043969"/>
              <a:gd name="connsiteY0" fmla="*/ 0 h 2389155"/>
              <a:gd name="connsiteX1" fmla="*/ 0 w 2043969"/>
              <a:gd name="connsiteY1" fmla="*/ 1702213 h 2389155"/>
              <a:gd name="connsiteX2" fmla="*/ 0 w 2043969"/>
              <a:gd name="connsiteY2" fmla="*/ 2389156 h 2389155"/>
              <a:gd name="connsiteX3" fmla="*/ 2043970 w 2043969"/>
              <a:gd name="connsiteY3" fmla="*/ 340805 h 2389155"/>
              <a:gd name="connsiteX4" fmla="*/ 1701641 w 2043969"/>
              <a:gd name="connsiteY4" fmla="*/ 340805 h 238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69" h="2389155">
                <a:moveTo>
                  <a:pt x="1701641" y="0"/>
                </a:moveTo>
                <a:lnTo>
                  <a:pt x="0" y="1702213"/>
                </a:lnTo>
                <a:lnTo>
                  <a:pt x="0" y="2389156"/>
                </a:lnTo>
                <a:lnTo>
                  <a:pt x="2043970" y="340805"/>
                </a:lnTo>
                <a:lnTo>
                  <a:pt x="1701641" y="34080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FA594E-1D40-FAC2-F3C4-4FDE591617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5348" y="2361866"/>
            <a:ext cx="9491852" cy="16174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here quote here quote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F739F-48A4-6C9C-5D24-275315F610F1}"/>
              </a:ext>
            </a:extLst>
          </p:cNvPr>
          <p:cNvSpPr txBox="1"/>
          <p:nvPr userDrawn="1"/>
        </p:nvSpPr>
        <p:spPr>
          <a:xfrm>
            <a:off x="11689126" y="269573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E4BE608-54C2-DA23-A440-25AC03E83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240997"/>
            <a:ext cx="2700733" cy="240066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9F1CEEDE-021D-AB5C-64C0-5A6FF3452391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40631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44B706-4B06-2672-98E2-E409C008F559}"/>
              </a:ext>
            </a:extLst>
          </p:cNvPr>
          <p:cNvSpPr/>
          <p:nvPr userDrawn="1"/>
        </p:nvSpPr>
        <p:spPr>
          <a:xfrm>
            <a:off x="0" y="538214"/>
            <a:ext cx="12192000" cy="631978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74F8B89-6315-1895-C4DD-66EFBFB18E36}"/>
              </a:ext>
            </a:extLst>
          </p:cNvPr>
          <p:cNvSpPr/>
          <p:nvPr userDrawn="1"/>
        </p:nvSpPr>
        <p:spPr>
          <a:xfrm>
            <a:off x="-10678053" y="1598264"/>
            <a:ext cx="15402453" cy="18003624"/>
          </a:xfrm>
          <a:custGeom>
            <a:avLst/>
            <a:gdLst>
              <a:gd name="connsiteX0" fmla="*/ 1701641 w 2043969"/>
              <a:gd name="connsiteY0" fmla="*/ 0 h 2389155"/>
              <a:gd name="connsiteX1" fmla="*/ 0 w 2043969"/>
              <a:gd name="connsiteY1" fmla="*/ 1702213 h 2389155"/>
              <a:gd name="connsiteX2" fmla="*/ 0 w 2043969"/>
              <a:gd name="connsiteY2" fmla="*/ 2389156 h 2389155"/>
              <a:gd name="connsiteX3" fmla="*/ 2043970 w 2043969"/>
              <a:gd name="connsiteY3" fmla="*/ 340805 h 2389155"/>
              <a:gd name="connsiteX4" fmla="*/ 1701641 w 2043969"/>
              <a:gd name="connsiteY4" fmla="*/ 340805 h 238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69" h="2389155">
                <a:moveTo>
                  <a:pt x="1701641" y="0"/>
                </a:moveTo>
                <a:lnTo>
                  <a:pt x="0" y="1702213"/>
                </a:lnTo>
                <a:lnTo>
                  <a:pt x="0" y="2389156"/>
                </a:lnTo>
                <a:lnTo>
                  <a:pt x="2043970" y="340805"/>
                </a:lnTo>
                <a:lnTo>
                  <a:pt x="1701641" y="34080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FA594E-1D40-FAC2-F3C4-4FDE591617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5348" y="2361866"/>
            <a:ext cx="9504708" cy="16174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here quote here quote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F739F-48A4-6C9C-5D24-275315F610F1}"/>
              </a:ext>
            </a:extLst>
          </p:cNvPr>
          <p:cNvSpPr txBox="1"/>
          <p:nvPr userDrawn="1"/>
        </p:nvSpPr>
        <p:spPr>
          <a:xfrm>
            <a:off x="11689126" y="269573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E4BE608-54C2-DA23-A440-25AC03E83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240997"/>
            <a:ext cx="2700733" cy="24006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D05432B5-C5C9-BB01-F3DF-97EB698F7956}"/>
              </a:ext>
            </a:extLst>
          </p:cNvPr>
          <p:cNvSpPr/>
          <p:nvPr userDrawn="1"/>
        </p:nvSpPr>
        <p:spPr>
          <a:xfrm>
            <a:off x="2395348" y="1598264"/>
            <a:ext cx="637155" cy="572539"/>
          </a:xfrm>
          <a:custGeom>
            <a:avLst/>
            <a:gdLst>
              <a:gd name="connsiteX0" fmla="*/ 0 w 424529"/>
              <a:gd name="connsiteY0" fmla="*/ 381476 h 381476"/>
              <a:gd name="connsiteX1" fmla="*/ 186404 w 424529"/>
              <a:gd name="connsiteY1" fmla="*/ 381476 h 381476"/>
              <a:gd name="connsiteX2" fmla="*/ 186404 w 424529"/>
              <a:gd name="connsiteY2" fmla="*/ 196406 h 381476"/>
              <a:gd name="connsiteX3" fmla="*/ 95250 w 424529"/>
              <a:gd name="connsiteY3" fmla="*/ 196406 h 381476"/>
              <a:gd name="connsiteX4" fmla="*/ 189166 w 424529"/>
              <a:gd name="connsiteY4" fmla="*/ 66866 h 381476"/>
              <a:gd name="connsiteX5" fmla="*/ 189166 w 424529"/>
              <a:gd name="connsiteY5" fmla="*/ 0 h 381476"/>
              <a:gd name="connsiteX6" fmla="*/ 0 w 424529"/>
              <a:gd name="connsiteY6" fmla="*/ 213551 h 381476"/>
              <a:gd name="connsiteX7" fmla="*/ 0 w 424529"/>
              <a:gd name="connsiteY7" fmla="*/ 381476 h 381476"/>
              <a:gd name="connsiteX8" fmla="*/ 235363 w 424529"/>
              <a:gd name="connsiteY8" fmla="*/ 381476 h 381476"/>
              <a:gd name="connsiteX9" fmla="*/ 421767 w 424529"/>
              <a:gd name="connsiteY9" fmla="*/ 381476 h 381476"/>
              <a:gd name="connsiteX10" fmla="*/ 421767 w 424529"/>
              <a:gd name="connsiteY10" fmla="*/ 196406 h 381476"/>
              <a:gd name="connsiteX11" fmla="*/ 330613 w 424529"/>
              <a:gd name="connsiteY11" fmla="*/ 196406 h 381476"/>
              <a:gd name="connsiteX12" fmla="*/ 424529 w 424529"/>
              <a:gd name="connsiteY12" fmla="*/ 66866 h 381476"/>
              <a:gd name="connsiteX13" fmla="*/ 424529 w 424529"/>
              <a:gd name="connsiteY13" fmla="*/ 0 h 381476"/>
              <a:gd name="connsiteX14" fmla="*/ 235363 w 424529"/>
              <a:gd name="connsiteY14" fmla="*/ 213551 h 381476"/>
              <a:gd name="connsiteX15" fmla="*/ 235363 w 424529"/>
              <a:gd name="connsiteY15" fmla="*/ 381476 h 3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4529" h="381476">
                <a:moveTo>
                  <a:pt x="0" y="381476"/>
                </a:moveTo>
                <a:lnTo>
                  <a:pt x="186404" y="381476"/>
                </a:lnTo>
                <a:lnTo>
                  <a:pt x="186404" y="196406"/>
                </a:lnTo>
                <a:lnTo>
                  <a:pt x="95250" y="196406"/>
                </a:lnTo>
                <a:cubicBezTo>
                  <a:pt x="95250" y="126683"/>
                  <a:pt x="146304" y="81153"/>
                  <a:pt x="189166" y="66866"/>
                </a:cubicBezTo>
                <a:lnTo>
                  <a:pt x="189166" y="0"/>
                </a:lnTo>
                <a:cubicBezTo>
                  <a:pt x="96679" y="15621"/>
                  <a:pt x="0" y="84011"/>
                  <a:pt x="0" y="213551"/>
                </a:cubicBezTo>
                <a:lnTo>
                  <a:pt x="0" y="381476"/>
                </a:lnTo>
                <a:close/>
                <a:moveTo>
                  <a:pt x="235363" y="381476"/>
                </a:moveTo>
                <a:lnTo>
                  <a:pt x="421767" y="381476"/>
                </a:lnTo>
                <a:lnTo>
                  <a:pt x="421767" y="196406"/>
                </a:lnTo>
                <a:lnTo>
                  <a:pt x="330613" y="196406"/>
                </a:lnTo>
                <a:cubicBezTo>
                  <a:pt x="330613" y="126683"/>
                  <a:pt x="381667" y="81153"/>
                  <a:pt x="424529" y="66866"/>
                </a:cubicBezTo>
                <a:lnTo>
                  <a:pt x="424529" y="0"/>
                </a:lnTo>
                <a:cubicBezTo>
                  <a:pt x="332041" y="15621"/>
                  <a:pt x="235363" y="84011"/>
                  <a:pt x="235363" y="213551"/>
                </a:cubicBezTo>
                <a:lnTo>
                  <a:pt x="235363" y="38147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FD5C140-5E18-BFA6-F184-F2496841AE9E}"/>
              </a:ext>
            </a:extLst>
          </p:cNvPr>
          <p:cNvSpPr/>
          <p:nvPr userDrawn="1"/>
        </p:nvSpPr>
        <p:spPr>
          <a:xfrm rot="10800000">
            <a:off x="11262901" y="3134812"/>
            <a:ext cx="637155" cy="572539"/>
          </a:xfrm>
          <a:custGeom>
            <a:avLst/>
            <a:gdLst>
              <a:gd name="connsiteX0" fmla="*/ 0 w 424529"/>
              <a:gd name="connsiteY0" fmla="*/ 381476 h 381476"/>
              <a:gd name="connsiteX1" fmla="*/ 186404 w 424529"/>
              <a:gd name="connsiteY1" fmla="*/ 381476 h 381476"/>
              <a:gd name="connsiteX2" fmla="*/ 186404 w 424529"/>
              <a:gd name="connsiteY2" fmla="*/ 196406 h 381476"/>
              <a:gd name="connsiteX3" fmla="*/ 95250 w 424529"/>
              <a:gd name="connsiteY3" fmla="*/ 196406 h 381476"/>
              <a:gd name="connsiteX4" fmla="*/ 189166 w 424529"/>
              <a:gd name="connsiteY4" fmla="*/ 66866 h 381476"/>
              <a:gd name="connsiteX5" fmla="*/ 189166 w 424529"/>
              <a:gd name="connsiteY5" fmla="*/ 0 h 381476"/>
              <a:gd name="connsiteX6" fmla="*/ 0 w 424529"/>
              <a:gd name="connsiteY6" fmla="*/ 213551 h 381476"/>
              <a:gd name="connsiteX7" fmla="*/ 0 w 424529"/>
              <a:gd name="connsiteY7" fmla="*/ 381476 h 381476"/>
              <a:gd name="connsiteX8" fmla="*/ 235363 w 424529"/>
              <a:gd name="connsiteY8" fmla="*/ 381476 h 381476"/>
              <a:gd name="connsiteX9" fmla="*/ 421767 w 424529"/>
              <a:gd name="connsiteY9" fmla="*/ 381476 h 381476"/>
              <a:gd name="connsiteX10" fmla="*/ 421767 w 424529"/>
              <a:gd name="connsiteY10" fmla="*/ 196406 h 381476"/>
              <a:gd name="connsiteX11" fmla="*/ 330613 w 424529"/>
              <a:gd name="connsiteY11" fmla="*/ 196406 h 381476"/>
              <a:gd name="connsiteX12" fmla="*/ 424529 w 424529"/>
              <a:gd name="connsiteY12" fmla="*/ 66866 h 381476"/>
              <a:gd name="connsiteX13" fmla="*/ 424529 w 424529"/>
              <a:gd name="connsiteY13" fmla="*/ 0 h 381476"/>
              <a:gd name="connsiteX14" fmla="*/ 235363 w 424529"/>
              <a:gd name="connsiteY14" fmla="*/ 213551 h 381476"/>
              <a:gd name="connsiteX15" fmla="*/ 235363 w 424529"/>
              <a:gd name="connsiteY15" fmla="*/ 381476 h 3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4529" h="381476">
                <a:moveTo>
                  <a:pt x="0" y="381476"/>
                </a:moveTo>
                <a:lnTo>
                  <a:pt x="186404" y="381476"/>
                </a:lnTo>
                <a:lnTo>
                  <a:pt x="186404" y="196406"/>
                </a:lnTo>
                <a:lnTo>
                  <a:pt x="95250" y="196406"/>
                </a:lnTo>
                <a:cubicBezTo>
                  <a:pt x="95250" y="126683"/>
                  <a:pt x="146304" y="81153"/>
                  <a:pt x="189166" y="66866"/>
                </a:cubicBezTo>
                <a:lnTo>
                  <a:pt x="189166" y="0"/>
                </a:lnTo>
                <a:cubicBezTo>
                  <a:pt x="96679" y="15621"/>
                  <a:pt x="0" y="84011"/>
                  <a:pt x="0" y="213551"/>
                </a:cubicBezTo>
                <a:lnTo>
                  <a:pt x="0" y="381476"/>
                </a:lnTo>
                <a:close/>
                <a:moveTo>
                  <a:pt x="235363" y="381476"/>
                </a:moveTo>
                <a:lnTo>
                  <a:pt x="421767" y="381476"/>
                </a:lnTo>
                <a:lnTo>
                  <a:pt x="421767" y="196406"/>
                </a:lnTo>
                <a:lnTo>
                  <a:pt x="330613" y="196406"/>
                </a:lnTo>
                <a:cubicBezTo>
                  <a:pt x="330613" y="126683"/>
                  <a:pt x="381667" y="81153"/>
                  <a:pt x="424529" y="66866"/>
                </a:cubicBezTo>
                <a:lnTo>
                  <a:pt x="424529" y="0"/>
                </a:lnTo>
                <a:cubicBezTo>
                  <a:pt x="332041" y="15621"/>
                  <a:pt x="235363" y="84011"/>
                  <a:pt x="235363" y="213551"/>
                </a:cubicBezTo>
                <a:lnTo>
                  <a:pt x="235363" y="38147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CA3FBED-C2FD-7A9E-7C68-BF7EC9D30A47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75F5868-EC7F-2586-5DF1-C894385F5D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7706" y="4081985"/>
            <a:ext cx="7112350" cy="730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F86901"/>
              </a:buClr>
              <a:buFont typeface="System Font Regular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- Attribution</a:t>
            </a:r>
          </a:p>
          <a:p>
            <a:pPr lvl="0"/>
            <a:r>
              <a:rPr lang="en-US" dirty="0"/>
              <a:t>  Second line here</a:t>
            </a:r>
          </a:p>
        </p:txBody>
      </p:sp>
    </p:spTree>
    <p:extLst>
      <p:ext uri="{BB962C8B-B14F-4D97-AF65-F5344CB8AC3E}">
        <p14:creationId xmlns:p14="http://schemas.microsoft.com/office/powerpoint/2010/main" val="31348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1241FE-5455-A291-4299-4D8ACC82A358}"/>
              </a:ext>
            </a:extLst>
          </p:cNvPr>
          <p:cNvSpPr/>
          <p:nvPr userDrawn="1"/>
        </p:nvSpPr>
        <p:spPr>
          <a:xfrm>
            <a:off x="0" y="0"/>
            <a:ext cx="12192000" cy="66726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1D4DF-4382-661D-5047-A5BB2C46391E}"/>
              </a:ext>
            </a:extLst>
          </p:cNvPr>
          <p:cNvSpPr txBox="1"/>
          <p:nvPr userDrawn="1"/>
        </p:nvSpPr>
        <p:spPr>
          <a:xfrm>
            <a:off x="11689126" y="269573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8B58135-9834-F62E-D6A8-1E65F4F8D7CD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069726" y="240997"/>
            <a:ext cx="2700733" cy="240066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2FA6A51-A5BE-ED85-970D-14A0D99441CA}"/>
              </a:ext>
            </a:extLst>
          </p:cNvPr>
          <p:cNvSpPr txBox="1">
            <a:spLocks/>
          </p:cNvSpPr>
          <p:nvPr userDrawn="1"/>
        </p:nvSpPr>
        <p:spPr>
          <a:xfrm>
            <a:off x="386787" y="3433939"/>
            <a:ext cx="2466141" cy="9548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56B2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4F90A48A-B447-6217-AAE1-5F384F245E5B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B908BC-540C-D3B4-666B-69F6C06795A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5511" y="132286"/>
            <a:ext cx="2888936" cy="42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1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80" r:id="rId2"/>
    <p:sldLayoutId id="2147483706" r:id="rId3"/>
    <p:sldLayoutId id="2147483650" r:id="rId4"/>
    <p:sldLayoutId id="2147483683" r:id="rId5"/>
    <p:sldLayoutId id="2147483700" r:id="rId6"/>
    <p:sldLayoutId id="2147483701" r:id="rId7"/>
    <p:sldLayoutId id="2147483702" r:id="rId8"/>
    <p:sldLayoutId id="2147483703" r:id="rId9"/>
    <p:sldLayoutId id="2147483720" r:id="rId10"/>
    <p:sldLayoutId id="2147483663" r:id="rId11"/>
    <p:sldLayoutId id="2147483685" r:id="rId12"/>
    <p:sldLayoutId id="2147483662" r:id="rId13"/>
    <p:sldLayoutId id="2147483687" r:id="rId14"/>
    <p:sldLayoutId id="2147483655" r:id="rId15"/>
    <p:sldLayoutId id="2147483692" r:id="rId16"/>
    <p:sldLayoutId id="2147483652" r:id="rId17"/>
    <p:sldLayoutId id="2147483716" r:id="rId18"/>
    <p:sldLayoutId id="2147483682" r:id="rId19"/>
    <p:sldLayoutId id="2147483653" r:id="rId20"/>
    <p:sldLayoutId id="2147483711" r:id="rId21"/>
    <p:sldLayoutId id="2147483712" r:id="rId22"/>
    <p:sldLayoutId id="2147483707" r:id="rId23"/>
    <p:sldLayoutId id="2147483709" r:id="rId24"/>
    <p:sldLayoutId id="2147483698" r:id="rId25"/>
    <p:sldLayoutId id="2147483696" r:id="rId26"/>
    <p:sldLayoutId id="2147483721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C39D6A-2EC8-F69A-279C-A03F5ECF8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2C939-BCA9-43DA-C9DF-96A364DB8C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F22F3-D59D-E426-969E-F4CB667C01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31857A-71F8-D0F8-8F79-EC9606F7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B4EB-B246-0975-28E6-ED55DF52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096E5-26DF-5D03-9C0B-EC350E9C4A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33E91-D7B2-4FCB-979B-AE26BC1ABA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7BCD-056D-27F9-A053-5E8A92F50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7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3051-6807-978E-A975-CA390CD98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1B8D4-20ED-6953-C54E-73C648332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736E0-3A36-524D-BB92-64D4FF0F68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4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EB4F4C-D012-D2BC-AB51-AAF42C2CA95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C1750-BC91-C927-976B-4306687B5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DB9B-7559-DCBD-D449-1C069D52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1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CA8A-790F-9C2B-D007-2DB4DD2C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8D8D-3E62-C10B-2FB9-5D6D370F61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89E22-F83E-B274-0A5A-A050A4AF2C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1672-A314-569A-3129-285301C32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4BC3D-B105-86F2-30CB-4B833BBA9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129D1-03F9-E6CB-9884-E44A2D00F9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8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D3540F-85BA-8712-37A4-2A9E1C0E38D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888464-B061-550D-4D90-87D0FBE7D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AC6A0-EF50-A48A-1B5C-0D76261E23D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533209-751C-D764-6D17-442AB82EB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C50F8-BD89-0139-DE13-9EEBC67B44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4ECB5-1953-DB4B-288A-50BA000420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3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272E5D-24D4-1399-F0A8-71C9D0AB1B9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4C4689-9DC0-D9C7-6831-64DE018472A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22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562535-AF94-D701-DDD1-171CE1726F7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3A953A-3170-5A78-BD86-D48A75554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58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82EA73-5953-F627-09BA-EE44DBF26EB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74D41-E9CF-5D84-91F9-6CFB950C81E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8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0E03A6-FF15-FEA3-040D-F9DE4D27F48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3A1AF-F771-02C9-D3DB-5CA9D135ED7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4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44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2EB7-F1FC-12A4-29E8-54A74CA76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E5143-D8B5-2720-343F-CD26769516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C6BF7-2455-492E-3079-CF88B4C278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A9706-3795-5193-6817-B6C49215C5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8BBAD4-1611-25EB-07DD-97B80E5BCC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7568B7-2582-D3E9-3771-C0765E1AA6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AB4C-49D8-F520-5495-3EEF9910E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2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566E-2304-69F8-8EC2-9F30F9065E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34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4B59-DFBF-1BD4-B7BC-ADD39F5EE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C842-9117-BC53-EC35-E00F7804D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9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5D85-6761-CD88-6EAC-8A5B314AA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7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A33700-1709-3B35-32D1-41ED61C44B8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9811-BB91-A818-F851-0C253BB726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ADD1D-BC7B-8409-7434-0719869F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8586A-5862-8036-1384-0AF23384B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F46A-B579-5117-6EE2-F3C611CC5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D42B-DD0A-BFAA-4556-3A256CD4D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D7A28-B813-ED3D-F5E2-C9C52D04D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0EC9-0893-3AF8-74F3-B9960FB0A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9570-44D4-C2BE-3163-C6C33B7A7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5EF35-7EB5-AF18-90A3-D4DE86663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6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CF9B-BEDA-1DEE-7422-7C74E54C3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7BD67-5079-6BF8-BD58-DFAF5C223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F881-6DE9-F80A-9812-4A18DD94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T colors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76904"/>
      </a:accent1>
      <a:accent2>
        <a:srgbClr val="F6BE00"/>
      </a:accent2>
      <a:accent3>
        <a:srgbClr val="C3D500"/>
      </a:accent3>
      <a:accent4>
        <a:srgbClr val="009BBD"/>
      </a:accent4>
      <a:accent5>
        <a:srgbClr val="DA291B"/>
      </a:accent5>
      <a:accent6>
        <a:srgbClr val="7D54C7"/>
      </a:accent6>
      <a:hlink>
        <a:srgbClr val="F76904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6C69AAC-CDDC-9848-BA63-BA668120FD24}" vid="{42C6DBC5-0451-F54B-8B94-4B76BDCF42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 Presentation Template 3.1</Template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MS Gothic</vt:lpstr>
      <vt:lpstr>Aptos</vt:lpstr>
      <vt:lpstr>Arial</vt:lpstr>
      <vt:lpstr>Georgia</vt:lpstr>
      <vt:lpstr>System Font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Redmond</dc:creator>
  <cp:lastModifiedBy>Mike Redmond</cp:lastModifiedBy>
  <cp:revision>1</cp:revision>
  <dcterms:created xsi:type="dcterms:W3CDTF">2025-12-03T14:12:13Z</dcterms:created>
  <dcterms:modified xsi:type="dcterms:W3CDTF">2025-12-03T14:12:31Z</dcterms:modified>
</cp:coreProperties>
</file>