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4"/>
    <p:restoredTop sz="94667"/>
  </p:normalViewPr>
  <p:slideViewPr>
    <p:cSldViewPr>
      <p:cViewPr>
        <p:scale>
          <a:sx n="79" d="100"/>
          <a:sy n="79" d="100"/>
        </p:scale>
        <p:origin x="1752" y="12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254DA761-CA59-7D49-A5A5-D6F29D06E110}" type="datetimeFigureOut">
              <a:rPr lang="en-US" smtClean="0"/>
              <a:t>7/15/25</a:t>
            </a:fld>
            <a:endParaRPr lang="en-US"/>
          </a:p>
        </p:txBody>
      </p:sp>
      <p:sp>
        <p:nvSpPr>
          <p:cNvPr id="4" name="Slide Image Placeholder 3"/>
          <p:cNvSpPr>
            <a:spLocks noGrp="1" noRot="1" noChangeAspect="1"/>
          </p:cNvSpPr>
          <p:nvPr>
            <p:ph type="sldImg" idx="2"/>
          </p:nvPr>
        </p:nvSpPr>
        <p:spPr>
          <a:xfrm>
            <a:off x="3332163" y="971550"/>
            <a:ext cx="3394075" cy="2622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06475" y="3740150"/>
            <a:ext cx="8045450" cy="3060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97538" y="7383463"/>
            <a:ext cx="4359275" cy="388937"/>
          </a:xfrm>
          <a:prstGeom prst="rect">
            <a:avLst/>
          </a:prstGeom>
        </p:spPr>
        <p:txBody>
          <a:bodyPr vert="horz" lIns="91440" tIns="45720" rIns="91440" bIns="45720" rtlCol="0" anchor="b"/>
          <a:lstStyle>
            <a:lvl1pPr algn="r">
              <a:defRPr sz="1200"/>
            </a:lvl1pPr>
          </a:lstStyle>
          <a:p>
            <a:fld id="{F7C41259-DDFD-934A-A15E-02021B78F2ED}" type="slidenum">
              <a:rPr lang="en-US" smtClean="0"/>
              <a:t>‹#›</a:t>
            </a:fld>
            <a:endParaRPr lang="en-US"/>
          </a:p>
        </p:txBody>
      </p:sp>
    </p:spTree>
    <p:extLst>
      <p:ext uri="{BB962C8B-B14F-4D97-AF65-F5344CB8AC3E}">
        <p14:creationId xmlns:p14="http://schemas.microsoft.com/office/powerpoint/2010/main" val="3462287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C41259-DDFD-934A-A15E-02021B78F2ED}" type="slidenum">
              <a:rPr lang="en-US" smtClean="0"/>
              <a:t>1</a:t>
            </a:fld>
            <a:endParaRPr lang="en-US"/>
          </a:p>
        </p:txBody>
      </p:sp>
    </p:spTree>
    <p:extLst>
      <p:ext uri="{BB962C8B-B14F-4D97-AF65-F5344CB8AC3E}">
        <p14:creationId xmlns:p14="http://schemas.microsoft.com/office/powerpoint/2010/main" val="2164599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C41259-DDFD-934A-A15E-02021B78F2ED}" type="slidenum">
              <a:rPr lang="en-US" smtClean="0"/>
              <a:t>2</a:t>
            </a:fld>
            <a:endParaRPr lang="en-US"/>
          </a:p>
        </p:txBody>
      </p:sp>
    </p:spTree>
    <p:extLst>
      <p:ext uri="{BB962C8B-B14F-4D97-AF65-F5344CB8AC3E}">
        <p14:creationId xmlns:p14="http://schemas.microsoft.com/office/powerpoint/2010/main" val="227534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02920" y="310896"/>
            <a:ext cx="9052560" cy="124358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02920" y="1787652"/>
            <a:ext cx="9052560"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rit.edu"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object 3">
            <a:extLst>
              <a:ext uri="{FF2B5EF4-FFF2-40B4-BE49-F238E27FC236}">
                <a16:creationId xmlns:a16="http://schemas.microsoft.com/office/drawing/2014/main" id="{DB0C9733-6277-C438-F09B-0E1BF1E2192F}"/>
              </a:ext>
            </a:extLst>
          </p:cNvPr>
          <p:cNvSpPr/>
          <p:nvPr/>
        </p:nvSpPr>
        <p:spPr>
          <a:xfrm>
            <a:off x="5022844" y="0"/>
            <a:ext cx="5035550" cy="7772400"/>
          </a:xfrm>
          <a:custGeom>
            <a:avLst/>
            <a:gdLst/>
            <a:ahLst/>
            <a:cxnLst/>
            <a:rect l="l" t="t" r="r" b="b"/>
            <a:pathLst>
              <a:path w="5035550" h="7772400">
                <a:moveTo>
                  <a:pt x="5035550" y="0"/>
                </a:moveTo>
                <a:lnTo>
                  <a:pt x="1452473" y="0"/>
                </a:lnTo>
                <a:lnTo>
                  <a:pt x="0" y="1457147"/>
                </a:lnTo>
                <a:lnTo>
                  <a:pt x="0" y="7772400"/>
                </a:lnTo>
                <a:lnTo>
                  <a:pt x="867689" y="7772400"/>
                </a:lnTo>
                <a:lnTo>
                  <a:pt x="5035550" y="3591229"/>
                </a:lnTo>
                <a:lnTo>
                  <a:pt x="5035550" y="0"/>
                </a:lnTo>
                <a:close/>
              </a:path>
            </a:pathLst>
          </a:custGeom>
          <a:solidFill>
            <a:srgbClr val="FF6B00"/>
          </a:solidFill>
        </p:spPr>
        <p:txBody>
          <a:bodyPr wrap="square" lIns="0" tIns="0" rIns="0" bIns="0" rtlCol="0"/>
          <a:lstStyle/>
          <a:p>
            <a:endParaRPr/>
          </a:p>
        </p:txBody>
      </p:sp>
      <p:sp>
        <p:nvSpPr>
          <p:cNvPr id="39" name="object 4">
            <a:extLst>
              <a:ext uri="{FF2B5EF4-FFF2-40B4-BE49-F238E27FC236}">
                <a16:creationId xmlns:a16="http://schemas.microsoft.com/office/drawing/2014/main" id="{0228C7FD-A646-F2A8-4DB2-1163CF68A7F1}"/>
              </a:ext>
            </a:extLst>
          </p:cNvPr>
          <p:cNvSpPr/>
          <p:nvPr/>
        </p:nvSpPr>
        <p:spPr>
          <a:xfrm>
            <a:off x="7747665" y="3591251"/>
            <a:ext cx="2310765" cy="2318385"/>
          </a:xfrm>
          <a:custGeom>
            <a:avLst/>
            <a:gdLst/>
            <a:ahLst/>
            <a:cxnLst/>
            <a:rect l="l" t="t" r="r" b="b"/>
            <a:pathLst>
              <a:path w="2310765" h="2318385">
                <a:moveTo>
                  <a:pt x="2310739" y="0"/>
                </a:moveTo>
                <a:lnTo>
                  <a:pt x="0" y="2318092"/>
                </a:lnTo>
                <a:lnTo>
                  <a:pt x="1706079" y="2318092"/>
                </a:lnTo>
                <a:lnTo>
                  <a:pt x="2310739" y="1711502"/>
                </a:lnTo>
                <a:lnTo>
                  <a:pt x="2310739" y="0"/>
                </a:lnTo>
                <a:close/>
              </a:path>
            </a:pathLst>
          </a:custGeom>
          <a:solidFill>
            <a:srgbClr val="D9DCDB"/>
          </a:solidFill>
        </p:spPr>
        <p:txBody>
          <a:bodyPr wrap="square" lIns="0" tIns="0" rIns="0" bIns="0" rtlCol="0"/>
          <a:lstStyle/>
          <a:p>
            <a:pPr algn="l" rtl="0"/>
            <a:endParaRPr dirty="0"/>
          </a:p>
        </p:txBody>
      </p:sp>
      <p:sp>
        <p:nvSpPr>
          <p:cNvPr id="40" name="object 5">
            <a:extLst>
              <a:ext uri="{FF2B5EF4-FFF2-40B4-BE49-F238E27FC236}">
                <a16:creationId xmlns:a16="http://schemas.microsoft.com/office/drawing/2014/main" id="{73E7A521-327E-68DB-76AC-CED3AC15B497}"/>
              </a:ext>
            </a:extLst>
          </p:cNvPr>
          <p:cNvSpPr/>
          <p:nvPr/>
        </p:nvSpPr>
        <p:spPr>
          <a:xfrm>
            <a:off x="7744967" y="1874307"/>
            <a:ext cx="2313940" cy="4035425"/>
          </a:xfrm>
          <a:custGeom>
            <a:avLst/>
            <a:gdLst/>
            <a:ahLst/>
            <a:cxnLst/>
            <a:rect l="l" t="t" r="r" b="b"/>
            <a:pathLst>
              <a:path w="2313940" h="4035425">
                <a:moveTo>
                  <a:pt x="2313432" y="0"/>
                </a:moveTo>
                <a:lnTo>
                  <a:pt x="0" y="2320810"/>
                </a:lnTo>
                <a:lnTo>
                  <a:pt x="0" y="4035031"/>
                </a:lnTo>
                <a:lnTo>
                  <a:pt x="2692" y="4035031"/>
                </a:lnTo>
                <a:lnTo>
                  <a:pt x="2313432" y="1716938"/>
                </a:lnTo>
                <a:lnTo>
                  <a:pt x="2313432" y="0"/>
                </a:lnTo>
                <a:close/>
              </a:path>
            </a:pathLst>
          </a:custGeom>
          <a:solidFill>
            <a:srgbClr val="DC5E00"/>
          </a:solidFill>
        </p:spPr>
        <p:txBody>
          <a:bodyPr wrap="square" lIns="0" tIns="0" rIns="0" bIns="0" rtlCol="0"/>
          <a:lstStyle/>
          <a:p>
            <a:pPr algn="l" rtl="0"/>
            <a:endParaRPr/>
          </a:p>
        </p:txBody>
      </p:sp>
      <p:sp>
        <p:nvSpPr>
          <p:cNvPr id="6" name="object 6"/>
          <p:cNvSpPr txBox="1"/>
          <p:nvPr/>
        </p:nvSpPr>
        <p:spPr>
          <a:xfrm>
            <a:off x="990601" y="7282062"/>
            <a:ext cx="3047999" cy="151323"/>
          </a:xfrm>
          <a:prstGeom prst="rect">
            <a:avLst/>
          </a:prstGeom>
        </p:spPr>
        <p:txBody>
          <a:bodyPr vert="horz" wrap="square" lIns="0" tIns="12700" rIns="0" bIns="0" rtlCol="0">
            <a:spAutoFit/>
          </a:bodyPr>
          <a:lstStyle/>
          <a:p>
            <a:pPr marL="12700" algn="ctr">
              <a:lnSpc>
                <a:spcPct val="100000"/>
              </a:lnSpc>
              <a:spcBef>
                <a:spcPts val="100"/>
              </a:spcBef>
            </a:pPr>
            <a:r>
              <a:rPr sz="900" b="1" dirty="0">
                <a:solidFill>
                  <a:srgbClr val="231F20"/>
                </a:solidFill>
                <a:latin typeface="Arial" panose="020B0604020202020204" pitchFamily="34" charset="0"/>
                <a:cs typeface="Arial" panose="020B0604020202020204" pitchFamily="34" charset="0"/>
              </a:rPr>
              <a:t>rit.edu </a:t>
            </a:r>
            <a:r>
              <a:rPr sz="900" dirty="0">
                <a:solidFill>
                  <a:srgbClr val="231F20"/>
                </a:solidFill>
                <a:latin typeface="Arial" panose="020B0604020202020204" pitchFamily="34" charset="0"/>
                <a:cs typeface="Arial" panose="020B0604020202020204" pitchFamily="34" charset="0"/>
              </a:rPr>
              <a:t>| One Lomb Memorial Dr., Rochester, NY 14623</a:t>
            </a:r>
            <a:endParaRPr sz="900" dirty="0">
              <a:latin typeface="Arial" panose="020B0604020202020204" pitchFamily="34" charset="0"/>
              <a:cs typeface="Arial" panose="020B0604020202020204" pitchFamily="34" charset="0"/>
            </a:endParaRPr>
          </a:p>
        </p:txBody>
      </p:sp>
      <p:sp>
        <p:nvSpPr>
          <p:cNvPr id="7" name="object 7"/>
          <p:cNvSpPr txBox="1"/>
          <p:nvPr/>
        </p:nvSpPr>
        <p:spPr>
          <a:xfrm>
            <a:off x="411556" y="461388"/>
            <a:ext cx="1847850" cy="973664"/>
          </a:xfrm>
          <a:prstGeom prst="rect">
            <a:avLst/>
          </a:prstGeom>
        </p:spPr>
        <p:txBody>
          <a:bodyPr vert="horz" wrap="square" lIns="0" tIns="35560" rIns="0" bIns="0" rtlCol="0">
            <a:spAutoFit/>
          </a:bodyPr>
          <a:lstStyle/>
          <a:p>
            <a:pPr marL="12700" marR="5080" algn="l">
              <a:lnSpc>
                <a:spcPts val="1400"/>
              </a:lnSpc>
              <a:spcBef>
                <a:spcPts val="280"/>
              </a:spcBef>
            </a:pPr>
            <a:r>
              <a:rPr sz="1200" b="1" dirty="0">
                <a:solidFill>
                  <a:srgbClr val="FF6B00"/>
                </a:solidFill>
                <a:latin typeface="Arial" panose="020B0604020202020204" pitchFamily="34" charset="0"/>
                <a:cs typeface="Arial" panose="020B0604020202020204" pitchFamily="34" charset="0"/>
              </a:rPr>
              <a:t>Heading eque nihil molor rorem eos dolorum</a:t>
            </a:r>
            <a:endParaRPr sz="1200" dirty="0">
              <a:latin typeface="Arial" panose="020B0604020202020204" pitchFamily="34" charset="0"/>
              <a:cs typeface="Arial" panose="020B0604020202020204" pitchFamily="34" charset="0"/>
            </a:endParaRPr>
          </a:p>
          <a:p>
            <a:pPr marL="12700" marR="105410" algn="l">
              <a:lnSpc>
                <a:spcPct val="108300"/>
              </a:lnSpc>
              <a:spcBef>
                <a:spcPts val="1145"/>
              </a:spcBef>
            </a:pPr>
            <a:r>
              <a:rPr sz="900" b="1" dirty="0">
                <a:solidFill>
                  <a:srgbClr val="231F20"/>
                </a:solidFill>
                <a:latin typeface="Arial" panose="020B0604020202020204" pitchFamily="34" charset="0"/>
                <a:cs typeface="Arial" panose="020B0604020202020204" pitchFamily="34" charset="0"/>
              </a:rPr>
              <a:t>Et exped quaest od estiam labo. Itatqua spedia corum aut hicit ut archit et </a:t>
            </a:r>
            <a:r>
              <a:rPr sz="900" b="1" dirty="0" err="1">
                <a:solidFill>
                  <a:srgbClr val="231F20"/>
                </a:solidFill>
                <a:latin typeface="Arial" panose="020B0604020202020204" pitchFamily="34" charset="0"/>
                <a:cs typeface="Arial" panose="020B0604020202020204" pitchFamily="34" charset="0"/>
              </a:rPr>
              <a:t>harum</a:t>
            </a:r>
            <a:r>
              <a:rPr lang="en-US" sz="900" b="1" dirty="0">
                <a:solidFill>
                  <a:srgbClr val="231F20"/>
                </a:solidFill>
                <a:latin typeface="Arial" panose="020B0604020202020204" pitchFamily="34" charset="0"/>
                <a:cs typeface="Arial" panose="020B0604020202020204" pitchFamily="34" charset="0"/>
              </a:rPr>
              <a:t> </a:t>
            </a:r>
            <a:r>
              <a:rPr sz="900" b="1" dirty="0" err="1">
                <a:solidFill>
                  <a:srgbClr val="231F20"/>
                </a:solidFill>
                <a:latin typeface="Arial" panose="020B0604020202020204" pitchFamily="34" charset="0"/>
                <a:cs typeface="Arial" panose="020B0604020202020204" pitchFamily="34" charset="0"/>
              </a:rPr>
              <a:t>facatur</a:t>
            </a:r>
            <a:r>
              <a:rPr sz="900" b="1" dirty="0">
                <a:solidFill>
                  <a:srgbClr val="231F20"/>
                </a:solidFill>
                <a:latin typeface="Arial" panose="020B0604020202020204" pitchFamily="34" charset="0"/>
                <a:cs typeface="Arial" panose="020B0604020202020204" pitchFamily="34" charset="0"/>
              </a:rPr>
              <a:t>?</a:t>
            </a:r>
            <a:endParaRPr sz="900" dirty="0">
              <a:latin typeface="Arial" panose="020B0604020202020204" pitchFamily="34" charset="0"/>
              <a:cs typeface="Arial" panose="020B0604020202020204" pitchFamily="34" charset="0"/>
            </a:endParaRPr>
          </a:p>
        </p:txBody>
      </p:sp>
      <p:sp>
        <p:nvSpPr>
          <p:cNvPr id="8" name="object 8"/>
          <p:cNvSpPr txBox="1"/>
          <p:nvPr/>
        </p:nvSpPr>
        <p:spPr>
          <a:xfrm>
            <a:off x="411556" y="1613913"/>
            <a:ext cx="2045335" cy="5542608"/>
          </a:xfrm>
          <a:prstGeom prst="rect">
            <a:avLst/>
          </a:prstGeom>
        </p:spPr>
        <p:txBody>
          <a:bodyPr vert="horz" wrap="square" lIns="0" tIns="12700" rIns="0" bIns="0" rtlCol="0">
            <a:spAutoFit/>
          </a:bodyPr>
          <a:lstStyle/>
          <a:p>
            <a:pPr marL="12700" marR="5080" algn="l">
              <a:lnSpc>
                <a:spcPct val="108300"/>
              </a:lnSpc>
              <a:spcBef>
                <a:spcPts val="100"/>
              </a:spcBef>
            </a:pPr>
            <a:r>
              <a:rPr sz="900" dirty="0">
                <a:solidFill>
                  <a:srgbClr val="616264"/>
                </a:solidFill>
                <a:latin typeface="Arial" panose="020B0604020202020204" pitchFamily="34" charset="0"/>
                <a:cs typeface="Arial" panose="020B0604020202020204" pitchFamily="34" charset="0"/>
              </a:rPr>
              <a:t>Rumetur modis sum destiamus et prae occus, quibus restiusda pelici restrunt fugitaspe perio quundigenet reheni blaut est am fugia vitetur, officab ipsande di dolende bitatibusam eum laut reriorion coreseq uosandest quis ma consenis eum, ut inciis di cusam rest magnam </a:t>
            </a:r>
            <a:r>
              <a:rPr sz="900" dirty="0" err="1">
                <a:solidFill>
                  <a:srgbClr val="616264"/>
                </a:solidFill>
                <a:latin typeface="Arial" panose="020B0604020202020204" pitchFamily="34" charset="0"/>
                <a:cs typeface="Arial" panose="020B0604020202020204" pitchFamily="34" charset="0"/>
              </a:rPr>
              <a:t>iustias</a:t>
            </a:r>
            <a:r>
              <a:rPr sz="900" dirty="0">
                <a:solidFill>
                  <a:srgbClr val="616264"/>
                </a:solidFill>
                <a:latin typeface="Arial" panose="020B0604020202020204" pitchFamily="34" charset="0"/>
                <a:cs typeface="Arial" panose="020B0604020202020204" pitchFamily="34" charset="0"/>
              </a:rPr>
              <a:t>.</a:t>
            </a:r>
            <a:endParaRPr lang="en-US" sz="900" dirty="0">
              <a:solidFill>
                <a:srgbClr val="616264"/>
              </a:solidFill>
              <a:latin typeface="Arial" panose="020B0604020202020204" pitchFamily="34" charset="0"/>
              <a:cs typeface="Arial" panose="020B0604020202020204" pitchFamily="34" charset="0"/>
            </a:endParaRPr>
          </a:p>
          <a:p>
            <a:pPr marL="12700" marR="5080" algn="l">
              <a:lnSpc>
                <a:spcPct val="108300"/>
              </a:lnSpc>
              <a:spcBef>
                <a:spcPts val="100"/>
              </a:spcBef>
            </a:pPr>
            <a:endParaRPr lang="en-US" sz="900" dirty="0">
              <a:solidFill>
                <a:srgbClr val="616264"/>
              </a:solidFill>
              <a:latin typeface="Arial" panose="020B0604020202020204" pitchFamily="34" charset="0"/>
              <a:cs typeface="Arial" panose="020B0604020202020204" pitchFamily="34" charset="0"/>
            </a:endParaRPr>
          </a:p>
          <a:p>
            <a:pPr marL="12700" marR="5080" algn="l">
              <a:lnSpc>
                <a:spcPct val="108300"/>
              </a:lnSpc>
              <a:spcBef>
                <a:spcPts val="100"/>
              </a:spcBef>
            </a:pPr>
            <a:r>
              <a:rPr lang="en-US" sz="900" dirty="0" err="1">
                <a:solidFill>
                  <a:srgbClr val="616264"/>
                </a:solidFill>
                <a:latin typeface="Arial" panose="020B0604020202020204" pitchFamily="34" charset="0"/>
                <a:cs typeface="Arial" panose="020B0604020202020204" pitchFamily="34" charset="0"/>
              </a:rPr>
              <a:t>Os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voluptatem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apel</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magni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dolo</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ipita</a:t>
            </a:r>
            <a:r>
              <a:rPr lang="en-US" sz="900" dirty="0">
                <a:solidFill>
                  <a:srgbClr val="616264"/>
                </a:solidFill>
                <a:latin typeface="Arial" panose="020B0604020202020204" pitchFamily="34" charset="0"/>
                <a:cs typeface="Arial" panose="020B0604020202020204" pitchFamily="34" charset="0"/>
              </a:rPr>
              <a:t> vel il </a:t>
            </a:r>
            <a:r>
              <a:rPr lang="en-US" sz="900" dirty="0" err="1">
                <a:solidFill>
                  <a:srgbClr val="616264"/>
                </a:solidFill>
                <a:latin typeface="Arial" panose="020B0604020202020204" pitchFamily="34" charset="0"/>
                <a:cs typeface="Arial" panose="020B0604020202020204" pitchFamily="34" charset="0"/>
              </a:rPr>
              <a:t>molore</a:t>
            </a:r>
            <a:r>
              <a:rPr lang="en-US" sz="900" dirty="0">
                <a:solidFill>
                  <a:srgbClr val="616264"/>
                </a:solidFill>
                <a:latin typeface="Arial" panose="020B0604020202020204" pitchFamily="34" charset="0"/>
                <a:cs typeface="Arial" panose="020B0604020202020204" pitchFamily="34" charset="0"/>
              </a:rPr>
              <a:t> most, </a:t>
            </a:r>
            <a:r>
              <a:rPr lang="en-US" sz="900" dirty="0" err="1">
                <a:solidFill>
                  <a:srgbClr val="616264"/>
                </a:solidFill>
                <a:latin typeface="Arial" panose="020B0604020202020204" pitchFamily="34" charset="0"/>
                <a:cs typeface="Arial" panose="020B0604020202020204" pitchFamily="34" charset="0"/>
              </a:rPr>
              <a:t>occuptatiam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solecti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cusande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nonsendelest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Itation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ectibus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nimaio</a:t>
            </a:r>
            <a:r>
              <a:rPr lang="en-US" sz="900" dirty="0">
                <a:solidFill>
                  <a:srgbClr val="616264"/>
                </a:solidFill>
                <a:latin typeface="Arial" panose="020B0604020202020204" pitchFamily="34" charset="0"/>
                <a:cs typeface="Arial" panose="020B0604020202020204" pitchFamily="34" charset="0"/>
              </a:rPr>
              <a:t>. Ut </a:t>
            </a:r>
            <a:r>
              <a:rPr lang="en-US" sz="900" dirty="0" err="1">
                <a:solidFill>
                  <a:srgbClr val="616264"/>
                </a:solidFill>
                <a:latin typeface="Arial" panose="020B0604020202020204" pitchFamily="34" charset="0"/>
                <a:cs typeface="Arial" panose="020B0604020202020204" pitchFamily="34" charset="0"/>
              </a:rPr>
              <a:t>por</a:t>
            </a:r>
            <a:r>
              <a:rPr lang="en-US" sz="900" dirty="0">
                <a:solidFill>
                  <a:srgbClr val="616264"/>
                </a:solidFill>
                <a:latin typeface="Arial" panose="020B0604020202020204" pitchFamily="34" charset="0"/>
                <a:cs typeface="Arial" panose="020B0604020202020204" pitchFamily="34" charset="0"/>
              </a:rPr>
              <a:t> secus et </a:t>
            </a:r>
            <a:r>
              <a:rPr lang="en-US" sz="900" dirty="0" err="1">
                <a:solidFill>
                  <a:srgbClr val="616264"/>
                </a:solidFill>
                <a:latin typeface="Arial" panose="020B0604020202020204" pitchFamily="34" charset="0"/>
                <a:cs typeface="Arial" panose="020B0604020202020204" pitchFamily="34" charset="0"/>
              </a:rPr>
              <a:t>amuscienem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aceatur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andis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dest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aut</a:t>
            </a:r>
            <a:r>
              <a:rPr lang="en-US" sz="900" dirty="0">
                <a:solidFill>
                  <a:srgbClr val="616264"/>
                </a:solidFill>
                <a:latin typeface="Arial" panose="020B0604020202020204" pitchFamily="34" charset="0"/>
                <a:cs typeface="Arial" panose="020B0604020202020204" pitchFamily="34" charset="0"/>
              </a:rPr>
              <a:t> es </a:t>
            </a:r>
            <a:r>
              <a:rPr lang="en-US" sz="900" dirty="0" err="1">
                <a:solidFill>
                  <a:srgbClr val="616264"/>
                </a:solidFill>
                <a:latin typeface="Arial" panose="020B0604020202020204" pitchFamily="34" charset="0"/>
                <a:cs typeface="Arial" panose="020B0604020202020204" pitchFamily="34" charset="0"/>
              </a:rPr>
              <a:t>si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unt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oditaque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inum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p>
          <a:p>
            <a:pPr marL="12700" marR="5080" algn="l">
              <a:lnSpc>
                <a:spcPct val="108300"/>
              </a:lnSpc>
              <a:spcBef>
                <a:spcPts val="100"/>
              </a:spcBef>
            </a:pPr>
            <a:r>
              <a:rPr lang="en-US" sz="900" dirty="0" err="1">
                <a:solidFill>
                  <a:srgbClr val="616264"/>
                </a:solidFill>
                <a:latin typeface="Arial" panose="020B0604020202020204" pitchFamily="34" charset="0"/>
                <a:cs typeface="Arial" panose="020B0604020202020204" pitchFamily="34" charset="0"/>
              </a:rPr>
              <a:t>ut</a:t>
            </a:r>
            <a:r>
              <a:rPr lang="en-US" sz="900" dirty="0">
                <a:solidFill>
                  <a:srgbClr val="616264"/>
                </a:solidFill>
                <a:latin typeface="Arial" panose="020B0604020202020204" pitchFamily="34" charset="0"/>
                <a:cs typeface="Arial" panose="020B0604020202020204" pitchFamily="34" charset="0"/>
              </a:rPr>
              <a:t> int.</a:t>
            </a:r>
          </a:p>
          <a:p>
            <a:pPr marL="12700" marR="5080" algn="l">
              <a:lnSpc>
                <a:spcPct val="108300"/>
              </a:lnSpc>
              <a:spcBef>
                <a:spcPts val="100"/>
              </a:spcBef>
            </a:pPr>
            <a:endParaRPr lang="en-US" sz="900" dirty="0">
              <a:solidFill>
                <a:srgbClr val="616264"/>
              </a:solidFill>
              <a:latin typeface="Arial" panose="020B0604020202020204" pitchFamily="34" charset="0"/>
              <a:cs typeface="Arial" panose="020B0604020202020204" pitchFamily="34" charset="0"/>
            </a:endParaRPr>
          </a:p>
          <a:p>
            <a:pPr marL="12700" marR="5080" algn="l">
              <a:lnSpc>
                <a:spcPct val="108300"/>
              </a:lnSpc>
              <a:spcBef>
                <a:spcPts val="100"/>
              </a:spcBef>
            </a:pPr>
            <a:r>
              <a:rPr lang="en-US" sz="900" b="1" dirty="0" err="1">
                <a:solidFill>
                  <a:srgbClr val="231F20"/>
                </a:solidFill>
                <a:latin typeface="Arial" panose="020B0604020202020204" pitchFamily="34" charset="0"/>
                <a:cs typeface="Arial" panose="020B0604020202020204" pitchFamily="34" charset="0"/>
              </a:rPr>
              <a:t>Spedia</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corum</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aut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hicit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ut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archit</a:t>
            </a:r>
            <a:r>
              <a:rPr lang="en-US" sz="900" b="1" dirty="0">
                <a:solidFill>
                  <a:srgbClr val="231F20"/>
                </a:solidFill>
                <a:latin typeface="Arial" panose="020B0604020202020204" pitchFamily="34" charset="0"/>
                <a:cs typeface="Arial" panose="020B0604020202020204" pitchFamily="34" charset="0"/>
              </a:rPr>
              <a:t> et </a:t>
            </a:r>
            <a:r>
              <a:rPr lang="en-US" sz="900" b="1" dirty="0" err="1">
                <a:solidFill>
                  <a:srgbClr val="231F20"/>
                </a:solidFill>
                <a:latin typeface="Arial" panose="020B0604020202020204" pitchFamily="34" charset="0"/>
                <a:cs typeface="Arial" panose="020B0604020202020204" pitchFamily="34" charset="0"/>
              </a:rPr>
              <a:t>harum</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facepratur</a:t>
            </a:r>
            <a:r>
              <a:rPr lang="en-US" sz="900" b="1" dirty="0">
                <a:solidFill>
                  <a:srgbClr val="231F20"/>
                </a:solidFill>
                <a:latin typeface="Arial" panose="020B0604020202020204" pitchFamily="34" charset="0"/>
                <a:cs typeface="Arial" panose="020B0604020202020204" pitchFamily="34" charset="0"/>
              </a:rPr>
              <a:t>?</a:t>
            </a:r>
          </a:p>
          <a:p>
            <a:pPr marL="12700" marR="5080" algn="l">
              <a:lnSpc>
                <a:spcPct val="108300"/>
              </a:lnSpc>
              <a:spcBef>
                <a:spcPts val="100"/>
              </a:spcBef>
            </a:pPr>
            <a:endParaRPr lang="en-US" sz="900" b="1" dirty="0">
              <a:solidFill>
                <a:srgbClr val="231F20"/>
              </a:solidFill>
              <a:latin typeface="Arial" panose="020B0604020202020204" pitchFamily="34" charset="0"/>
              <a:cs typeface="Arial" panose="020B0604020202020204" pitchFamily="34" charset="0"/>
            </a:endParaRPr>
          </a:p>
          <a:p>
            <a:pPr marL="12700" marR="5080" algn="l">
              <a:lnSpc>
                <a:spcPct val="108300"/>
              </a:lnSpc>
              <a:spcBef>
                <a:spcPts val="100"/>
              </a:spcBef>
            </a:pPr>
            <a:r>
              <a:rPr lang="en-US" sz="900" dirty="0" err="1">
                <a:solidFill>
                  <a:srgbClr val="616264"/>
                </a:solidFill>
                <a:latin typeface="Arial" panose="020B0604020202020204" pitchFamily="34" charset="0"/>
                <a:cs typeface="Arial" panose="020B0604020202020204" pitchFamily="34" charset="0"/>
              </a:rPr>
              <a:t>Os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voluptatem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apel</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magni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dolo</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ipita</a:t>
            </a:r>
            <a:r>
              <a:rPr lang="en-US" sz="900" dirty="0">
                <a:solidFill>
                  <a:srgbClr val="616264"/>
                </a:solidFill>
                <a:latin typeface="Arial" panose="020B0604020202020204" pitchFamily="34" charset="0"/>
                <a:cs typeface="Arial" panose="020B0604020202020204" pitchFamily="34" charset="0"/>
              </a:rPr>
              <a:t> vel il </a:t>
            </a:r>
            <a:r>
              <a:rPr lang="en-US" sz="900" dirty="0" err="1">
                <a:solidFill>
                  <a:srgbClr val="616264"/>
                </a:solidFill>
                <a:latin typeface="Arial" panose="020B0604020202020204" pitchFamily="34" charset="0"/>
                <a:cs typeface="Arial" panose="020B0604020202020204" pitchFamily="34" charset="0"/>
              </a:rPr>
              <a:t>molore</a:t>
            </a:r>
            <a:r>
              <a:rPr lang="en-US" sz="900" dirty="0">
                <a:solidFill>
                  <a:srgbClr val="616264"/>
                </a:solidFill>
                <a:latin typeface="Arial" panose="020B0604020202020204" pitchFamily="34" charset="0"/>
                <a:cs typeface="Arial" panose="020B0604020202020204" pitchFamily="34" charset="0"/>
              </a:rPr>
              <a:t> most, </a:t>
            </a:r>
            <a:r>
              <a:rPr lang="en-US" sz="900" dirty="0" err="1">
                <a:solidFill>
                  <a:srgbClr val="616264"/>
                </a:solidFill>
                <a:latin typeface="Arial" panose="020B0604020202020204" pitchFamily="34" charset="0"/>
                <a:cs typeface="Arial" panose="020B0604020202020204" pitchFamily="34" charset="0"/>
              </a:rPr>
              <a:t>occuptatiam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solecti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cusande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nonsendelest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Itation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ectibus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nimaio</a:t>
            </a:r>
            <a:r>
              <a:rPr lang="en-US" sz="900" dirty="0">
                <a:solidFill>
                  <a:srgbClr val="616264"/>
                </a:solidFill>
                <a:latin typeface="Arial" panose="020B0604020202020204" pitchFamily="34" charset="0"/>
                <a:cs typeface="Arial" panose="020B0604020202020204" pitchFamily="34" charset="0"/>
              </a:rPr>
              <a:t>. Ut </a:t>
            </a:r>
            <a:r>
              <a:rPr lang="en-US" sz="900" dirty="0" err="1">
                <a:solidFill>
                  <a:srgbClr val="616264"/>
                </a:solidFill>
                <a:latin typeface="Arial" panose="020B0604020202020204" pitchFamily="34" charset="0"/>
                <a:cs typeface="Arial" panose="020B0604020202020204" pitchFamily="34" charset="0"/>
              </a:rPr>
              <a:t>por</a:t>
            </a:r>
            <a:r>
              <a:rPr lang="en-US" sz="900" dirty="0">
                <a:solidFill>
                  <a:srgbClr val="616264"/>
                </a:solidFill>
                <a:latin typeface="Arial" panose="020B0604020202020204" pitchFamily="34" charset="0"/>
                <a:cs typeface="Arial" panose="020B0604020202020204" pitchFamily="34" charset="0"/>
              </a:rPr>
              <a:t> secus et </a:t>
            </a:r>
            <a:r>
              <a:rPr lang="en-US" sz="900" dirty="0" err="1">
                <a:solidFill>
                  <a:srgbClr val="616264"/>
                </a:solidFill>
                <a:latin typeface="Arial" panose="020B0604020202020204" pitchFamily="34" charset="0"/>
                <a:cs typeface="Arial" panose="020B0604020202020204" pitchFamily="34" charset="0"/>
              </a:rPr>
              <a:t>amusc</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fugia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vitetur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officab</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ipsande</a:t>
            </a:r>
            <a:r>
              <a:rPr lang="en-US" sz="900" dirty="0">
                <a:solidFill>
                  <a:srgbClr val="616264"/>
                </a:solidFill>
                <a:latin typeface="Arial" panose="020B0604020202020204" pitchFamily="34" charset="0"/>
                <a:cs typeface="Arial" panose="020B0604020202020204" pitchFamily="34" charset="0"/>
              </a:rPr>
              <a:t> di </a:t>
            </a:r>
            <a:r>
              <a:rPr lang="en-US" sz="900" dirty="0" err="1">
                <a:solidFill>
                  <a:srgbClr val="616264"/>
                </a:solidFill>
                <a:latin typeface="Arial" panose="020B0604020202020204" pitchFamily="34" charset="0"/>
                <a:cs typeface="Arial" panose="020B0604020202020204" pitchFamily="34" charset="0"/>
              </a:rPr>
              <a:t>dolende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bitatibusam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laut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reriorion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coienem</a:t>
            </a:r>
            <a:r>
              <a:rPr lang="en-US" sz="900" dirty="0">
                <a:solidFill>
                  <a:srgbClr val="616264"/>
                </a:solidFill>
                <a:latin typeface="Arial" panose="020B0604020202020204" pitchFamily="34" charset="0"/>
                <a:cs typeface="Arial" panose="020B0604020202020204" pitchFamily="34" charset="0"/>
              </a:rPr>
              <a:t>.</a:t>
            </a:r>
          </a:p>
          <a:p>
            <a:pPr marL="12700" marR="5080" algn="l">
              <a:lnSpc>
                <a:spcPct val="108300"/>
              </a:lnSpc>
              <a:spcBef>
                <a:spcPts val="100"/>
              </a:spcBef>
            </a:pPr>
            <a:endParaRPr lang="en-US" sz="900" dirty="0">
              <a:solidFill>
                <a:srgbClr val="616264"/>
              </a:solidFill>
              <a:latin typeface="Arial" panose="020B0604020202020204" pitchFamily="34" charset="0"/>
              <a:cs typeface="Arial" panose="020B0604020202020204" pitchFamily="34" charset="0"/>
            </a:endParaRPr>
          </a:p>
          <a:p>
            <a:pPr marL="12700" marR="5080" algn="l">
              <a:lnSpc>
                <a:spcPct val="108300"/>
              </a:lnSpc>
              <a:spcBef>
                <a:spcPts val="100"/>
              </a:spcBef>
            </a:pPr>
            <a:r>
              <a:rPr lang="en-US" sz="900" dirty="0">
                <a:solidFill>
                  <a:srgbClr val="616264"/>
                </a:solidFill>
                <a:latin typeface="Arial" panose="020B0604020202020204" pitchFamily="34" charset="0"/>
                <a:cs typeface="Arial" panose="020B0604020202020204" pitchFamily="34" charset="0"/>
              </a:rPr>
              <a:t>Ent, num non re num </a:t>
            </a:r>
            <a:r>
              <a:rPr lang="en-US" sz="900" dirty="0" err="1">
                <a:solidFill>
                  <a:srgbClr val="616264"/>
                </a:solidFill>
                <a:latin typeface="Arial" panose="020B0604020202020204" pitchFamily="34" charset="0"/>
                <a:cs typeface="Arial" panose="020B0604020202020204" pitchFamily="34" charset="0"/>
              </a:rPr>
              <a:t>fugia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vitetur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officab</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ipsande</a:t>
            </a:r>
            <a:r>
              <a:rPr lang="en-US" sz="900" dirty="0">
                <a:solidFill>
                  <a:srgbClr val="616264"/>
                </a:solidFill>
                <a:latin typeface="Arial" panose="020B0604020202020204" pitchFamily="34" charset="0"/>
                <a:cs typeface="Arial" panose="020B0604020202020204" pitchFamily="34" charset="0"/>
              </a:rPr>
              <a:t> di </a:t>
            </a:r>
            <a:r>
              <a:rPr lang="en-US" sz="900" dirty="0" err="1">
                <a:solidFill>
                  <a:srgbClr val="616264"/>
                </a:solidFill>
                <a:latin typeface="Arial" panose="020B0604020202020204" pitchFamily="34" charset="0"/>
                <a:cs typeface="Arial" panose="020B0604020202020204" pitchFamily="34" charset="0"/>
              </a:rPr>
              <a:t>dde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nonsendelest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Itation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ectibus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nimaio</a:t>
            </a:r>
            <a:r>
              <a:rPr lang="en-US" sz="900" dirty="0">
                <a:solidFill>
                  <a:srgbClr val="616264"/>
                </a:solidFill>
                <a:latin typeface="Arial" panose="020B0604020202020204" pitchFamily="34" charset="0"/>
                <a:cs typeface="Arial" panose="020B0604020202020204" pitchFamily="34" charset="0"/>
              </a:rPr>
              <a:t>. Ut</a:t>
            </a:r>
            <a:endParaRPr lang="en-US" sz="900" dirty="0">
              <a:latin typeface="Arial" panose="020B0604020202020204" pitchFamily="34" charset="0"/>
              <a:cs typeface="Arial" panose="020B0604020202020204" pitchFamily="34" charset="0"/>
            </a:endParaRPr>
          </a:p>
          <a:p>
            <a:pPr marL="12700" algn="l">
              <a:lnSpc>
                <a:spcPct val="100000"/>
              </a:lnSpc>
              <a:spcBef>
                <a:spcPts val="100"/>
              </a:spcBef>
            </a:pPr>
            <a:r>
              <a:rPr lang="en-US" sz="900" dirty="0" err="1">
                <a:solidFill>
                  <a:srgbClr val="616264"/>
                </a:solidFill>
                <a:latin typeface="Arial" panose="020B0604020202020204" pitchFamily="34" charset="0"/>
                <a:cs typeface="Arial" panose="020B0604020202020204" pitchFamily="34" charset="0"/>
              </a:rPr>
              <a:t>por</a:t>
            </a:r>
            <a:r>
              <a:rPr lang="en-US" sz="900" dirty="0">
                <a:solidFill>
                  <a:srgbClr val="616264"/>
                </a:solidFill>
                <a:latin typeface="Arial" panose="020B0604020202020204" pitchFamily="34" charset="0"/>
                <a:cs typeface="Arial" panose="020B0604020202020204" pitchFamily="34" charset="0"/>
              </a:rPr>
              <a:t> secus et </a:t>
            </a:r>
            <a:r>
              <a:rPr lang="en-US" sz="900" dirty="0" err="1">
                <a:solidFill>
                  <a:srgbClr val="616264"/>
                </a:solidFill>
                <a:latin typeface="Arial" panose="020B0604020202020204" pitchFamily="34" charset="0"/>
                <a:cs typeface="Arial" panose="020B0604020202020204" pitchFamily="34" charset="0"/>
              </a:rPr>
              <a:t>amusc</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fugiolende</a:t>
            </a:r>
            <a:endParaRPr lang="en-US" sz="900" dirty="0">
              <a:latin typeface="Arial" panose="020B0604020202020204" pitchFamily="34" charset="0"/>
              <a:cs typeface="Arial" panose="020B0604020202020204" pitchFamily="34" charset="0"/>
            </a:endParaRPr>
          </a:p>
          <a:p>
            <a:pPr marL="12700" marR="5080" algn="l">
              <a:lnSpc>
                <a:spcPct val="108300"/>
              </a:lnSpc>
              <a:spcBef>
                <a:spcPts val="100"/>
              </a:spcBef>
            </a:pPr>
            <a:endParaRPr lang="en-US" sz="900" dirty="0">
              <a:latin typeface="Arial" panose="020B0604020202020204" pitchFamily="34" charset="0"/>
              <a:cs typeface="Arial" panose="020B0604020202020204" pitchFamily="34" charset="0"/>
            </a:endParaRPr>
          </a:p>
          <a:p>
            <a:pPr marL="12700" marR="5080" algn="l">
              <a:lnSpc>
                <a:spcPct val="108300"/>
              </a:lnSpc>
              <a:spcBef>
                <a:spcPts val="100"/>
              </a:spcBef>
            </a:pPr>
            <a:endParaRPr lang="en-US" sz="900" dirty="0">
              <a:latin typeface="Arial" panose="020B0604020202020204" pitchFamily="34" charset="0"/>
              <a:cs typeface="Arial" panose="020B0604020202020204" pitchFamily="34" charset="0"/>
            </a:endParaRPr>
          </a:p>
          <a:p>
            <a:pPr marL="12700" marR="5080" algn="l">
              <a:lnSpc>
                <a:spcPct val="108300"/>
              </a:lnSpc>
              <a:spcBef>
                <a:spcPts val="100"/>
              </a:spcBef>
            </a:pPr>
            <a:endParaRPr lang="en-US" sz="900" dirty="0">
              <a:latin typeface="Arial" panose="020B0604020202020204" pitchFamily="34" charset="0"/>
              <a:cs typeface="Arial" panose="020B0604020202020204" pitchFamily="34" charset="0"/>
            </a:endParaRPr>
          </a:p>
          <a:p>
            <a:pPr marL="12700" marR="5080" algn="l">
              <a:lnSpc>
                <a:spcPct val="108300"/>
              </a:lnSpc>
              <a:spcBef>
                <a:spcPts val="100"/>
              </a:spcBef>
            </a:pPr>
            <a:endParaRPr sz="900" dirty="0">
              <a:latin typeface="Arial" panose="020B0604020202020204" pitchFamily="34" charset="0"/>
              <a:cs typeface="Arial" panose="020B0604020202020204" pitchFamily="34" charset="0"/>
            </a:endParaRPr>
          </a:p>
        </p:txBody>
      </p:sp>
      <p:sp>
        <p:nvSpPr>
          <p:cNvPr id="13" name="object 13"/>
          <p:cNvSpPr txBox="1"/>
          <p:nvPr/>
        </p:nvSpPr>
        <p:spPr>
          <a:xfrm>
            <a:off x="2577464" y="458087"/>
            <a:ext cx="2027555" cy="3585084"/>
          </a:xfrm>
          <a:prstGeom prst="rect">
            <a:avLst/>
          </a:prstGeom>
        </p:spPr>
        <p:txBody>
          <a:bodyPr vert="horz" wrap="square" lIns="0" tIns="12700" rIns="0" bIns="0" rtlCol="0">
            <a:spAutoFit/>
          </a:bodyPr>
          <a:lstStyle/>
          <a:p>
            <a:pPr marL="12700" marR="5080" algn="l">
              <a:lnSpc>
                <a:spcPct val="108300"/>
              </a:lnSpc>
              <a:spcBef>
                <a:spcPts val="100"/>
              </a:spcBef>
            </a:pPr>
            <a:r>
              <a:rPr sz="900" dirty="0">
                <a:solidFill>
                  <a:srgbClr val="616264"/>
                </a:solidFill>
                <a:latin typeface="Arial" panose="020B0604020202020204" pitchFamily="34" charset="0"/>
                <a:cs typeface="Arial" panose="020B0604020202020204" pitchFamily="34" charset="0"/>
              </a:rPr>
              <a:t>bitatibusam eum laut reriorion co fugia vitetur, officab ipsande di. Sequati isciet pos mo cus, verciam, occatur, illa doloribus, qui omnis aut enditio nseditem que nobis eos doluptatur arum con nim et voluptatque nim quae omni dolorrum est, occusci derchilit. Os eum voluptatem apel magni dolo ipita vel il molore most.</a:t>
            </a:r>
            <a:endParaRPr lang="en-US" sz="900" dirty="0">
              <a:solidFill>
                <a:srgbClr val="616264"/>
              </a:solidFill>
              <a:latin typeface="Arial" panose="020B0604020202020204" pitchFamily="34" charset="0"/>
              <a:cs typeface="Arial" panose="020B0604020202020204" pitchFamily="34" charset="0"/>
            </a:endParaRPr>
          </a:p>
          <a:p>
            <a:pPr marL="12700" marR="5080" algn="l">
              <a:lnSpc>
                <a:spcPct val="108300"/>
              </a:lnSpc>
              <a:spcBef>
                <a:spcPts val="100"/>
              </a:spcBef>
            </a:pPr>
            <a:endParaRPr lang="en-US" sz="900" dirty="0">
              <a:solidFill>
                <a:srgbClr val="616264"/>
              </a:solidFill>
              <a:latin typeface="Arial" panose="020B0604020202020204" pitchFamily="34" charset="0"/>
              <a:cs typeface="Arial" panose="020B0604020202020204" pitchFamily="34" charset="0"/>
            </a:endParaRPr>
          </a:p>
          <a:p>
            <a:pPr marL="12700" algn="l">
              <a:lnSpc>
                <a:spcPct val="100000"/>
              </a:lnSpc>
              <a:spcBef>
                <a:spcPts val="100"/>
              </a:spcBef>
            </a:pPr>
            <a:r>
              <a:rPr lang="en-US" sz="900" b="1" dirty="0">
                <a:solidFill>
                  <a:srgbClr val="231F20"/>
                </a:solidFill>
                <a:latin typeface="Arial" panose="020B0604020202020204" pitchFamily="34" charset="0"/>
                <a:cs typeface="Arial" panose="020B0604020202020204" pitchFamily="34" charset="0"/>
              </a:rPr>
              <a:t>Corum </a:t>
            </a:r>
            <a:r>
              <a:rPr lang="en-US" sz="900" b="1" dirty="0" err="1">
                <a:solidFill>
                  <a:srgbClr val="231F20"/>
                </a:solidFill>
                <a:latin typeface="Arial" panose="020B0604020202020204" pitchFamily="34" charset="0"/>
                <a:cs typeface="Arial" panose="020B0604020202020204" pitchFamily="34" charset="0"/>
              </a:rPr>
              <a:t>aut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hicit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ut</a:t>
            </a:r>
            <a:r>
              <a:rPr lang="en-US" sz="900" b="1" dirty="0">
                <a:solidFill>
                  <a:srgbClr val="231F20"/>
                </a:solidFill>
                <a:latin typeface="Arial" panose="020B0604020202020204" pitchFamily="34" charset="0"/>
                <a:cs typeface="Arial" panose="020B0604020202020204" pitchFamily="34" charset="0"/>
              </a:rPr>
              <a:t> </a:t>
            </a:r>
            <a:r>
              <a:rPr lang="en-US" sz="900" b="1" dirty="0" err="1">
                <a:solidFill>
                  <a:srgbClr val="231F20"/>
                </a:solidFill>
                <a:latin typeface="Arial" panose="020B0604020202020204" pitchFamily="34" charset="0"/>
                <a:cs typeface="Arial" panose="020B0604020202020204" pitchFamily="34" charset="0"/>
              </a:rPr>
              <a:t>archit</a:t>
            </a:r>
            <a:r>
              <a:rPr lang="en-US" sz="900" b="1" dirty="0">
                <a:solidFill>
                  <a:srgbClr val="231F20"/>
                </a:solidFill>
                <a:latin typeface="Arial" panose="020B0604020202020204" pitchFamily="34" charset="0"/>
                <a:cs typeface="Arial" panose="020B0604020202020204" pitchFamily="34" charset="0"/>
              </a:rPr>
              <a:t> et?</a:t>
            </a:r>
            <a:endParaRPr lang="en-US" sz="900" dirty="0">
              <a:latin typeface="Arial" panose="020B0604020202020204" pitchFamily="34" charset="0"/>
              <a:cs typeface="Arial" panose="020B0604020202020204" pitchFamily="34" charset="0"/>
            </a:endParaRPr>
          </a:p>
          <a:p>
            <a:pPr marL="12700" marR="5080" algn="l">
              <a:lnSpc>
                <a:spcPct val="108300"/>
              </a:lnSpc>
              <a:spcBef>
                <a:spcPts val="865"/>
              </a:spcBef>
            </a:pPr>
            <a:r>
              <a:rPr lang="en-US" sz="900" dirty="0">
                <a:solidFill>
                  <a:srgbClr val="231F20"/>
                </a:solidFill>
                <a:latin typeface="Arial" panose="020B0604020202020204" pitchFamily="34" charset="0"/>
                <a:cs typeface="Arial" panose="020B0604020202020204" pitchFamily="34" charset="0"/>
              </a:rPr>
              <a:t>The </a:t>
            </a:r>
            <a:r>
              <a:rPr lang="en-US" sz="900" dirty="0" err="1">
                <a:solidFill>
                  <a:srgbClr val="616264"/>
                </a:solidFill>
                <a:latin typeface="Arial" panose="020B0604020202020204" pitchFamily="34" charset="0"/>
                <a:cs typeface="Arial" panose="020B0604020202020204" pitchFamily="34" charset="0"/>
              </a:rPr>
              <a:t>cus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quibus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restiusda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pelici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restrunt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fugitaspe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perio</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quundigenet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reheni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blaut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est</a:t>
            </a:r>
            <a:r>
              <a:rPr lang="en-US" sz="900" dirty="0">
                <a:solidFill>
                  <a:srgbClr val="616264"/>
                </a:solidFill>
                <a:latin typeface="Arial" panose="020B0604020202020204" pitchFamily="34" charset="0"/>
                <a:cs typeface="Arial" panose="020B0604020202020204" pitchFamily="34" charset="0"/>
              </a:rPr>
              <a:t> am </a:t>
            </a:r>
            <a:r>
              <a:rPr lang="en-US" sz="900" dirty="0" err="1">
                <a:solidFill>
                  <a:srgbClr val="616264"/>
                </a:solidFill>
                <a:latin typeface="Arial" panose="020B0604020202020204" pitchFamily="34" charset="0"/>
                <a:cs typeface="Arial" panose="020B0604020202020204" pitchFamily="34" charset="0"/>
              </a:rPr>
              <a:t>afugia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vitetur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officab</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ipsan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est</a:t>
            </a:r>
            <a:r>
              <a:rPr lang="en-US" sz="900" dirty="0">
                <a:solidFill>
                  <a:srgbClr val="616264"/>
                </a:solidFill>
                <a:latin typeface="Arial" panose="020B0604020202020204" pitchFamily="34" charset="0"/>
                <a:cs typeface="Arial" panose="020B0604020202020204" pitchFamily="34" charset="0"/>
              </a:rPr>
              <a:t> am </a:t>
            </a:r>
            <a:r>
              <a:rPr lang="en-US" sz="900" dirty="0" err="1">
                <a:solidFill>
                  <a:srgbClr val="616264"/>
                </a:solidFill>
                <a:latin typeface="Arial" panose="020B0604020202020204" pitchFamily="34" charset="0"/>
                <a:cs typeface="Arial" panose="020B0604020202020204" pitchFamily="34" charset="0"/>
              </a:rPr>
              <a:t>fugia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vitetur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officab</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ipsandusci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derchilit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voluptatedolende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est</a:t>
            </a:r>
            <a:r>
              <a:rPr lang="en-US" sz="900" dirty="0">
                <a:solidFill>
                  <a:srgbClr val="616264"/>
                </a:solidFill>
                <a:latin typeface="Arial" panose="020B0604020202020204" pitchFamily="34" charset="0"/>
                <a:cs typeface="Arial" panose="020B0604020202020204" pitchFamily="34" charset="0"/>
              </a:rPr>
              <a:t> am </a:t>
            </a:r>
            <a:r>
              <a:rPr lang="en-US" sz="900" dirty="0" err="1">
                <a:solidFill>
                  <a:srgbClr val="616264"/>
                </a:solidFill>
                <a:latin typeface="Arial" panose="020B0604020202020204" pitchFamily="34" charset="0"/>
                <a:cs typeface="Arial" panose="020B0604020202020204" pitchFamily="34" charset="0"/>
              </a:rPr>
              <a:t>fugia</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vitetur</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officab</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ipsandusci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derchilit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voluptatedolende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dusci</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derchilit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Os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voluptatedolende</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bitatibusam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laut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reriorion</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coreseq</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uosandest</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quis</a:t>
            </a:r>
            <a:r>
              <a:rPr lang="en-US" sz="900" dirty="0">
                <a:solidFill>
                  <a:srgbClr val="616264"/>
                </a:solidFill>
                <a:latin typeface="Arial" panose="020B0604020202020204" pitchFamily="34" charset="0"/>
                <a:cs typeface="Arial" panose="020B0604020202020204" pitchFamily="34" charset="0"/>
              </a:rPr>
              <a:t> ma </a:t>
            </a:r>
            <a:r>
              <a:rPr lang="en-US" sz="900" dirty="0" err="1">
                <a:solidFill>
                  <a:srgbClr val="616264"/>
                </a:solidFill>
                <a:latin typeface="Arial" panose="020B0604020202020204" pitchFamily="34" charset="0"/>
                <a:cs typeface="Arial" panose="020B0604020202020204" pitchFamily="34" charset="0"/>
              </a:rPr>
              <a:t>consenis</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eum</a:t>
            </a:r>
            <a:r>
              <a:rPr lang="en-US" sz="900" dirty="0">
                <a:solidFill>
                  <a:srgbClr val="616264"/>
                </a:solidFill>
                <a:latin typeface="Arial" panose="020B0604020202020204" pitchFamily="34" charset="0"/>
                <a:cs typeface="Arial" panose="020B0604020202020204" pitchFamily="34" charset="0"/>
              </a:rPr>
              <a:t>, </a:t>
            </a:r>
            <a:r>
              <a:rPr lang="en-US" sz="900" dirty="0" err="1">
                <a:solidFill>
                  <a:srgbClr val="616264"/>
                </a:solidFill>
                <a:latin typeface="Arial" panose="020B0604020202020204" pitchFamily="34" charset="0"/>
                <a:cs typeface="Arial" panose="020B0604020202020204" pitchFamily="34" charset="0"/>
              </a:rPr>
              <a:t>ut</a:t>
            </a:r>
            <a:r>
              <a:rPr lang="en-US" sz="900" dirty="0">
                <a:solidFill>
                  <a:srgbClr val="616264"/>
                </a:solidFill>
                <a:latin typeface="Arial" panose="020B0604020202020204" pitchFamily="34" charset="0"/>
                <a:cs typeface="Arial" panose="020B0604020202020204" pitchFamily="34" charset="0"/>
              </a:rPr>
              <a:t> it.</a:t>
            </a:r>
            <a:endParaRPr lang="en-US" sz="900" dirty="0">
              <a:latin typeface="Arial" panose="020B0604020202020204" pitchFamily="34" charset="0"/>
              <a:cs typeface="Arial" panose="020B0604020202020204" pitchFamily="34" charset="0"/>
            </a:endParaRPr>
          </a:p>
          <a:p>
            <a:pPr marL="12700" marR="5080" algn="l">
              <a:lnSpc>
                <a:spcPct val="108300"/>
              </a:lnSpc>
              <a:spcBef>
                <a:spcPts val="100"/>
              </a:spcBef>
            </a:pPr>
            <a:endParaRPr sz="900" dirty="0">
              <a:latin typeface="Arial" panose="020B0604020202020204" pitchFamily="34" charset="0"/>
              <a:cs typeface="Arial" panose="020B0604020202020204" pitchFamily="34" charset="0"/>
            </a:endParaRPr>
          </a:p>
        </p:txBody>
      </p:sp>
      <p:sp>
        <p:nvSpPr>
          <p:cNvPr id="15" name="object 15"/>
          <p:cNvSpPr txBox="1"/>
          <p:nvPr/>
        </p:nvSpPr>
        <p:spPr>
          <a:xfrm>
            <a:off x="2577464" y="4475510"/>
            <a:ext cx="1955164" cy="579120"/>
          </a:xfrm>
          <a:prstGeom prst="rect">
            <a:avLst/>
          </a:prstGeom>
        </p:spPr>
        <p:txBody>
          <a:bodyPr vert="horz" wrap="square" lIns="0" tIns="35560" rIns="0" bIns="0" rtlCol="0">
            <a:spAutoFit/>
          </a:bodyPr>
          <a:lstStyle/>
          <a:p>
            <a:pPr marL="12700" marR="5080" algn="l">
              <a:lnSpc>
                <a:spcPts val="1400"/>
              </a:lnSpc>
              <a:spcBef>
                <a:spcPts val="280"/>
              </a:spcBef>
            </a:pPr>
            <a:r>
              <a:rPr sz="1300" b="1" dirty="0">
                <a:solidFill>
                  <a:srgbClr val="FF6B00"/>
                </a:solidFill>
                <a:latin typeface="Arial" panose="020B0604020202020204" pitchFamily="34" charset="0"/>
                <a:cs typeface="Arial" panose="020B0604020202020204" pitchFamily="34" charset="0"/>
              </a:rPr>
              <a:t>Epellut quas con ped qui del modit parchil et rent as excepudanis:</a:t>
            </a:r>
            <a:endParaRPr sz="1300" dirty="0">
              <a:latin typeface="Arial" panose="020B0604020202020204" pitchFamily="34" charset="0"/>
              <a:cs typeface="Arial" panose="020B0604020202020204" pitchFamily="34" charset="0"/>
            </a:endParaRPr>
          </a:p>
        </p:txBody>
      </p:sp>
      <p:sp>
        <p:nvSpPr>
          <p:cNvPr id="18" name="object 18"/>
          <p:cNvSpPr txBox="1"/>
          <p:nvPr/>
        </p:nvSpPr>
        <p:spPr>
          <a:xfrm>
            <a:off x="2577464" y="5246385"/>
            <a:ext cx="775336" cy="572144"/>
          </a:xfrm>
          <a:prstGeom prst="rect">
            <a:avLst/>
          </a:prstGeom>
        </p:spPr>
        <p:txBody>
          <a:bodyPr vert="horz" wrap="square" lIns="0" tIns="24130" rIns="0" bIns="0" rtlCol="0">
            <a:spAutoFit/>
          </a:bodyPr>
          <a:lstStyle/>
          <a:p>
            <a:pPr marL="12700">
              <a:lnSpc>
                <a:spcPct val="100000"/>
              </a:lnSpc>
              <a:spcBef>
                <a:spcPts val="190"/>
              </a:spcBef>
            </a:pPr>
            <a:r>
              <a:rPr sz="850" b="1" spc="-20" dirty="0">
                <a:solidFill>
                  <a:srgbClr val="231F20"/>
                </a:solidFill>
                <a:latin typeface="Arial" panose="020B0604020202020204" pitchFamily="34" charset="0"/>
                <a:cs typeface="Arial" panose="020B0604020202020204" pitchFamily="34" charset="0"/>
              </a:rPr>
              <a:t>Name</a:t>
            </a:r>
            <a:endParaRPr sz="850" dirty="0">
              <a:latin typeface="Arial" panose="020B0604020202020204" pitchFamily="34" charset="0"/>
              <a:cs typeface="Arial" panose="020B0604020202020204" pitchFamily="34" charset="0"/>
            </a:endParaRPr>
          </a:p>
          <a:p>
            <a:pPr marL="12700" marR="5080">
              <a:lnSpc>
                <a:spcPct val="109000"/>
              </a:lnSpc>
            </a:pPr>
            <a:r>
              <a:rPr sz="850" spc="-20" dirty="0">
                <a:solidFill>
                  <a:srgbClr val="231F20"/>
                </a:solidFill>
                <a:latin typeface="Arial" panose="020B0604020202020204" pitchFamily="34" charset="0"/>
                <a:cs typeface="Arial" panose="020B0604020202020204" pitchFamily="34" charset="0"/>
              </a:rPr>
              <a:t>Title</a:t>
            </a:r>
            <a:r>
              <a:rPr sz="850" spc="500" dirty="0">
                <a:solidFill>
                  <a:srgbClr val="231F2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hlinkClick r:id="rId3"/>
              </a:rPr>
              <a:t>email@rit.edu</a:t>
            </a:r>
            <a:r>
              <a:rPr sz="850" spc="50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phone </a:t>
            </a:r>
            <a:r>
              <a:rPr sz="850" spc="-10" dirty="0">
                <a:solidFill>
                  <a:srgbClr val="231F20"/>
                </a:solidFill>
                <a:latin typeface="Arial" panose="020B0604020202020204" pitchFamily="34" charset="0"/>
                <a:cs typeface="Arial" panose="020B0604020202020204" pitchFamily="34" charset="0"/>
              </a:rPr>
              <a:t>number</a:t>
            </a:r>
            <a:endParaRPr sz="850" dirty="0">
              <a:latin typeface="Arial" panose="020B0604020202020204" pitchFamily="34" charset="0"/>
              <a:cs typeface="Arial" panose="020B0604020202020204" pitchFamily="34" charset="0"/>
            </a:endParaRPr>
          </a:p>
        </p:txBody>
      </p:sp>
      <p:sp>
        <p:nvSpPr>
          <p:cNvPr id="19" name="object 19"/>
          <p:cNvSpPr txBox="1"/>
          <p:nvPr/>
        </p:nvSpPr>
        <p:spPr>
          <a:xfrm>
            <a:off x="3641534" y="5246385"/>
            <a:ext cx="891094" cy="714363"/>
          </a:xfrm>
          <a:prstGeom prst="rect">
            <a:avLst/>
          </a:prstGeom>
        </p:spPr>
        <p:txBody>
          <a:bodyPr vert="horz" wrap="square" lIns="0" tIns="12065" rIns="0" bIns="0" rtlCol="0">
            <a:spAutoFit/>
          </a:bodyPr>
          <a:lstStyle/>
          <a:p>
            <a:pPr marL="12700" marR="314960">
              <a:lnSpc>
                <a:spcPct val="109000"/>
              </a:lnSpc>
              <a:spcBef>
                <a:spcPts val="95"/>
              </a:spcBef>
            </a:pPr>
            <a:r>
              <a:rPr sz="850" b="1" spc="-20" dirty="0">
                <a:solidFill>
                  <a:srgbClr val="231F20"/>
                </a:solidFill>
                <a:latin typeface="Arial" panose="020B0604020202020204" pitchFamily="34" charset="0"/>
                <a:cs typeface="Arial" panose="020B0604020202020204" pitchFamily="34" charset="0"/>
              </a:rPr>
              <a:t>Name</a:t>
            </a:r>
            <a:r>
              <a:rPr sz="850" b="1" spc="500" dirty="0">
                <a:solidFill>
                  <a:srgbClr val="231F20"/>
                </a:solidFill>
                <a:latin typeface="Arial" panose="020B0604020202020204" pitchFamily="34" charset="0"/>
                <a:cs typeface="Arial" panose="020B0604020202020204" pitchFamily="34" charset="0"/>
              </a:rPr>
              <a:t> </a:t>
            </a:r>
            <a:r>
              <a:rPr sz="850" spc="-20" dirty="0">
                <a:solidFill>
                  <a:srgbClr val="231F20"/>
                </a:solidFill>
                <a:latin typeface="Arial" panose="020B0604020202020204" pitchFamily="34" charset="0"/>
                <a:cs typeface="Arial" panose="020B0604020202020204" pitchFamily="34" charset="0"/>
              </a:rPr>
              <a:t>Title</a:t>
            </a:r>
            <a:r>
              <a:rPr sz="850" spc="500" dirty="0">
                <a:solidFill>
                  <a:srgbClr val="231F2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rPr>
              <a:t>College</a:t>
            </a:r>
            <a:endParaRPr sz="850" dirty="0">
              <a:latin typeface="Arial" panose="020B0604020202020204" pitchFamily="34" charset="0"/>
              <a:cs typeface="Arial" panose="020B0604020202020204" pitchFamily="34" charset="0"/>
            </a:endParaRPr>
          </a:p>
          <a:p>
            <a:pPr marL="12700" marR="5080">
              <a:lnSpc>
                <a:spcPct val="109000"/>
              </a:lnSpc>
            </a:pPr>
            <a:r>
              <a:rPr sz="850" spc="-10" dirty="0">
                <a:solidFill>
                  <a:srgbClr val="231F20"/>
                </a:solidFill>
                <a:latin typeface="Arial" panose="020B0604020202020204" pitchFamily="34" charset="0"/>
                <a:cs typeface="Arial" panose="020B0604020202020204" pitchFamily="34" charset="0"/>
                <a:hlinkClick r:id="rId3"/>
              </a:rPr>
              <a:t>email@rit.edu</a:t>
            </a:r>
            <a:r>
              <a:rPr sz="850" spc="50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phone </a:t>
            </a:r>
            <a:r>
              <a:rPr sz="850" spc="-10" dirty="0">
                <a:solidFill>
                  <a:srgbClr val="231F20"/>
                </a:solidFill>
                <a:latin typeface="Arial" panose="020B0604020202020204" pitchFamily="34" charset="0"/>
                <a:cs typeface="Arial" panose="020B0604020202020204" pitchFamily="34" charset="0"/>
              </a:rPr>
              <a:t>number</a:t>
            </a:r>
            <a:endParaRPr sz="850" dirty="0">
              <a:latin typeface="Arial" panose="020B0604020202020204" pitchFamily="34" charset="0"/>
              <a:cs typeface="Arial" panose="020B0604020202020204" pitchFamily="34" charset="0"/>
            </a:endParaRPr>
          </a:p>
        </p:txBody>
      </p:sp>
      <p:sp>
        <p:nvSpPr>
          <p:cNvPr id="20" name="object 20"/>
          <p:cNvSpPr txBox="1"/>
          <p:nvPr/>
        </p:nvSpPr>
        <p:spPr>
          <a:xfrm>
            <a:off x="5482844" y="2137816"/>
            <a:ext cx="2584450" cy="1255395"/>
          </a:xfrm>
          <a:prstGeom prst="rect">
            <a:avLst/>
          </a:prstGeom>
        </p:spPr>
        <p:txBody>
          <a:bodyPr vert="horz" wrap="square" lIns="0" tIns="69850" rIns="0" bIns="0" rtlCol="0">
            <a:spAutoFit/>
          </a:bodyPr>
          <a:lstStyle/>
          <a:p>
            <a:pPr marL="12700" marR="5080">
              <a:lnSpc>
                <a:spcPts val="2900"/>
              </a:lnSpc>
              <a:spcBef>
                <a:spcPts val="550"/>
              </a:spcBef>
            </a:pPr>
            <a:r>
              <a:rPr sz="2750" dirty="0">
                <a:solidFill>
                  <a:srgbClr val="FFFFFF"/>
                </a:solidFill>
                <a:latin typeface="Arial" panose="020B0604020202020204" pitchFamily="34" charset="0"/>
                <a:cs typeface="Arial" panose="020B0604020202020204" pitchFamily="34" charset="0"/>
              </a:rPr>
              <a:t>Booklet</a:t>
            </a:r>
            <a:r>
              <a:rPr sz="2750" spc="5" dirty="0">
                <a:solidFill>
                  <a:srgbClr val="FFFFFF"/>
                </a:solidFill>
                <a:latin typeface="Arial" panose="020B0604020202020204" pitchFamily="34" charset="0"/>
                <a:cs typeface="Arial" panose="020B0604020202020204" pitchFamily="34" charset="0"/>
              </a:rPr>
              <a:t> </a:t>
            </a:r>
            <a:r>
              <a:rPr sz="2750" spc="-10" dirty="0">
                <a:solidFill>
                  <a:srgbClr val="FFFFFF"/>
                </a:solidFill>
                <a:latin typeface="Arial" panose="020B0604020202020204" pitchFamily="34" charset="0"/>
                <a:cs typeface="Arial" panose="020B0604020202020204" pitchFamily="34" charset="0"/>
              </a:rPr>
              <a:t>Heading </a:t>
            </a:r>
            <a:r>
              <a:rPr sz="2750" spc="-120" dirty="0">
                <a:solidFill>
                  <a:srgbClr val="FFFFFF"/>
                </a:solidFill>
                <a:latin typeface="Arial" panose="020B0604020202020204" pitchFamily="34" charset="0"/>
                <a:cs typeface="Arial" panose="020B0604020202020204" pitchFamily="34" charset="0"/>
              </a:rPr>
              <a:t>Text</a:t>
            </a:r>
            <a:r>
              <a:rPr sz="2750" spc="30" dirty="0">
                <a:solidFill>
                  <a:srgbClr val="FFFFFF"/>
                </a:solidFill>
                <a:latin typeface="Arial" panose="020B0604020202020204" pitchFamily="34" charset="0"/>
                <a:cs typeface="Arial" panose="020B0604020202020204" pitchFamily="34" charset="0"/>
              </a:rPr>
              <a:t> </a:t>
            </a:r>
            <a:r>
              <a:rPr sz="2750" spc="-20" dirty="0">
                <a:solidFill>
                  <a:srgbClr val="FFFFFF"/>
                </a:solidFill>
                <a:latin typeface="Arial" panose="020B0604020202020204" pitchFamily="34" charset="0"/>
                <a:cs typeface="Arial" panose="020B0604020202020204" pitchFamily="34" charset="0"/>
              </a:rPr>
              <a:t>Here</a:t>
            </a:r>
            <a:endParaRPr sz="2750" dirty="0">
              <a:latin typeface="Arial" panose="020B0604020202020204" pitchFamily="34" charset="0"/>
              <a:cs typeface="Arial" panose="020B0604020202020204" pitchFamily="34" charset="0"/>
            </a:endParaRPr>
          </a:p>
          <a:p>
            <a:pPr marL="25400">
              <a:lnSpc>
                <a:spcPct val="100000"/>
              </a:lnSpc>
              <a:spcBef>
                <a:spcPts val="1510"/>
              </a:spcBef>
            </a:pPr>
            <a:r>
              <a:rPr sz="1600" spc="-10" dirty="0">
                <a:solidFill>
                  <a:srgbClr val="FFFFFF"/>
                </a:solidFill>
                <a:latin typeface="Arial" panose="020B0604020202020204" pitchFamily="34" charset="0"/>
                <a:cs typeface="Arial" panose="020B0604020202020204" pitchFamily="34" charset="0"/>
              </a:rPr>
              <a:t>Subhead</a:t>
            </a:r>
            <a:endParaRPr sz="1600" dirty="0">
              <a:latin typeface="Arial" panose="020B0604020202020204" pitchFamily="34" charset="0"/>
              <a:cs typeface="Arial" panose="020B0604020202020204" pitchFamily="34" charset="0"/>
            </a:endParaRPr>
          </a:p>
        </p:txBody>
      </p:sp>
      <p:pic>
        <p:nvPicPr>
          <p:cNvPr id="27" name="Picture 26" descr="A black background with white text&#10;&#10;Description automatically generated">
            <a:extLst>
              <a:ext uri="{FF2B5EF4-FFF2-40B4-BE49-F238E27FC236}">
                <a16:creationId xmlns:a16="http://schemas.microsoft.com/office/drawing/2014/main" id="{43F6D6EC-4272-6D74-C2F7-6E59E0707B8F}"/>
              </a:ext>
            </a:extLst>
          </p:cNvPr>
          <p:cNvPicPr>
            <a:picLocks noChangeAspect="1"/>
          </p:cNvPicPr>
          <p:nvPr/>
        </p:nvPicPr>
        <p:blipFill>
          <a:blip r:embed="rId4">
            <a:extLst>
              <a:ext uri="{28A0092B-C50C-407E-A947-70E740481C1C}">
                <a14:useLocalDpi xmlns:a14="http://schemas.microsoft.com/office/drawing/2010/main" val="0"/>
              </a:ext>
            </a:extLst>
          </a:blip>
          <a:srcRect l="2534" t="5658" r="94474" b="86192"/>
          <a:stretch/>
        </p:blipFill>
        <p:spPr>
          <a:xfrm>
            <a:off x="152400" y="344691"/>
            <a:ext cx="304800" cy="645909"/>
          </a:xfrm>
          <a:prstGeom prst="rect">
            <a:avLst/>
          </a:prstGeom>
        </p:spPr>
      </p:pic>
      <p:pic>
        <p:nvPicPr>
          <p:cNvPr id="28" name="Picture 27" descr="A black background with white text&#10;&#10;Description automatically generated">
            <a:extLst>
              <a:ext uri="{FF2B5EF4-FFF2-40B4-BE49-F238E27FC236}">
                <a16:creationId xmlns:a16="http://schemas.microsoft.com/office/drawing/2014/main" id="{5685A575-0CE1-D685-E494-54978B84F6C6}"/>
              </a:ext>
            </a:extLst>
          </p:cNvPr>
          <p:cNvPicPr>
            <a:picLocks noChangeAspect="1"/>
          </p:cNvPicPr>
          <p:nvPr/>
        </p:nvPicPr>
        <p:blipFill>
          <a:blip r:embed="rId4">
            <a:extLst>
              <a:ext uri="{28A0092B-C50C-407E-A947-70E740481C1C}">
                <a14:useLocalDpi xmlns:a14="http://schemas.microsoft.com/office/drawing/2010/main" val="0"/>
              </a:ext>
            </a:extLst>
          </a:blip>
          <a:srcRect l="8683" t="90707" r="89073" b="2483"/>
          <a:stretch/>
        </p:blipFill>
        <p:spPr>
          <a:xfrm>
            <a:off x="914400" y="7156521"/>
            <a:ext cx="228600" cy="539679"/>
          </a:xfrm>
          <a:prstGeom prst="rect">
            <a:avLst/>
          </a:prstGeom>
        </p:spPr>
      </p:pic>
      <p:pic>
        <p:nvPicPr>
          <p:cNvPr id="33" name="Picture 32" descr="A black background with white text&#10;&#10;Description automatically generated">
            <a:extLst>
              <a:ext uri="{FF2B5EF4-FFF2-40B4-BE49-F238E27FC236}">
                <a16:creationId xmlns:a16="http://schemas.microsoft.com/office/drawing/2014/main" id="{7C1E9B97-6BDA-0EA4-03D5-C8CE88A3F85C}"/>
              </a:ext>
            </a:extLst>
          </p:cNvPr>
          <p:cNvPicPr>
            <a:picLocks noChangeAspect="1"/>
          </p:cNvPicPr>
          <p:nvPr/>
        </p:nvPicPr>
        <p:blipFill>
          <a:blip r:embed="rId4">
            <a:extLst>
              <a:ext uri="{28A0092B-C50C-407E-A947-70E740481C1C}">
                <a14:useLocalDpi xmlns:a14="http://schemas.microsoft.com/office/drawing/2010/main" val="0"/>
              </a:ext>
            </a:extLst>
          </a:blip>
          <a:srcRect l="50011" t="23805" b="53256"/>
          <a:stretch/>
        </p:blipFill>
        <p:spPr>
          <a:xfrm>
            <a:off x="5029200" y="1795919"/>
            <a:ext cx="5029199" cy="1794925"/>
          </a:xfrm>
          <a:prstGeom prst="rect">
            <a:avLst/>
          </a:prstGeom>
        </p:spPr>
      </p:pic>
      <p:pic>
        <p:nvPicPr>
          <p:cNvPr id="36" name="Picture 35" descr="A black background with orange letters&#10;&#10;Description automatically generated">
            <a:extLst>
              <a:ext uri="{FF2B5EF4-FFF2-40B4-BE49-F238E27FC236}">
                <a16:creationId xmlns:a16="http://schemas.microsoft.com/office/drawing/2014/main" id="{631FBB13-E39E-5349-C661-C4110D666775}"/>
              </a:ext>
            </a:extLst>
          </p:cNvPr>
          <p:cNvPicPr>
            <a:picLocks noChangeAspect="1"/>
          </p:cNvPicPr>
          <p:nvPr/>
        </p:nvPicPr>
        <p:blipFill>
          <a:blip r:embed="rId5">
            <a:extLst>
              <a:ext uri="{28A0092B-C50C-407E-A947-70E740481C1C}">
                <a14:useLocalDpi xmlns:a14="http://schemas.microsoft.com/office/drawing/2010/main" val="0"/>
              </a:ext>
            </a:extLst>
          </a:blip>
          <a:srcRect l="16996" t="40175" r="17786" b="41813"/>
          <a:stretch/>
        </p:blipFill>
        <p:spPr>
          <a:xfrm>
            <a:off x="7696200" y="7069322"/>
            <a:ext cx="2001320" cy="400264"/>
          </a:xfrm>
          <a:prstGeom prst="rect">
            <a:avLst/>
          </a:prstGeom>
        </p:spPr>
      </p:pic>
      <p:pic>
        <p:nvPicPr>
          <p:cNvPr id="41" name="Picture 40" descr="A black background with white text&#10;&#10;Description automatically generated">
            <a:extLst>
              <a:ext uri="{FF2B5EF4-FFF2-40B4-BE49-F238E27FC236}">
                <a16:creationId xmlns:a16="http://schemas.microsoft.com/office/drawing/2014/main" id="{7B70BB88-6CBE-8DBB-3778-ECA773AD85FE}"/>
              </a:ext>
            </a:extLst>
          </p:cNvPr>
          <p:cNvPicPr>
            <a:picLocks noChangeAspect="1"/>
          </p:cNvPicPr>
          <p:nvPr/>
        </p:nvPicPr>
        <p:blipFill>
          <a:blip r:embed="rId4">
            <a:extLst>
              <a:ext uri="{28A0092B-C50C-407E-A947-70E740481C1C}">
                <a14:useLocalDpi xmlns:a14="http://schemas.microsoft.com/office/drawing/2010/main" val="0"/>
              </a:ext>
            </a:extLst>
          </a:blip>
          <a:srcRect l="8683" t="90707" r="89073" b="2483"/>
          <a:stretch/>
        </p:blipFill>
        <p:spPr>
          <a:xfrm rot="10800000">
            <a:off x="3882317" y="7069322"/>
            <a:ext cx="228600" cy="5396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5029200" cy="7772400"/>
          </a:xfrm>
          <a:custGeom>
            <a:avLst/>
            <a:gdLst/>
            <a:ahLst/>
            <a:cxnLst/>
            <a:rect l="l" t="t" r="r" b="b"/>
            <a:pathLst>
              <a:path w="5029200" h="7772400">
                <a:moveTo>
                  <a:pt x="5029200" y="0"/>
                </a:moveTo>
                <a:lnTo>
                  <a:pt x="0" y="0"/>
                </a:lnTo>
                <a:lnTo>
                  <a:pt x="0" y="6073863"/>
                </a:lnTo>
                <a:lnTo>
                  <a:pt x="1703958" y="7772400"/>
                </a:lnTo>
                <a:lnTo>
                  <a:pt x="5029200" y="7772400"/>
                </a:lnTo>
                <a:lnTo>
                  <a:pt x="5029200" y="0"/>
                </a:lnTo>
                <a:close/>
              </a:path>
            </a:pathLst>
          </a:custGeom>
          <a:solidFill>
            <a:srgbClr val="FF6B00"/>
          </a:solidFill>
        </p:spPr>
        <p:txBody>
          <a:bodyPr wrap="square" lIns="0" tIns="0" rIns="0" bIns="0" rtlCol="0"/>
          <a:lstStyle/>
          <a:p>
            <a:pPr algn="l" rtl="0"/>
            <a:endParaRPr/>
          </a:p>
        </p:txBody>
      </p:sp>
      <p:sp>
        <p:nvSpPr>
          <p:cNvPr id="3" name="object 3"/>
          <p:cNvSpPr txBox="1"/>
          <p:nvPr/>
        </p:nvSpPr>
        <p:spPr>
          <a:xfrm>
            <a:off x="680148" y="916830"/>
            <a:ext cx="3358451" cy="1911421"/>
          </a:xfrm>
          <a:prstGeom prst="rect">
            <a:avLst/>
          </a:prstGeom>
        </p:spPr>
        <p:txBody>
          <a:bodyPr vert="horz" wrap="square" lIns="0" tIns="114935" rIns="0" bIns="0" rtlCol="0">
            <a:spAutoFit/>
          </a:bodyPr>
          <a:lstStyle/>
          <a:p>
            <a:pPr marL="12700" marR="5080">
              <a:lnSpc>
                <a:spcPts val="3490"/>
              </a:lnSpc>
              <a:spcBef>
                <a:spcPts val="905"/>
              </a:spcBef>
            </a:pPr>
            <a:r>
              <a:rPr sz="3500" b="1" spc="-10" dirty="0">
                <a:solidFill>
                  <a:srgbClr val="FFFFFF"/>
                </a:solidFill>
                <a:latin typeface="Arial" panose="020B0604020202020204" pitchFamily="34" charset="0"/>
                <a:cs typeface="Arial" panose="020B0604020202020204" pitchFamily="34" charset="0"/>
              </a:rPr>
              <a:t>Heading</a:t>
            </a:r>
            <a:r>
              <a:rPr sz="3500" b="1" spc="-75" dirty="0">
                <a:solidFill>
                  <a:srgbClr val="FFFFFF"/>
                </a:solidFill>
                <a:latin typeface="Arial" panose="020B0604020202020204" pitchFamily="34" charset="0"/>
                <a:cs typeface="Arial" panose="020B0604020202020204" pitchFamily="34" charset="0"/>
              </a:rPr>
              <a:t> </a:t>
            </a:r>
            <a:r>
              <a:rPr sz="3500" b="1" spc="-20" dirty="0">
                <a:solidFill>
                  <a:srgbClr val="FFFFFF"/>
                </a:solidFill>
                <a:latin typeface="Arial" panose="020B0604020202020204" pitchFamily="34" charset="0"/>
                <a:cs typeface="Arial" panose="020B0604020202020204" pitchFamily="34" charset="0"/>
              </a:rPr>
              <a:t>text </a:t>
            </a:r>
            <a:r>
              <a:rPr sz="3500" b="1" spc="-10" dirty="0">
                <a:solidFill>
                  <a:srgbClr val="FFFFFF"/>
                </a:solidFill>
                <a:latin typeface="Arial" panose="020B0604020202020204" pitchFamily="34" charset="0"/>
                <a:cs typeface="Arial" panose="020B0604020202020204" pitchFamily="34" charset="0"/>
              </a:rPr>
              <a:t>ihicaborias </a:t>
            </a:r>
            <a:r>
              <a:rPr sz="3500" b="1" dirty="0">
                <a:solidFill>
                  <a:srgbClr val="FFFFFF"/>
                </a:solidFill>
                <a:latin typeface="Arial" panose="020B0604020202020204" pitchFamily="34" charset="0"/>
                <a:cs typeface="Arial" panose="020B0604020202020204" pitchFamily="34" charset="0"/>
              </a:rPr>
              <a:t>abor</a:t>
            </a:r>
            <a:r>
              <a:rPr sz="3500" b="1" spc="-30" dirty="0">
                <a:solidFill>
                  <a:srgbClr val="FFFFFF"/>
                </a:solidFill>
                <a:latin typeface="Arial" panose="020B0604020202020204" pitchFamily="34" charset="0"/>
                <a:cs typeface="Arial" panose="020B0604020202020204" pitchFamily="34" charset="0"/>
              </a:rPr>
              <a:t> </a:t>
            </a:r>
            <a:r>
              <a:rPr sz="3500" b="1" dirty="0">
                <a:solidFill>
                  <a:srgbClr val="FFFFFF"/>
                </a:solidFill>
                <a:latin typeface="Arial" panose="020B0604020202020204" pitchFamily="34" charset="0"/>
                <a:cs typeface="Arial" panose="020B0604020202020204" pitchFamily="34" charset="0"/>
              </a:rPr>
              <a:t>aut</a:t>
            </a:r>
            <a:r>
              <a:rPr sz="3500" b="1" spc="-25" dirty="0">
                <a:solidFill>
                  <a:srgbClr val="FFFFFF"/>
                </a:solidFill>
                <a:latin typeface="Arial" panose="020B0604020202020204" pitchFamily="34" charset="0"/>
                <a:cs typeface="Arial" panose="020B0604020202020204" pitchFamily="34" charset="0"/>
              </a:rPr>
              <a:t> </a:t>
            </a:r>
            <a:r>
              <a:rPr sz="3500" b="1" spc="-10" dirty="0">
                <a:solidFill>
                  <a:srgbClr val="FFFFFF"/>
                </a:solidFill>
                <a:latin typeface="Arial" panose="020B0604020202020204" pitchFamily="34" charset="0"/>
                <a:cs typeface="Arial" panose="020B0604020202020204" pitchFamily="34" charset="0"/>
              </a:rPr>
              <a:t>eicaes odipsaerum</a:t>
            </a:r>
            <a:endParaRPr sz="3500" dirty="0">
              <a:latin typeface="Arial" panose="020B0604020202020204" pitchFamily="34" charset="0"/>
              <a:cs typeface="Arial" panose="020B0604020202020204" pitchFamily="34" charset="0"/>
            </a:endParaRPr>
          </a:p>
        </p:txBody>
      </p:sp>
      <p:sp>
        <p:nvSpPr>
          <p:cNvPr id="4" name="object 4"/>
          <p:cNvSpPr txBox="1"/>
          <p:nvPr/>
        </p:nvSpPr>
        <p:spPr>
          <a:xfrm>
            <a:off x="5363971" y="731976"/>
            <a:ext cx="1847850" cy="394980"/>
          </a:xfrm>
          <a:prstGeom prst="rect">
            <a:avLst/>
          </a:prstGeom>
        </p:spPr>
        <p:txBody>
          <a:bodyPr vert="horz" wrap="square" lIns="0" tIns="35560" rIns="0" bIns="0" rtlCol="0">
            <a:spAutoFit/>
          </a:bodyPr>
          <a:lstStyle/>
          <a:p>
            <a:pPr marL="12700" marR="5080">
              <a:lnSpc>
                <a:spcPts val="1400"/>
              </a:lnSpc>
              <a:spcBef>
                <a:spcPts val="280"/>
              </a:spcBef>
            </a:pPr>
            <a:r>
              <a:rPr sz="1200" b="1" dirty="0">
                <a:solidFill>
                  <a:srgbClr val="FF6B00"/>
                </a:solidFill>
                <a:latin typeface="Arial" panose="020B0604020202020204" pitchFamily="34" charset="0"/>
                <a:cs typeface="Arial" panose="020B0604020202020204" pitchFamily="34" charset="0"/>
              </a:rPr>
              <a:t>Heading eque nihil </a:t>
            </a:r>
            <a:r>
              <a:rPr sz="1200" b="1" spc="-10" dirty="0">
                <a:solidFill>
                  <a:srgbClr val="FF6B00"/>
                </a:solidFill>
                <a:latin typeface="Arial" panose="020B0604020202020204" pitchFamily="34" charset="0"/>
                <a:cs typeface="Arial" panose="020B0604020202020204" pitchFamily="34" charset="0"/>
              </a:rPr>
              <a:t>molor</a:t>
            </a:r>
            <a:r>
              <a:rPr sz="1200" b="1" spc="50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rorem</a:t>
            </a:r>
            <a:r>
              <a:rPr sz="1200" b="1" spc="-2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eos</a:t>
            </a:r>
            <a:r>
              <a:rPr sz="1200" b="1" spc="-15" dirty="0">
                <a:solidFill>
                  <a:srgbClr val="FF6B00"/>
                </a:solidFill>
                <a:latin typeface="Arial" panose="020B0604020202020204" pitchFamily="34" charset="0"/>
                <a:cs typeface="Arial" panose="020B0604020202020204" pitchFamily="34" charset="0"/>
              </a:rPr>
              <a:t> </a:t>
            </a:r>
            <a:r>
              <a:rPr sz="1200" b="1" spc="-10" dirty="0">
                <a:solidFill>
                  <a:srgbClr val="FF6B00"/>
                </a:solidFill>
                <a:latin typeface="Arial" panose="020B0604020202020204" pitchFamily="34" charset="0"/>
                <a:cs typeface="Arial" panose="020B0604020202020204" pitchFamily="34" charset="0"/>
              </a:rPr>
              <a:t>dolorum</a:t>
            </a:r>
            <a:endParaRPr sz="1200" dirty="0">
              <a:latin typeface="Arial" panose="020B0604020202020204" pitchFamily="34" charset="0"/>
              <a:cs typeface="Arial" panose="020B0604020202020204" pitchFamily="34" charset="0"/>
            </a:endParaRPr>
          </a:p>
        </p:txBody>
      </p:sp>
      <p:sp>
        <p:nvSpPr>
          <p:cNvPr id="5" name="object 5"/>
          <p:cNvSpPr txBox="1"/>
          <p:nvPr/>
        </p:nvSpPr>
        <p:spPr>
          <a:xfrm>
            <a:off x="5363971" y="1265374"/>
            <a:ext cx="2064385" cy="2069926"/>
          </a:xfrm>
          <a:prstGeom prst="rect">
            <a:avLst/>
          </a:prstGeom>
        </p:spPr>
        <p:txBody>
          <a:bodyPr vert="horz" wrap="square" lIns="0" tIns="82550" rIns="0" bIns="0" rtlCol="0">
            <a:spAutoFit/>
          </a:bodyPr>
          <a:lstStyle/>
          <a:p>
            <a:pPr marL="12700">
              <a:lnSpc>
                <a:spcPct val="100000"/>
              </a:lnSpc>
              <a:spcBef>
                <a:spcPts val="650"/>
              </a:spcBef>
            </a:pPr>
            <a:r>
              <a:rPr sz="900" b="1" spc="-10" dirty="0">
                <a:solidFill>
                  <a:srgbClr val="231F20"/>
                </a:solidFill>
                <a:latin typeface="Arial" panose="020B0604020202020204" pitchFamily="34" charset="0"/>
                <a:cs typeface="Arial" panose="020B0604020202020204" pitchFamily="34" charset="0"/>
              </a:rPr>
              <a:t>Subhead</a:t>
            </a:r>
            <a:endParaRPr sz="900" dirty="0">
              <a:latin typeface="Arial" panose="020B0604020202020204" pitchFamily="34" charset="0"/>
              <a:cs typeface="Arial" panose="020B0604020202020204" pitchFamily="34" charset="0"/>
            </a:endParaRPr>
          </a:p>
          <a:p>
            <a:pPr marL="12700" marR="71755">
              <a:lnSpc>
                <a:spcPct val="108300"/>
              </a:lnSpc>
              <a:spcBef>
                <a:spcPts val="450"/>
              </a:spcBef>
            </a:pPr>
            <a:r>
              <a:rPr sz="900" dirty="0">
                <a:solidFill>
                  <a:srgbClr val="616264"/>
                </a:solidFill>
                <a:latin typeface="Arial" panose="020B0604020202020204" pitchFamily="34" charset="0"/>
                <a:cs typeface="Arial" panose="020B0604020202020204" pitchFamily="34" charset="0"/>
              </a:rPr>
              <a:t>Ovitat</a:t>
            </a:r>
            <a:r>
              <a:rPr sz="900" spc="-3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quam</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faci</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blaut</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delibus</a:t>
            </a:r>
            <a:r>
              <a:rPr sz="900" spc="-3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quo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eum,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disque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num</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quaes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rerciunt</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vende</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culpa</a:t>
            </a:r>
            <a:r>
              <a:rPr sz="900" spc="-10" dirty="0">
                <a:solidFill>
                  <a:srgbClr val="616264"/>
                </a:solidFill>
                <a:latin typeface="Arial" panose="020B0604020202020204" pitchFamily="34" charset="0"/>
                <a:cs typeface="Arial" panose="020B0604020202020204" pitchFamily="34" charset="0"/>
              </a:rPr>
              <a:t> dolende</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vollent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emperunt</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fuga. Itatis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et </a:t>
            </a:r>
            <a:r>
              <a:rPr sz="900" spc="-10" dirty="0">
                <a:solidFill>
                  <a:srgbClr val="616264"/>
                </a:solidFill>
                <a:latin typeface="Arial" panose="020B0604020202020204" pitchFamily="34" charset="0"/>
                <a:cs typeface="Arial" panose="020B0604020202020204" pitchFamily="34" charset="0"/>
              </a:rPr>
              <a:t>estrum</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iumquianda</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comnis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nessimi,</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5"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ex</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eos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quis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dolorae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natio</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dolessi</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corro</a:t>
            </a:r>
            <a:endParaRPr sz="900" dirty="0">
              <a:latin typeface="Arial" panose="020B0604020202020204" pitchFamily="34" charset="0"/>
              <a:cs typeface="Arial" panose="020B0604020202020204" pitchFamily="34" charset="0"/>
            </a:endParaRPr>
          </a:p>
          <a:p>
            <a:pPr marL="12700" marR="5080">
              <a:lnSpc>
                <a:spcPct val="108300"/>
              </a:lnSpc>
            </a:pPr>
            <a:r>
              <a:rPr sz="900" dirty="0">
                <a:solidFill>
                  <a:srgbClr val="616264"/>
                </a:solidFill>
                <a:latin typeface="Arial" panose="020B0604020202020204" pitchFamily="34" charset="0"/>
                <a:cs typeface="Arial" panose="020B0604020202020204" pitchFamily="34" charset="0"/>
              </a:rPr>
              <a:t>consequis</a:t>
            </a:r>
            <a:r>
              <a:rPr sz="900" spc="1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aditataquas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nihiciusciis</a:t>
            </a:r>
            <a:r>
              <a:rPr sz="900" spc="10"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quis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aci</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ra</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conet</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pre</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doluptate</a:t>
            </a:r>
            <a:r>
              <a:rPr sz="900" spc="-15"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sus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nesenihil</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illacit</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acerios</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eaquodio.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Eliquis</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rem</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a:t>
            </a:r>
            <a:r>
              <a:rPr sz="900" spc="-10" dirty="0">
                <a:solidFill>
                  <a:srgbClr val="616264"/>
                </a:solidFill>
                <a:latin typeface="Arial" panose="020B0604020202020204" pitchFamily="34" charset="0"/>
                <a:cs typeface="Arial" panose="020B0604020202020204" pitchFamily="34" charset="0"/>
              </a:rPr>
              <a:t> voluptae </a:t>
            </a:r>
            <a:r>
              <a:rPr sz="900" dirty="0">
                <a:solidFill>
                  <a:srgbClr val="616264"/>
                </a:solidFill>
                <a:latin typeface="Arial" panose="020B0604020202020204" pitchFamily="34" charset="0"/>
                <a:cs typeface="Arial" panose="020B0604020202020204" pitchFamily="34" charset="0"/>
              </a:rPr>
              <a:t>non</a:t>
            </a:r>
            <a:r>
              <a:rPr sz="900" spc="-1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nos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sam </a:t>
            </a:r>
            <a:r>
              <a:rPr sz="900" spc="-10" dirty="0">
                <a:solidFill>
                  <a:srgbClr val="616264"/>
                </a:solidFill>
                <a:latin typeface="Arial" panose="020B0604020202020204" pitchFamily="34" charset="0"/>
                <a:cs typeface="Arial" panose="020B0604020202020204" pitchFamily="34" charset="0"/>
              </a:rPr>
              <a:t>eatem</a:t>
            </a:r>
            <a:r>
              <a:rPr sz="900" dirty="0">
                <a:solidFill>
                  <a:srgbClr val="616264"/>
                </a:solidFill>
                <a:latin typeface="Arial" panose="020B0604020202020204" pitchFamily="34" charset="0"/>
                <a:cs typeface="Arial" panose="020B0604020202020204" pitchFamily="34" charset="0"/>
              </a:rPr>
              <a:t> si </a:t>
            </a:r>
            <a:r>
              <a:rPr sz="900" spc="-10" dirty="0">
                <a:solidFill>
                  <a:srgbClr val="616264"/>
                </a:solidFill>
                <a:latin typeface="Arial" panose="020B0604020202020204" pitchFamily="34" charset="0"/>
                <a:cs typeface="Arial" panose="020B0604020202020204" pitchFamily="34" charset="0"/>
              </a:rPr>
              <a:t>blautem</a:t>
            </a:r>
            <a:r>
              <a:rPr sz="900" dirty="0">
                <a:solidFill>
                  <a:srgbClr val="616264"/>
                </a:solidFill>
                <a:latin typeface="Arial" panose="020B0604020202020204" pitchFamily="34" charset="0"/>
                <a:cs typeface="Arial" panose="020B0604020202020204" pitchFamily="34" charset="0"/>
              </a:rPr>
              <a:t> incto </a:t>
            </a:r>
            <a:r>
              <a:rPr sz="900" spc="-10" dirty="0">
                <a:solidFill>
                  <a:srgbClr val="616264"/>
                </a:solidFill>
                <a:latin typeface="Arial" panose="020B0604020202020204" pitchFamily="34" charset="0"/>
                <a:cs typeface="Arial" panose="020B0604020202020204" pitchFamily="34" charset="0"/>
              </a:rPr>
              <a:t>volupta</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temporunt,</a:t>
            </a:r>
            <a:r>
              <a:rPr sz="900" dirty="0">
                <a:solidFill>
                  <a:srgbClr val="616264"/>
                </a:solidFill>
                <a:latin typeface="Arial" panose="020B0604020202020204" pitchFamily="34" charset="0"/>
                <a:cs typeface="Arial" panose="020B0604020202020204" pitchFamily="34" charset="0"/>
              </a:rPr>
              <a:t> optae</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qui.</a:t>
            </a:r>
            <a:endParaRPr sz="900" dirty="0">
              <a:latin typeface="Arial" panose="020B0604020202020204" pitchFamily="34" charset="0"/>
              <a:cs typeface="Arial" panose="020B0604020202020204" pitchFamily="34" charset="0"/>
            </a:endParaRPr>
          </a:p>
        </p:txBody>
      </p:sp>
      <p:sp>
        <p:nvSpPr>
          <p:cNvPr id="6" name="object 6"/>
          <p:cNvSpPr txBox="1"/>
          <p:nvPr/>
        </p:nvSpPr>
        <p:spPr>
          <a:xfrm>
            <a:off x="5363971" y="3512264"/>
            <a:ext cx="1927860" cy="1262525"/>
          </a:xfrm>
          <a:prstGeom prst="rect">
            <a:avLst/>
          </a:prstGeom>
        </p:spPr>
        <p:txBody>
          <a:bodyPr vert="horz" wrap="square" lIns="0" tIns="12700" rIns="0" bIns="0" rtlCol="0">
            <a:spAutoFit/>
          </a:bodyPr>
          <a:lstStyle/>
          <a:p>
            <a:pPr marL="12700" marR="280035">
              <a:lnSpc>
                <a:spcPct val="108300"/>
              </a:lnSpc>
              <a:spcBef>
                <a:spcPts val="100"/>
              </a:spcBef>
            </a:pPr>
            <a:r>
              <a:rPr sz="900" b="1" dirty="0">
                <a:solidFill>
                  <a:srgbClr val="231F20"/>
                </a:solidFill>
                <a:latin typeface="Arial" panose="020B0604020202020204" pitchFamily="34" charset="0"/>
                <a:cs typeface="Arial" panose="020B0604020202020204" pitchFamily="34" charset="0"/>
              </a:rPr>
              <a:t>Lesti</a:t>
            </a:r>
            <a:r>
              <a:rPr sz="900" b="1" spc="-15" dirty="0">
                <a:solidFill>
                  <a:srgbClr val="231F20"/>
                </a:solidFill>
                <a:latin typeface="Arial" panose="020B0604020202020204" pitchFamily="34" charset="0"/>
                <a:cs typeface="Arial" panose="020B0604020202020204" pitchFamily="34" charset="0"/>
              </a:rPr>
              <a:t> </a:t>
            </a:r>
            <a:r>
              <a:rPr sz="900" b="1" spc="-10" dirty="0">
                <a:solidFill>
                  <a:srgbClr val="231F20"/>
                </a:solidFill>
                <a:latin typeface="Arial" panose="020B0604020202020204" pitchFamily="34" charset="0"/>
                <a:cs typeface="Arial" panose="020B0604020202020204" pitchFamily="34" charset="0"/>
              </a:rPr>
              <a:t>officab </a:t>
            </a:r>
            <a:r>
              <a:rPr sz="900" b="1" dirty="0">
                <a:solidFill>
                  <a:srgbClr val="231F20"/>
                </a:solidFill>
                <a:latin typeface="Arial" panose="020B0604020202020204" pitchFamily="34" charset="0"/>
                <a:cs typeface="Arial" panose="020B0604020202020204" pitchFamily="34" charset="0"/>
              </a:rPr>
              <a:t>orionseque</a:t>
            </a:r>
            <a:r>
              <a:rPr sz="900" b="1" spc="-10" dirty="0">
                <a:solidFill>
                  <a:srgbClr val="231F20"/>
                </a:solidFill>
                <a:latin typeface="Arial" panose="020B0604020202020204" pitchFamily="34" charset="0"/>
                <a:cs typeface="Arial" panose="020B0604020202020204" pitchFamily="34" charset="0"/>
              </a:rPr>
              <a:t> </a:t>
            </a:r>
            <a:r>
              <a:rPr sz="900" b="1" spc="-20" dirty="0">
                <a:solidFill>
                  <a:srgbClr val="231F20"/>
                </a:solidFill>
                <a:latin typeface="Arial" panose="020B0604020202020204" pitchFamily="34" charset="0"/>
                <a:cs typeface="Arial" panose="020B0604020202020204" pitchFamily="34" charset="0"/>
              </a:rPr>
              <a:t>nihil</a:t>
            </a:r>
            <a:r>
              <a:rPr sz="900" b="1" spc="500" dirty="0">
                <a:solidFill>
                  <a:srgbClr val="231F20"/>
                </a:solidFill>
                <a:latin typeface="Arial" panose="020B0604020202020204" pitchFamily="34" charset="0"/>
                <a:cs typeface="Arial" panose="020B0604020202020204" pitchFamily="34" charset="0"/>
              </a:rPr>
              <a:t> </a:t>
            </a:r>
            <a:r>
              <a:rPr sz="900" b="1" spc="-10" dirty="0">
                <a:solidFill>
                  <a:srgbClr val="231F20"/>
                </a:solidFill>
                <a:latin typeface="Arial" panose="020B0604020202020204" pitchFamily="34" charset="0"/>
                <a:cs typeface="Arial" panose="020B0604020202020204" pitchFamily="34" charset="0"/>
              </a:rPr>
              <a:t>molorrorem</a:t>
            </a:r>
            <a:r>
              <a:rPr sz="900" b="1" spc="25" dirty="0">
                <a:solidFill>
                  <a:srgbClr val="231F20"/>
                </a:solidFill>
                <a:latin typeface="Arial" panose="020B0604020202020204" pitchFamily="34" charset="0"/>
                <a:cs typeface="Arial" panose="020B0604020202020204" pitchFamily="34" charset="0"/>
              </a:rPr>
              <a:t> </a:t>
            </a:r>
            <a:r>
              <a:rPr sz="900" b="1" spc="-25" dirty="0">
                <a:solidFill>
                  <a:srgbClr val="231F20"/>
                </a:solidFill>
                <a:latin typeface="Arial" panose="020B0604020202020204" pitchFamily="34" charset="0"/>
                <a:cs typeface="Arial" panose="020B0604020202020204" pitchFamily="34" charset="0"/>
              </a:rPr>
              <a:t>eos</a:t>
            </a:r>
            <a:endParaRPr sz="900" dirty="0">
              <a:latin typeface="Arial" panose="020B0604020202020204" pitchFamily="34" charset="0"/>
              <a:cs typeface="Arial" panose="020B0604020202020204" pitchFamily="34" charset="0"/>
            </a:endParaRPr>
          </a:p>
          <a:p>
            <a:pPr marL="12700" marR="5080">
              <a:lnSpc>
                <a:spcPct val="108300"/>
              </a:lnSpc>
              <a:spcBef>
                <a:spcPts val="450"/>
              </a:spcBef>
            </a:pPr>
            <a:r>
              <a:rPr sz="900" dirty="0">
                <a:solidFill>
                  <a:srgbClr val="616264"/>
                </a:solidFill>
                <a:latin typeface="Arial" panose="020B0604020202020204" pitchFamily="34" charset="0"/>
                <a:cs typeface="Arial" panose="020B0604020202020204" pitchFamily="34" charset="0"/>
              </a:rPr>
              <a:t>Nam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rem</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re</a:t>
            </a:r>
            <a:r>
              <a:rPr sz="900" spc="-10" dirty="0">
                <a:solidFill>
                  <a:srgbClr val="616264"/>
                </a:solidFill>
                <a:latin typeface="Arial" panose="020B0604020202020204" pitchFamily="34" charset="0"/>
                <a:cs typeface="Arial" panose="020B0604020202020204" pitchFamily="34" charset="0"/>
              </a:rPr>
              <a:t> voluptae </a:t>
            </a:r>
            <a:r>
              <a:rPr sz="900" dirty="0">
                <a:solidFill>
                  <a:srgbClr val="616264"/>
                </a:solidFill>
                <a:latin typeface="Arial" panose="020B0604020202020204" pitchFamily="34" charset="0"/>
                <a:cs typeface="Arial" panose="020B0604020202020204" pitchFamily="34" charset="0"/>
              </a:rPr>
              <a:t>non</a:t>
            </a:r>
            <a:r>
              <a:rPr sz="900" spc="-15"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nos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sam </a:t>
            </a:r>
            <a:r>
              <a:rPr sz="900" spc="-10" dirty="0">
                <a:solidFill>
                  <a:srgbClr val="616264"/>
                </a:solidFill>
                <a:latin typeface="Arial" panose="020B0604020202020204" pitchFamily="34" charset="0"/>
                <a:cs typeface="Arial" panose="020B0604020202020204" pitchFamily="34" charset="0"/>
              </a:rPr>
              <a:t>eatem</a:t>
            </a:r>
            <a:r>
              <a:rPr sz="900" dirty="0">
                <a:solidFill>
                  <a:srgbClr val="616264"/>
                </a:solidFill>
                <a:latin typeface="Arial" panose="020B0604020202020204" pitchFamily="34" charset="0"/>
                <a:cs typeface="Arial" panose="020B0604020202020204" pitchFamily="34" charset="0"/>
              </a:rPr>
              <a:t> si </a:t>
            </a:r>
            <a:r>
              <a:rPr sz="900" spc="-10" dirty="0">
                <a:solidFill>
                  <a:srgbClr val="616264"/>
                </a:solidFill>
                <a:latin typeface="Arial" panose="020B0604020202020204" pitchFamily="34" charset="0"/>
                <a:cs typeface="Arial" panose="020B0604020202020204" pitchFamily="34" charset="0"/>
              </a:rPr>
              <a:t>blautem</a:t>
            </a:r>
            <a:r>
              <a:rPr sz="900" dirty="0">
                <a:solidFill>
                  <a:srgbClr val="616264"/>
                </a:solidFill>
                <a:latin typeface="Arial" panose="020B0604020202020204" pitchFamily="34" charset="0"/>
                <a:cs typeface="Arial" panose="020B0604020202020204" pitchFamily="34" charset="0"/>
              </a:rPr>
              <a:t> incto </a:t>
            </a:r>
            <a:r>
              <a:rPr sz="900" spc="-10" dirty="0">
                <a:solidFill>
                  <a:srgbClr val="616264"/>
                </a:solidFill>
                <a:latin typeface="Arial" panose="020B0604020202020204" pitchFamily="34" charset="0"/>
                <a:cs typeface="Arial" panose="020B0604020202020204" pitchFamily="34" charset="0"/>
              </a:rPr>
              <a:t>volupta</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temporunt,</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optae</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qui</a:t>
            </a:r>
            <a:r>
              <a:rPr sz="900" spc="1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doluptae</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quis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doloriae</a:t>
            </a:r>
            <a:r>
              <a:rPr sz="900" spc="-10" dirty="0">
                <a:solidFill>
                  <a:srgbClr val="616264"/>
                </a:solidFill>
                <a:latin typeface="Arial" panose="020B0604020202020204" pitchFamily="34" charset="0"/>
                <a:cs typeface="Arial" panose="020B0604020202020204" pitchFamily="34" charset="0"/>
              </a:rPr>
              <a:t> estiatem</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fugia</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utas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etur</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sus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sum</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quatibusam</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vendis</a:t>
            </a:r>
            <a:r>
              <a:rPr sz="900" spc="-5"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eos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dellupictio.</a:t>
            </a:r>
            <a:r>
              <a:rPr sz="900" dirty="0">
                <a:solidFill>
                  <a:srgbClr val="616264"/>
                </a:solidFill>
                <a:latin typeface="Arial" panose="020B0604020202020204" pitchFamily="34" charset="0"/>
                <a:cs typeface="Arial" panose="020B0604020202020204" pitchFamily="34" charset="0"/>
              </a:rPr>
              <a:t> Nam eum qui </a:t>
            </a:r>
            <a:r>
              <a:rPr sz="900" spc="-20" dirty="0">
                <a:solidFill>
                  <a:srgbClr val="616264"/>
                </a:solidFill>
                <a:latin typeface="Arial" panose="020B0604020202020204" pitchFamily="34" charset="0"/>
                <a:cs typeface="Arial" panose="020B0604020202020204" pitchFamily="34" charset="0"/>
              </a:rPr>
              <a:t>con.</a:t>
            </a:r>
            <a:endParaRPr sz="900" dirty="0">
              <a:latin typeface="Arial" panose="020B0604020202020204" pitchFamily="34" charset="0"/>
              <a:cs typeface="Arial" panose="020B0604020202020204" pitchFamily="34" charset="0"/>
            </a:endParaRPr>
          </a:p>
        </p:txBody>
      </p:sp>
      <p:sp>
        <p:nvSpPr>
          <p:cNvPr id="7" name="object 7"/>
          <p:cNvSpPr txBox="1"/>
          <p:nvPr/>
        </p:nvSpPr>
        <p:spPr>
          <a:xfrm>
            <a:off x="5363970" y="5221424"/>
            <a:ext cx="2064385" cy="394980"/>
          </a:xfrm>
          <a:prstGeom prst="rect">
            <a:avLst/>
          </a:prstGeom>
        </p:spPr>
        <p:txBody>
          <a:bodyPr vert="horz" wrap="square" lIns="0" tIns="35560" rIns="0" bIns="0" rtlCol="0">
            <a:spAutoFit/>
          </a:bodyPr>
          <a:lstStyle/>
          <a:p>
            <a:pPr marL="12700" marR="5080">
              <a:lnSpc>
                <a:spcPts val="1400"/>
              </a:lnSpc>
              <a:spcBef>
                <a:spcPts val="280"/>
              </a:spcBef>
            </a:pPr>
            <a:r>
              <a:rPr sz="1200" b="1" dirty="0">
                <a:solidFill>
                  <a:srgbClr val="FF6B00"/>
                </a:solidFill>
                <a:latin typeface="Arial" panose="020B0604020202020204" pitchFamily="34" charset="0"/>
                <a:cs typeface="Arial" panose="020B0604020202020204" pitchFamily="34" charset="0"/>
              </a:rPr>
              <a:t>Heading eque nihil </a:t>
            </a:r>
            <a:r>
              <a:rPr sz="1200" b="1" spc="-10" dirty="0">
                <a:solidFill>
                  <a:srgbClr val="FF6B00"/>
                </a:solidFill>
                <a:latin typeface="Arial" panose="020B0604020202020204" pitchFamily="34" charset="0"/>
                <a:cs typeface="Arial" panose="020B0604020202020204" pitchFamily="34" charset="0"/>
              </a:rPr>
              <a:t>molor</a:t>
            </a:r>
            <a:r>
              <a:rPr sz="1200" b="1" spc="50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rorem</a:t>
            </a:r>
            <a:r>
              <a:rPr sz="1200" b="1" spc="-2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eos</a:t>
            </a:r>
            <a:r>
              <a:rPr sz="1200" b="1" spc="-15" dirty="0">
                <a:solidFill>
                  <a:srgbClr val="FF6B00"/>
                </a:solidFill>
                <a:latin typeface="Arial" panose="020B0604020202020204" pitchFamily="34" charset="0"/>
                <a:cs typeface="Arial" panose="020B0604020202020204" pitchFamily="34" charset="0"/>
              </a:rPr>
              <a:t> </a:t>
            </a:r>
            <a:r>
              <a:rPr sz="1200" b="1" spc="-10" dirty="0">
                <a:solidFill>
                  <a:srgbClr val="FF6B00"/>
                </a:solidFill>
                <a:latin typeface="Arial" panose="020B0604020202020204" pitchFamily="34" charset="0"/>
                <a:cs typeface="Arial" panose="020B0604020202020204" pitchFamily="34" charset="0"/>
              </a:rPr>
              <a:t>dolorum</a:t>
            </a:r>
            <a:endParaRPr sz="1200" dirty="0">
              <a:latin typeface="Arial" panose="020B0604020202020204" pitchFamily="34" charset="0"/>
              <a:cs typeface="Arial" panose="020B0604020202020204" pitchFamily="34" charset="0"/>
            </a:endParaRPr>
          </a:p>
        </p:txBody>
      </p:sp>
      <p:sp>
        <p:nvSpPr>
          <p:cNvPr id="8" name="object 8"/>
          <p:cNvSpPr txBox="1"/>
          <p:nvPr/>
        </p:nvSpPr>
        <p:spPr>
          <a:xfrm>
            <a:off x="5363971" y="5697674"/>
            <a:ext cx="1911350" cy="873188"/>
          </a:xfrm>
          <a:prstGeom prst="rect">
            <a:avLst/>
          </a:prstGeom>
        </p:spPr>
        <p:txBody>
          <a:bodyPr vert="horz" wrap="square" lIns="0" tIns="82550" rIns="0" bIns="0" rtlCol="0">
            <a:spAutoFit/>
          </a:bodyPr>
          <a:lstStyle/>
          <a:p>
            <a:pPr marL="12700">
              <a:lnSpc>
                <a:spcPct val="100000"/>
              </a:lnSpc>
              <a:spcBef>
                <a:spcPts val="650"/>
              </a:spcBef>
            </a:pPr>
            <a:r>
              <a:rPr sz="900" b="1" spc="-10" dirty="0">
                <a:solidFill>
                  <a:srgbClr val="231F20"/>
                </a:solidFill>
                <a:latin typeface="Arial" panose="020B0604020202020204" pitchFamily="34" charset="0"/>
                <a:cs typeface="Arial" panose="020B0604020202020204" pitchFamily="34" charset="0"/>
              </a:rPr>
              <a:t>Subhead</a:t>
            </a:r>
            <a:endParaRPr sz="900" dirty="0">
              <a:latin typeface="Arial" panose="020B0604020202020204" pitchFamily="34" charset="0"/>
              <a:cs typeface="Arial" panose="020B0604020202020204" pitchFamily="34" charset="0"/>
            </a:endParaRPr>
          </a:p>
          <a:p>
            <a:pPr marL="101600" marR="508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Eliquis</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quam</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faci</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blaut</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delibus</a:t>
            </a:r>
            <a:r>
              <a:rPr sz="900" spc="-2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quo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eum,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disque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num</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quaes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rerciunt</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vende</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culpa</a:t>
            </a:r>
            <a:r>
              <a:rPr sz="900" spc="-10" dirty="0">
                <a:solidFill>
                  <a:srgbClr val="616264"/>
                </a:solidFill>
                <a:latin typeface="Arial" panose="020B0604020202020204" pitchFamily="34" charset="0"/>
                <a:cs typeface="Arial" panose="020B0604020202020204" pitchFamily="34" charset="0"/>
              </a:rPr>
              <a:t> olende</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vollent</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emperunt</a:t>
            </a:r>
            <a:r>
              <a:rPr sz="900" spc="20"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fuga.</a:t>
            </a:r>
            <a:endParaRPr sz="900" dirty="0">
              <a:latin typeface="Arial" panose="020B0604020202020204" pitchFamily="34" charset="0"/>
              <a:cs typeface="Arial" panose="020B0604020202020204" pitchFamily="34" charset="0"/>
            </a:endParaRPr>
          </a:p>
        </p:txBody>
      </p:sp>
      <p:sp>
        <p:nvSpPr>
          <p:cNvPr id="11" name="object 11"/>
          <p:cNvSpPr txBox="1"/>
          <p:nvPr/>
        </p:nvSpPr>
        <p:spPr>
          <a:xfrm>
            <a:off x="7627111" y="724230"/>
            <a:ext cx="1847850" cy="394980"/>
          </a:xfrm>
          <a:prstGeom prst="rect">
            <a:avLst/>
          </a:prstGeom>
        </p:spPr>
        <p:txBody>
          <a:bodyPr vert="horz" wrap="square" lIns="0" tIns="35560" rIns="0" bIns="0" rtlCol="0">
            <a:spAutoFit/>
          </a:bodyPr>
          <a:lstStyle/>
          <a:p>
            <a:pPr marL="12700" marR="5080">
              <a:lnSpc>
                <a:spcPts val="1400"/>
              </a:lnSpc>
              <a:spcBef>
                <a:spcPts val="280"/>
              </a:spcBef>
            </a:pPr>
            <a:r>
              <a:rPr sz="1200" b="1" dirty="0">
                <a:solidFill>
                  <a:srgbClr val="FF6B00"/>
                </a:solidFill>
                <a:latin typeface="Arial" panose="020B0604020202020204" pitchFamily="34" charset="0"/>
                <a:cs typeface="Arial" panose="020B0604020202020204" pitchFamily="34" charset="0"/>
              </a:rPr>
              <a:t>Heading eque nihil </a:t>
            </a:r>
            <a:r>
              <a:rPr sz="1200" b="1" spc="-10" dirty="0">
                <a:solidFill>
                  <a:srgbClr val="FF6B00"/>
                </a:solidFill>
                <a:latin typeface="Arial" panose="020B0604020202020204" pitchFamily="34" charset="0"/>
                <a:cs typeface="Arial" panose="020B0604020202020204" pitchFamily="34" charset="0"/>
              </a:rPr>
              <a:t>molor</a:t>
            </a:r>
            <a:r>
              <a:rPr sz="1200" b="1" spc="50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rorem</a:t>
            </a:r>
            <a:r>
              <a:rPr sz="1200" b="1" spc="-20" dirty="0">
                <a:solidFill>
                  <a:srgbClr val="FF6B00"/>
                </a:solidFill>
                <a:latin typeface="Arial" panose="020B0604020202020204" pitchFamily="34" charset="0"/>
                <a:cs typeface="Arial" panose="020B0604020202020204" pitchFamily="34" charset="0"/>
              </a:rPr>
              <a:t> </a:t>
            </a:r>
            <a:r>
              <a:rPr sz="1200" b="1" dirty="0">
                <a:solidFill>
                  <a:srgbClr val="FF6B00"/>
                </a:solidFill>
                <a:latin typeface="Arial" panose="020B0604020202020204" pitchFamily="34" charset="0"/>
                <a:cs typeface="Arial" panose="020B0604020202020204" pitchFamily="34" charset="0"/>
              </a:rPr>
              <a:t>eos</a:t>
            </a:r>
            <a:r>
              <a:rPr sz="1200" b="1" spc="-15" dirty="0">
                <a:solidFill>
                  <a:srgbClr val="FF6B00"/>
                </a:solidFill>
                <a:latin typeface="Arial" panose="020B0604020202020204" pitchFamily="34" charset="0"/>
                <a:cs typeface="Arial" panose="020B0604020202020204" pitchFamily="34" charset="0"/>
              </a:rPr>
              <a:t> </a:t>
            </a:r>
            <a:r>
              <a:rPr sz="1200" b="1" spc="-10" dirty="0">
                <a:solidFill>
                  <a:srgbClr val="FF6B00"/>
                </a:solidFill>
                <a:latin typeface="Arial" panose="020B0604020202020204" pitchFamily="34" charset="0"/>
                <a:cs typeface="Arial" panose="020B0604020202020204" pitchFamily="34" charset="0"/>
              </a:rPr>
              <a:t>dolorum</a:t>
            </a:r>
            <a:endParaRPr sz="1200" dirty="0">
              <a:latin typeface="Arial" panose="020B0604020202020204" pitchFamily="34" charset="0"/>
              <a:cs typeface="Arial" panose="020B0604020202020204" pitchFamily="34" charset="0"/>
            </a:endParaRPr>
          </a:p>
        </p:txBody>
      </p:sp>
      <p:sp>
        <p:nvSpPr>
          <p:cNvPr id="12" name="object 12"/>
          <p:cNvSpPr txBox="1"/>
          <p:nvPr/>
        </p:nvSpPr>
        <p:spPr>
          <a:xfrm>
            <a:off x="7627110" y="1200480"/>
            <a:ext cx="2025014" cy="4095160"/>
          </a:xfrm>
          <a:prstGeom prst="rect">
            <a:avLst/>
          </a:prstGeom>
        </p:spPr>
        <p:txBody>
          <a:bodyPr vert="horz" wrap="square" lIns="0" tIns="82550" rIns="0" bIns="0" rtlCol="0">
            <a:spAutoFit/>
          </a:bodyPr>
          <a:lstStyle/>
          <a:p>
            <a:pPr marL="12700">
              <a:lnSpc>
                <a:spcPct val="100000"/>
              </a:lnSpc>
              <a:spcBef>
                <a:spcPts val="650"/>
              </a:spcBef>
            </a:pPr>
            <a:r>
              <a:rPr sz="900" b="1" spc="-10" dirty="0">
                <a:solidFill>
                  <a:srgbClr val="231F20"/>
                </a:solidFill>
                <a:latin typeface="Arial" panose="020B0604020202020204" pitchFamily="34" charset="0"/>
                <a:cs typeface="Arial" panose="020B0604020202020204" pitchFamily="34" charset="0"/>
              </a:rPr>
              <a:t>Subhead</a:t>
            </a:r>
            <a:endParaRPr sz="900" dirty="0">
              <a:latin typeface="Arial" panose="020B0604020202020204" pitchFamily="34" charset="0"/>
              <a:cs typeface="Arial" panose="020B0604020202020204" pitchFamily="34" charset="0"/>
            </a:endParaRPr>
          </a:p>
          <a:p>
            <a:pPr marL="101600" marR="11811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Eliquis</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quam</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faci</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blaut</a:t>
            </a:r>
            <a:r>
              <a:rPr sz="900" spc="-2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delibus</a:t>
            </a:r>
            <a:r>
              <a:rPr sz="900" spc="-2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quo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eum,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disque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num</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quaes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rerciunt</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vende</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culpa</a:t>
            </a:r>
            <a:r>
              <a:rPr sz="900" spc="-10" dirty="0">
                <a:solidFill>
                  <a:srgbClr val="616264"/>
                </a:solidFill>
                <a:latin typeface="Arial" panose="020B0604020202020204" pitchFamily="34" charset="0"/>
                <a:cs typeface="Arial" panose="020B0604020202020204" pitchFamily="34" charset="0"/>
              </a:rPr>
              <a:t> olende</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vollent</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emperunt</a:t>
            </a:r>
            <a:r>
              <a:rPr sz="900" spc="20"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fuga.</a:t>
            </a:r>
            <a:endParaRPr sz="900" dirty="0">
              <a:latin typeface="Arial" panose="020B0604020202020204" pitchFamily="34" charset="0"/>
              <a:cs typeface="Arial" panose="020B0604020202020204" pitchFamily="34" charset="0"/>
            </a:endParaRPr>
          </a:p>
          <a:p>
            <a:pPr marL="101600" marR="508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Itatis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estrum</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iumquianda</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comnis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nessimi,</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ex</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eos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quis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dolorae</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natio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dolessi</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corro</a:t>
            </a:r>
            <a:r>
              <a:rPr sz="900" spc="-15" dirty="0">
                <a:solidFill>
                  <a:srgbClr val="616264"/>
                </a:solidFill>
                <a:latin typeface="Arial" panose="020B0604020202020204" pitchFamily="34" charset="0"/>
                <a:cs typeface="Arial" panose="020B0604020202020204" pitchFamily="34" charset="0"/>
              </a:rPr>
              <a:t> </a:t>
            </a:r>
            <a:r>
              <a:rPr sz="900" dirty="0" err="1">
                <a:solidFill>
                  <a:srgbClr val="616264"/>
                </a:solidFill>
                <a:latin typeface="Arial" panose="020B0604020202020204" pitchFamily="34" charset="0"/>
                <a:cs typeface="Arial" panose="020B0604020202020204" pitchFamily="34" charset="0"/>
              </a:rPr>
              <a:t>consequis</a:t>
            </a:r>
            <a:r>
              <a:rPr sz="900" spc="-10" dirty="0">
                <a:solidFill>
                  <a:srgbClr val="616264"/>
                </a:solidFill>
                <a:latin typeface="Arial" panose="020B0604020202020204" pitchFamily="34" charset="0"/>
                <a:cs typeface="Arial" panose="020B0604020202020204" pitchFamily="34" charset="0"/>
              </a:rPr>
              <a:t> </a:t>
            </a:r>
            <a:r>
              <a:rPr sz="900" spc="-10" dirty="0" err="1">
                <a:solidFill>
                  <a:srgbClr val="616264"/>
                </a:solidFill>
                <a:latin typeface="Arial" panose="020B0604020202020204" pitchFamily="34" charset="0"/>
                <a:cs typeface="Arial" panose="020B0604020202020204" pitchFamily="34" charset="0"/>
              </a:rPr>
              <a:t>aditataquas</a:t>
            </a:r>
            <a:r>
              <a:rPr sz="900" spc="-10" dirty="0">
                <a:solidFill>
                  <a:srgbClr val="616264"/>
                </a:solidFill>
                <a:latin typeface="Arial" panose="020B0604020202020204" pitchFamily="34" charset="0"/>
                <a:cs typeface="Arial" panose="020B0604020202020204" pitchFamily="34" charset="0"/>
              </a:rPr>
              <a:t>.</a:t>
            </a:r>
            <a:endParaRPr sz="900" dirty="0">
              <a:latin typeface="Arial" panose="020B0604020202020204" pitchFamily="34" charset="0"/>
              <a:cs typeface="Arial" panose="020B0604020202020204" pitchFamily="34" charset="0"/>
            </a:endParaRPr>
          </a:p>
          <a:p>
            <a:pPr marL="102235" indent="-89535">
              <a:lnSpc>
                <a:spcPct val="100000"/>
              </a:lnSpc>
              <a:spcBef>
                <a:spcPts val="550"/>
              </a:spcBef>
              <a:buChar char="•"/>
              <a:tabLst>
                <a:tab pos="102235" algn="l"/>
              </a:tabLst>
            </a:pPr>
            <a:r>
              <a:rPr sz="900" dirty="0">
                <a:solidFill>
                  <a:srgbClr val="616264"/>
                </a:solidFill>
                <a:latin typeface="Arial" panose="020B0604020202020204" pitchFamily="34" charset="0"/>
                <a:cs typeface="Arial" panose="020B0604020202020204" pitchFamily="34" charset="0"/>
              </a:rPr>
              <a:t>Pre</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doluptate</a:t>
            </a:r>
            <a:r>
              <a:rPr sz="900" dirty="0">
                <a:solidFill>
                  <a:srgbClr val="616264"/>
                </a:solidFill>
                <a:latin typeface="Arial" panose="020B0604020202020204" pitchFamily="34" charset="0"/>
                <a:cs typeface="Arial" panose="020B0604020202020204" pitchFamily="34" charset="0"/>
              </a:rPr>
              <a:t> sus nesenihil </a:t>
            </a:r>
            <a:r>
              <a:rPr sz="900" spc="-10" dirty="0" err="1">
                <a:solidFill>
                  <a:srgbClr val="616264"/>
                </a:solidFill>
                <a:latin typeface="Arial" panose="020B0604020202020204" pitchFamily="34" charset="0"/>
                <a:cs typeface="Arial" panose="020B0604020202020204" pitchFamily="34" charset="0"/>
              </a:rPr>
              <a:t>illacit</a:t>
            </a:r>
            <a:r>
              <a:rPr sz="900" spc="-10" dirty="0">
                <a:solidFill>
                  <a:srgbClr val="616264"/>
                </a:solidFill>
                <a:latin typeface="Arial" panose="020B0604020202020204" pitchFamily="34" charset="0"/>
                <a:cs typeface="Arial" panose="020B0604020202020204" pitchFamily="34" charset="0"/>
              </a:rPr>
              <a:t>.</a:t>
            </a:r>
            <a:endParaRPr sz="900" dirty="0">
              <a:latin typeface="Arial" panose="020B0604020202020204" pitchFamily="34" charset="0"/>
              <a:cs typeface="Arial" panose="020B0604020202020204" pitchFamily="34" charset="0"/>
            </a:endParaRPr>
          </a:p>
          <a:p>
            <a:pPr marL="12700" marR="377190">
              <a:lnSpc>
                <a:spcPts val="700"/>
              </a:lnSpc>
              <a:spcBef>
                <a:spcPts val="450"/>
              </a:spcBef>
            </a:pPr>
            <a:endParaRPr lang="en-US" sz="900" b="1" dirty="0">
              <a:solidFill>
                <a:srgbClr val="231F20"/>
              </a:solidFill>
              <a:latin typeface="Arial" panose="020B0604020202020204" pitchFamily="34" charset="0"/>
              <a:cs typeface="Arial" panose="020B0604020202020204" pitchFamily="34" charset="0"/>
            </a:endParaRPr>
          </a:p>
          <a:p>
            <a:pPr marL="12700" marR="377190">
              <a:lnSpc>
                <a:spcPct val="108300"/>
              </a:lnSpc>
              <a:spcBef>
                <a:spcPts val="450"/>
              </a:spcBef>
            </a:pPr>
            <a:r>
              <a:rPr sz="900" b="1" dirty="0" err="1">
                <a:solidFill>
                  <a:srgbClr val="231F20"/>
                </a:solidFill>
                <a:latin typeface="Arial" panose="020B0604020202020204" pitchFamily="34" charset="0"/>
                <a:cs typeface="Arial" panose="020B0604020202020204" pitchFamily="34" charset="0"/>
              </a:rPr>
              <a:t>Lesti</a:t>
            </a:r>
            <a:r>
              <a:rPr sz="900" b="1" spc="-15" dirty="0">
                <a:solidFill>
                  <a:srgbClr val="231F20"/>
                </a:solidFill>
                <a:latin typeface="Arial" panose="020B0604020202020204" pitchFamily="34" charset="0"/>
                <a:cs typeface="Arial" panose="020B0604020202020204" pitchFamily="34" charset="0"/>
              </a:rPr>
              <a:t> </a:t>
            </a:r>
            <a:r>
              <a:rPr sz="900" b="1" spc="-10" dirty="0">
                <a:solidFill>
                  <a:srgbClr val="231F20"/>
                </a:solidFill>
                <a:latin typeface="Arial" panose="020B0604020202020204" pitchFamily="34" charset="0"/>
                <a:cs typeface="Arial" panose="020B0604020202020204" pitchFamily="34" charset="0"/>
              </a:rPr>
              <a:t>officab </a:t>
            </a:r>
            <a:r>
              <a:rPr sz="900" b="1" dirty="0">
                <a:solidFill>
                  <a:srgbClr val="231F20"/>
                </a:solidFill>
                <a:latin typeface="Arial" panose="020B0604020202020204" pitchFamily="34" charset="0"/>
                <a:cs typeface="Arial" panose="020B0604020202020204" pitchFamily="34" charset="0"/>
              </a:rPr>
              <a:t>orionseque</a:t>
            </a:r>
            <a:r>
              <a:rPr sz="900" b="1" spc="-10" dirty="0">
                <a:solidFill>
                  <a:srgbClr val="231F20"/>
                </a:solidFill>
                <a:latin typeface="Arial" panose="020B0604020202020204" pitchFamily="34" charset="0"/>
                <a:cs typeface="Arial" panose="020B0604020202020204" pitchFamily="34" charset="0"/>
              </a:rPr>
              <a:t> </a:t>
            </a:r>
            <a:r>
              <a:rPr sz="900" b="1" spc="-20" dirty="0">
                <a:solidFill>
                  <a:srgbClr val="231F20"/>
                </a:solidFill>
                <a:latin typeface="Arial" panose="020B0604020202020204" pitchFamily="34" charset="0"/>
                <a:cs typeface="Arial" panose="020B0604020202020204" pitchFamily="34" charset="0"/>
              </a:rPr>
              <a:t>nihil</a:t>
            </a:r>
            <a:r>
              <a:rPr sz="900" b="1" spc="500" dirty="0">
                <a:solidFill>
                  <a:srgbClr val="231F20"/>
                </a:solidFill>
                <a:latin typeface="Arial" panose="020B0604020202020204" pitchFamily="34" charset="0"/>
                <a:cs typeface="Arial" panose="020B0604020202020204" pitchFamily="34" charset="0"/>
              </a:rPr>
              <a:t> </a:t>
            </a:r>
            <a:r>
              <a:rPr sz="900" b="1" spc="-10" dirty="0">
                <a:solidFill>
                  <a:srgbClr val="231F20"/>
                </a:solidFill>
                <a:latin typeface="Arial" panose="020B0604020202020204" pitchFamily="34" charset="0"/>
                <a:cs typeface="Arial" panose="020B0604020202020204" pitchFamily="34" charset="0"/>
              </a:rPr>
              <a:t>molorrorem</a:t>
            </a:r>
            <a:r>
              <a:rPr sz="900" b="1" spc="25" dirty="0">
                <a:solidFill>
                  <a:srgbClr val="231F20"/>
                </a:solidFill>
                <a:latin typeface="Arial" panose="020B0604020202020204" pitchFamily="34" charset="0"/>
                <a:cs typeface="Arial" panose="020B0604020202020204" pitchFamily="34" charset="0"/>
              </a:rPr>
              <a:t> </a:t>
            </a:r>
            <a:r>
              <a:rPr sz="900" b="1" spc="-25" dirty="0">
                <a:solidFill>
                  <a:srgbClr val="231F20"/>
                </a:solidFill>
                <a:latin typeface="Arial" panose="020B0604020202020204" pitchFamily="34" charset="0"/>
                <a:cs typeface="Arial" panose="020B0604020202020204" pitchFamily="34" charset="0"/>
              </a:rPr>
              <a:t>eos</a:t>
            </a:r>
            <a:endParaRPr sz="900" dirty="0">
              <a:latin typeface="Arial" panose="020B0604020202020204" pitchFamily="34" charset="0"/>
              <a:cs typeface="Arial" panose="020B0604020202020204" pitchFamily="34" charset="0"/>
            </a:endParaRPr>
          </a:p>
          <a:p>
            <a:pPr marL="101600" marR="9525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Ovitat</a:t>
            </a:r>
            <a:r>
              <a:rPr sz="900" spc="-3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quam</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faci</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blaut</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delibus</a:t>
            </a:r>
            <a:r>
              <a:rPr sz="900" spc="-3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quo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eum,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disque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num</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quaes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rerciunt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vererciunt </a:t>
            </a:r>
            <a:r>
              <a:rPr sz="900" dirty="0">
                <a:solidFill>
                  <a:srgbClr val="616264"/>
                </a:solidFill>
                <a:latin typeface="Arial" panose="020B0604020202020204" pitchFamily="34" charset="0"/>
                <a:cs typeface="Arial" panose="020B0604020202020204" pitchFamily="34" charset="0"/>
              </a:rPr>
              <a:t>vende</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cnde</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culpa</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olende</a:t>
            </a:r>
            <a:r>
              <a:rPr sz="900" spc="-10" dirty="0">
                <a:solidFill>
                  <a:srgbClr val="616264"/>
                </a:solidFill>
                <a:latin typeface="Arial" panose="020B0604020202020204" pitchFamily="34" charset="0"/>
                <a:cs typeface="Arial" panose="020B0604020202020204" pitchFamily="34" charset="0"/>
              </a:rPr>
              <a:t> vorerciunt</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vende</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cllent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emperunt</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fuga.</a:t>
            </a:r>
            <a:endParaRPr sz="900" dirty="0">
              <a:latin typeface="Arial" panose="020B0604020202020204" pitchFamily="34" charset="0"/>
              <a:cs typeface="Arial" panose="020B0604020202020204" pitchFamily="34" charset="0"/>
            </a:endParaRPr>
          </a:p>
          <a:p>
            <a:pPr marL="102235" indent="-89535">
              <a:lnSpc>
                <a:spcPct val="100000"/>
              </a:lnSpc>
              <a:spcBef>
                <a:spcPts val="550"/>
              </a:spcBef>
              <a:buChar char="•"/>
              <a:tabLst>
                <a:tab pos="102235" algn="l"/>
              </a:tabLst>
            </a:pPr>
            <a:r>
              <a:rPr sz="900" dirty="0">
                <a:solidFill>
                  <a:srgbClr val="616264"/>
                </a:solidFill>
                <a:latin typeface="Arial" panose="020B0604020202020204" pitchFamily="34" charset="0"/>
                <a:cs typeface="Arial" panose="020B0604020202020204" pitchFamily="34" charset="0"/>
              </a:rPr>
              <a:t>Pre</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doluptate</a:t>
            </a:r>
            <a:r>
              <a:rPr sz="900" dirty="0">
                <a:solidFill>
                  <a:srgbClr val="616264"/>
                </a:solidFill>
                <a:latin typeface="Arial" panose="020B0604020202020204" pitchFamily="34" charset="0"/>
                <a:cs typeface="Arial" panose="020B0604020202020204" pitchFamily="34" charset="0"/>
              </a:rPr>
              <a:t> sus nesenihil </a:t>
            </a:r>
            <a:r>
              <a:rPr sz="900" spc="-10" dirty="0">
                <a:solidFill>
                  <a:srgbClr val="616264"/>
                </a:solidFill>
                <a:latin typeface="Arial" panose="020B0604020202020204" pitchFamily="34" charset="0"/>
                <a:cs typeface="Arial" panose="020B0604020202020204" pitchFamily="34" charset="0"/>
              </a:rPr>
              <a:t>illacit.</a:t>
            </a:r>
            <a:endParaRPr sz="900" dirty="0">
              <a:latin typeface="Arial" panose="020B0604020202020204" pitchFamily="34" charset="0"/>
              <a:cs typeface="Arial" panose="020B0604020202020204" pitchFamily="34" charset="0"/>
            </a:endParaRPr>
          </a:p>
          <a:p>
            <a:pPr marL="101600" marR="508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Itatis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estrum</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iumquianda</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comnis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nessimi,</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ex</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eos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quis</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dolorae</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natio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dolessi</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corro</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consequis</a:t>
            </a:r>
            <a:r>
              <a:rPr sz="900" spc="-10" dirty="0">
                <a:solidFill>
                  <a:srgbClr val="616264"/>
                </a:solidFill>
                <a:latin typeface="Arial" panose="020B0604020202020204" pitchFamily="34" charset="0"/>
                <a:cs typeface="Arial" panose="020B0604020202020204" pitchFamily="34" charset="0"/>
              </a:rPr>
              <a:t> aditataquas</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nihiciusciis</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quis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cus</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as</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aci</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ra</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conet.</a:t>
            </a:r>
            <a:endParaRPr sz="900" dirty="0">
              <a:latin typeface="Arial" panose="020B0604020202020204" pitchFamily="34" charset="0"/>
              <a:cs typeface="Arial" panose="020B0604020202020204" pitchFamily="34" charset="0"/>
            </a:endParaRPr>
          </a:p>
          <a:p>
            <a:pPr marL="102235" indent="-89535">
              <a:lnSpc>
                <a:spcPct val="100000"/>
              </a:lnSpc>
              <a:spcBef>
                <a:spcPts val="550"/>
              </a:spcBef>
              <a:buChar char="•"/>
              <a:tabLst>
                <a:tab pos="102235" algn="l"/>
              </a:tabLst>
            </a:pPr>
            <a:r>
              <a:rPr sz="900" dirty="0">
                <a:solidFill>
                  <a:srgbClr val="616264"/>
                </a:solidFill>
                <a:latin typeface="Arial" panose="020B0604020202020204" pitchFamily="34" charset="0"/>
                <a:cs typeface="Arial" panose="020B0604020202020204" pitchFamily="34" charset="0"/>
              </a:rPr>
              <a:t>Pre</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doluptate</a:t>
            </a:r>
            <a:r>
              <a:rPr sz="900" dirty="0">
                <a:solidFill>
                  <a:srgbClr val="616264"/>
                </a:solidFill>
                <a:latin typeface="Arial" panose="020B0604020202020204" pitchFamily="34" charset="0"/>
                <a:cs typeface="Arial" panose="020B0604020202020204" pitchFamily="34" charset="0"/>
              </a:rPr>
              <a:t> sus nesenihil </a:t>
            </a:r>
            <a:r>
              <a:rPr sz="900" spc="-10" dirty="0">
                <a:solidFill>
                  <a:srgbClr val="616264"/>
                </a:solidFill>
                <a:latin typeface="Arial" panose="020B0604020202020204" pitchFamily="34" charset="0"/>
                <a:cs typeface="Arial" panose="020B0604020202020204" pitchFamily="34" charset="0"/>
              </a:rPr>
              <a:t>illacit.</a:t>
            </a:r>
            <a:endParaRPr sz="900" dirty="0">
              <a:latin typeface="Arial" panose="020B0604020202020204" pitchFamily="34" charset="0"/>
              <a:cs typeface="Arial" panose="020B0604020202020204" pitchFamily="34" charset="0"/>
            </a:endParaRPr>
          </a:p>
        </p:txBody>
      </p:sp>
      <p:sp>
        <p:nvSpPr>
          <p:cNvPr id="13" name="object 13"/>
          <p:cNvSpPr txBox="1"/>
          <p:nvPr/>
        </p:nvSpPr>
        <p:spPr>
          <a:xfrm>
            <a:off x="7627110" y="5334000"/>
            <a:ext cx="1934845" cy="1249381"/>
          </a:xfrm>
          <a:prstGeom prst="rect">
            <a:avLst/>
          </a:prstGeom>
        </p:spPr>
        <p:txBody>
          <a:bodyPr vert="horz" wrap="square" lIns="0" tIns="82550" rIns="0" bIns="0" rtlCol="0">
            <a:spAutoFit/>
          </a:bodyPr>
          <a:lstStyle/>
          <a:p>
            <a:pPr marL="12700">
              <a:lnSpc>
                <a:spcPct val="100000"/>
              </a:lnSpc>
              <a:spcBef>
                <a:spcPts val="650"/>
              </a:spcBef>
            </a:pPr>
            <a:r>
              <a:rPr sz="900" b="1" spc="-10" dirty="0">
                <a:solidFill>
                  <a:srgbClr val="231F20"/>
                </a:solidFill>
                <a:latin typeface="Arial" panose="020B0604020202020204" pitchFamily="34" charset="0"/>
                <a:cs typeface="Arial" panose="020B0604020202020204" pitchFamily="34" charset="0"/>
              </a:rPr>
              <a:t>Subhead</a:t>
            </a:r>
            <a:endParaRPr sz="900" dirty="0">
              <a:latin typeface="Arial" panose="020B0604020202020204" pitchFamily="34" charset="0"/>
              <a:cs typeface="Arial" panose="020B0604020202020204" pitchFamily="34" charset="0"/>
            </a:endParaRPr>
          </a:p>
          <a:p>
            <a:pPr marL="101600" marR="5080" indent="-88900">
              <a:lnSpc>
                <a:spcPct val="108300"/>
              </a:lnSpc>
              <a:spcBef>
                <a:spcPts val="450"/>
              </a:spcBef>
              <a:buChar char="•"/>
              <a:tabLst>
                <a:tab pos="101600" algn="l"/>
              </a:tabLst>
            </a:pPr>
            <a:r>
              <a:rPr sz="900" dirty="0">
                <a:solidFill>
                  <a:srgbClr val="616264"/>
                </a:solidFill>
                <a:latin typeface="Arial" panose="020B0604020202020204" pitchFamily="34" charset="0"/>
                <a:cs typeface="Arial" panose="020B0604020202020204" pitchFamily="34" charset="0"/>
              </a:rPr>
              <a:t>Ovitat</a:t>
            </a:r>
            <a:r>
              <a:rPr sz="900" spc="-3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quam</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faci</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blaut</a:t>
            </a:r>
            <a:r>
              <a:rPr sz="900" spc="-3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delibus</a:t>
            </a:r>
            <a:r>
              <a:rPr sz="900" spc="-30" dirty="0">
                <a:solidFill>
                  <a:srgbClr val="616264"/>
                </a:solidFill>
                <a:latin typeface="Arial" panose="020B0604020202020204" pitchFamily="34" charset="0"/>
                <a:cs typeface="Arial" panose="020B0604020202020204" pitchFamily="34" charset="0"/>
              </a:rPr>
              <a:t> </a:t>
            </a:r>
            <a:r>
              <a:rPr sz="900" spc="-25" dirty="0">
                <a:solidFill>
                  <a:srgbClr val="616264"/>
                </a:solidFill>
                <a:latin typeface="Arial" panose="020B0604020202020204" pitchFamily="34" charset="0"/>
                <a:cs typeface="Arial" panose="020B0604020202020204" pitchFamily="34" charset="0"/>
              </a:rPr>
              <a:t>quo</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mos</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eum,</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que</a:t>
            </a:r>
            <a:r>
              <a:rPr sz="900" spc="-2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disque</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num</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quaes</a:t>
            </a:r>
            <a:r>
              <a:rPr sz="900" spc="500"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rerciunt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vererciunt </a:t>
            </a:r>
            <a:r>
              <a:rPr sz="900" dirty="0">
                <a:solidFill>
                  <a:srgbClr val="616264"/>
                </a:solidFill>
                <a:latin typeface="Arial" panose="020B0604020202020204" pitchFamily="34" charset="0"/>
                <a:cs typeface="Arial" panose="020B0604020202020204" pitchFamily="34" charset="0"/>
              </a:rPr>
              <a:t>vende</a:t>
            </a:r>
            <a:r>
              <a:rPr sz="900" spc="-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cnde</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5"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culpa</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olende</a:t>
            </a:r>
            <a:r>
              <a:rPr sz="900" spc="-10" dirty="0">
                <a:solidFill>
                  <a:srgbClr val="616264"/>
                </a:solidFill>
                <a:latin typeface="Arial" panose="020B0604020202020204" pitchFamily="34" charset="0"/>
                <a:cs typeface="Arial" panose="020B0604020202020204" pitchFamily="34" charset="0"/>
              </a:rPr>
              <a:t> vorerciunt</a:t>
            </a:r>
            <a:r>
              <a:rPr sz="900" spc="-1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vende</a:t>
            </a:r>
            <a:r>
              <a:rPr sz="900" spc="50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min</a:t>
            </a:r>
            <a:r>
              <a:rPr sz="900" spc="-10" dirty="0">
                <a:solidFill>
                  <a:srgbClr val="616264"/>
                </a:solidFill>
                <a:latin typeface="Arial" panose="020B0604020202020204" pitchFamily="34" charset="0"/>
                <a:cs typeface="Arial" panose="020B0604020202020204" pitchFamily="34" charset="0"/>
              </a:rPr>
              <a:t> </a:t>
            </a:r>
            <a:r>
              <a:rPr sz="900" dirty="0">
                <a:solidFill>
                  <a:srgbClr val="616264"/>
                </a:solidFill>
                <a:latin typeface="Arial" panose="020B0604020202020204" pitchFamily="34" charset="0"/>
                <a:cs typeface="Arial" panose="020B0604020202020204" pitchFamily="34" charset="0"/>
              </a:rPr>
              <a:t>cllent</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emperunt</a:t>
            </a:r>
            <a:r>
              <a:rPr sz="900" spc="-5" dirty="0">
                <a:solidFill>
                  <a:srgbClr val="616264"/>
                </a:solidFill>
                <a:latin typeface="Arial" panose="020B0604020202020204" pitchFamily="34" charset="0"/>
                <a:cs typeface="Arial" panose="020B0604020202020204" pitchFamily="34" charset="0"/>
              </a:rPr>
              <a:t> </a:t>
            </a:r>
            <a:r>
              <a:rPr sz="900" spc="-20" dirty="0">
                <a:solidFill>
                  <a:srgbClr val="616264"/>
                </a:solidFill>
                <a:latin typeface="Arial" panose="020B0604020202020204" pitchFamily="34" charset="0"/>
                <a:cs typeface="Arial" panose="020B0604020202020204" pitchFamily="34" charset="0"/>
              </a:rPr>
              <a:t>fuga.</a:t>
            </a:r>
            <a:endParaRPr sz="900" dirty="0">
              <a:latin typeface="Arial" panose="020B0604020202020204" pitchFamily="34" charset="0"/>
              <a:cs typeface="Arial" panose="020B0604020202020204" pitchFamily="34" charset="0"/>
            </a:endParaRPr>
          </a:p>
          <a:p>
            <a:pPr marL="102235" indent="-89535">
              <a:lnSpc>
                <a:spcPct val="100000"/>
              </a:lnSpc>
              <a:spcBef>
                <a:spcPts val="550"/>
              </a:spcBef>
              <a:buChar char="•"/>
              <a:tabLst>
                <a:tab pos="102235" algn="l"/>
              </a:tabLst>
            </a:pPr>
            <a:r>
              <a:rPr sz="900" dirty="0">
                <a:solidFill>
                  <a:srgbClr val="616264"/>
                </a:solidFill>
                <a:latin typeface="Arial" panose="020B0604020202020204" pitchFamily="34" charset="0"/>
                <a:cs typeface="Arial" panose="020B0604020202020204" pitchFamily="34" charset="0"/>
              </a:rPr>
              <a:t>Pre</a:t>
            </a:r>
            <a:r>
              <a:rPr sz="900" spc="-5" dirty="0">
                <a:solidFill>
                  <a:srgbClr val="616264"/>
                </a:solidFill>
                <a:latin typeface="Arial" panose="020B0604020202020204" pitchFamily="34" charset="0"/>
                <a:cs typeface="Arial" panose="020B0604020202020204" pitchFamily="34" charset="0"/>
              </a:rPr>
              <a:t> </a:t>
            </a:r>
            <a:r>
              <a:rPr sz="900" spc="-10" dirty="0">
                <a:solidFill>
                  <a:srgbClr val="616264"/>
                </a:solidFill>
                <a:latin typeface="Arial" panose="020B0604020202020204" pitchFamily="34" charset="0"/>
                <a:cs typeface="Arial" panose="020B0604020202020204" pitchFamily="34" charset="0"/>
              </a:rPr>
              <a:t>doluptate</a:t>
            </a:r>
            <a:r>
              <a:rPr sz="900" dirty="0">
                <a:solidFill>
                  <a:srgbClr val="616264"/>
                </a:solidFill>
                <a:latin typeface="Arial" panose="020B0604020202020204" pitchFamily="34" charset="0"/>
                <a:cs typeface="Arial" panose="020B0604020202020204" pitchFamily="34" charset="0"/>
              </a:rPr>
              <a:t> sus nesenihil </a:t>
            </a:r>
            <a:r>
              <a:rPr sz="900" spc="-10" dirty="0">
                <a:solidFill>
                  <a:srgbClr val="616264"/>
                </a:solidFill>
                <a:latin typeface="Arial" panose="020B0604020202020204" pitchFamily="34" charset="0"/>
                <a:cs typeface="Arial" panose="020B0604020202020204" pitchFamily="34" charset="0"/>
              </a:rPr>
              <a:t>illacit.</a:t>
            </a:r>
            <a:endParaRPr sz="900" dirty="0">
              <a:latin typeface="Arial" panose="020B0604020202020204" pitchFamily="34" charset="0"/>
              <a:cs typeface="Arial" panose="020B0604020202020204" pitchFamily="34" charset="0"/>
            </a:endParaRPr>
          </a:p>
        </p:txBody>
      </p:sp>
      <p:grpSp>
        <p:nvGrpSpPr>
          <p:cNvPr id="15" name="object 15"/>
          <p:cNvGrpSpPr/>
          <p:nvPr/>
        </p:nvGrpSpPr>
        <p:grpSpPr>
          <a:xfrm>
            <a:off x="0" y="0"/>
            <a:ext cx="4232275" cy="7141845"/>
            <a:chOff x="0" y="0"/>
            <a:chExt cx="4232275" cy="7141845"/>
          </a:xfrm>
        </p:grpSpPr>
        <p:sp>
          <p:nvSpPr>
            <p:cNvPr id="16" name="object 16"/>
            <p:cNvSpPr/>
            <p:nvPr/>
          </p:nvSpPr>
          <p:spPr>
            <a:xfrm>
              <a:off x="0" y="0"/>
              <a:ext cx="2424430" cy="2770505"/>
            </a:xfrm>
            <a:custGeom>
              <a:avLst/>
              <a:gdLst/>
              <a:ahLst/>
              <a:cxnLst/>
              <a:rect l="l" t="t" r="r" b="b"/>
              <a:pathLst>
                <a:path w="2424430" h="2770505">
                  <a:moveTo>
                    <a:pt x="1628470" y="0"/>
                  </a:moveTo>
                  <a:lnTo>
                    <a:pt x="0" y="0"/>
                  </a:lnTo>
                  <a:lnTo>
                    <a:pt x="0" y="2316200"/>
                  </a:lnTo>
                  <a:lnTo>
                    <a:pt x="457022" y="2769920"/>
                  </a:lnTo>
                  <a:lnTo>
                    <a:pt x="457022" y="793864"/>
                  </a:lnTo>
                  <a:lnTo>
                    <a:pt x="2424214" y="793864"/>
                  </a:lnTo>
                  <a:lnTo>
                    <a:pt x="1628470" y="0"/>
                  </a:lnTo>
                  <a:close/>
                </a:path>
              </a:pathLst>
            </a:custGeom>
            <a:solidFill>
              <a:srgbClr val="FFFFFF"/>
            </a:solidFill>
          </p:spPr>
          <p:txBody>
            <a:bodyPr wrap="square" lIns="0" tIns="0" rIns="0" bIns="0" rtlCol="0"/>
            <a:lstStyle/>
            <a:p>
              <a:endParaRPr/>
            </a:p>
          </p:txBody>
        </p:sp>
        <p:sp>
          <p:nvSpPr>
            <p:cNvPr id="17" name="object 17"/>
            <p:cNvSpPr/>
            <p:nvPr/>
          </p:nvSpPr>
          <p:spPr>
            <a:xfrm>
              <a:off x="708659" y="2946702"/>
              <a:ext cx="3520440" cy="0"/>
            </a:xfrm>
            <a:custGeom>
              <a:avLst/>
              <a:gdLst/>
              <a:ahLst/>
              <a:cxnLst/>
              <a:rect l="l" t="t" r="r" b="b"/>
              <a:pathLst>
                <a:path w="3520440">
                  <a:moveTo>
                    <a:pt x="0" y="0"/>
                  </a:moveTo>
                  <a:lnTo>
                    <a:pt x="3520440" y="0"/>
                  </a:lnTo>
                </a:path>
              </a:pathLst>
            </a:custGeom>
            <a:ln w="6350">
              <a:solidFill>
                <a:srgbClr val="FFFFFF"/>
              </a:solidFill>
            </a:ln>
          </p:spPr>
          <p:txBody>
            <a:bodyPr wrap="square" lIns="0" tIns="0" rIns="0" bIns="0" rtlCol="0"/>
            <a:lstStyle/>
            <a:p>
              <a:endParaRPr/>
            </a:p>
          </p:txBody>
        </p:sp>
        <p:sp>
          <p:nvSpPr>
            <p:cNvPr id="18" name="object 18"/>
            <p:cNvSpPr/>
            <p:nvPr/>
          </p:nvSpPr>
          <p:spPr>
            <a:xfrm>
              <a:off x="0" y="3318976"/>
              <a:ext cx="1750060" cy="3823335"/>
            </a:xfrm>
            <a:custGeom>
              <a:avLst/>
              <a:gdLst/>
              <a:ahLst/>
              <a:cxnLst/>
              <a:rect l="l" t="t" r="r" b="b"/>
              <a:pathLst>
                <a:path w="1750060" h="3823334">
                  <a:moveTo>
                    <a:pt x="0" y="0"/>
                  </a:moveTo>
                  <a:lnTo>
                    <a:pt x="0" y="2754884"/>
                  </a:lnTo>
                  <a:lnTo>
                    <a:pt x="1071321" y="3822814"/>
                  </a:lnTo>
                  <a:lnTo>
                    <a:pt x="1749615" y="3822814"/>
                  </a:lnTo>
                  <a:lnTo>
                    <a:pt x="1749615" y="1744027"/>
                  </a:lnTo>
                  <a:lnTo>
                    <a:pt x="0" y="0"/>
                  </a:lnTo>
                  <a:close/>
                </a:path>
              </a:pathLst>
            </a:custGeom>
            <a:solidFill>
              <a:srgbClr val="DC5E00"/>
            </a:solidFill>
          </p:spPr>
          <p:txBody>
            <a:bodyPr wrap="square" lIns="0" tIns="0" rIns="0" bIns="0" rtlCol="0"/>
            <a:lstStyle/>
            <a:p>
              <a:endParaRPr/>
            </a:p>
          </p:txBody>
        </p:sp>
      </p:grpSp>
      <p:sp>
        <p:nvSpPr>
          <p:cNvPr id="19" name="object 19"/>
          <p:cNvSpPr txBox="1"/>
          <p:nvPr/>
        </p:nvSpPr>
        <p:spPr>
          <a:xfrm>
            <a:off x="1930400" y="5119241"/>
            <a:ext cx="2641600" cy="1702710"/>
          </a:xfrm>
          <a:prstGeom prst="rect">
            <a:avLst/>
          </a:prstGeom>
        </p:spPr>
        <p:txBody>
          <a:bodyPr vert="horz" wrap="square" lIns="0" tIns="82550" rIns="0" bIns="0" rtlCol="0">
            <a:spAutoFit/>
          </a:bodyPr>
          <a:lstStyle/>
          <a:p>
            <a:pPr marL="12700">
              <a:lnSpc>
                <a:spcPct val="100000"/>
              </a:lnSpc>
              <a:spcBef>
                <a:spcPts val="650"/>
              </a:spcBef>
            </a:pPr>
            <a:r>
              <a:rPr sz="950" b="1" spc="-10" dirty="0">
                <a:solidFill>
                  <a:srgbClr val="FFFFFF"/>
                </a:solidFill>
                <a:latin typeface="Arial" panose="020B0604020202020204" pitchFamily="34" charset="0"/>
                <a:cs typeface="Arial" panose="020B0604020202020204" pitchFamily="34" charset="0"/>
              </a:rPr>
              <a:t>Subhead</a:t>
            </a:r>
            <a:endParaRPr sz="950" dirty="0">
              <a:latin typeface="Arial" panose="020B0604020202020204" pitchFamily="34" charset="0"/>
              <a:cs typeface="Arial" panose="020B0604020202020204" pitchFamily="34" charset="0"/>
            </a:endParaRPr>
          </a:p>
          <a:p>
            <a:pPr marL="12700" marR="5080">
              <a:lnSpc>
                <a:spcPct val="108300"/>
              </a:lnSpc>
              <a:spcBef>
                <a:spcPts val="450"/>
              </a:spcBef>
            </a:pPr>
            <a:r>
              <a:rPr sz="950" dirty="0">
                <a:solidFill>
                  <a:srgbClr val="FFFFFF"/>
                </a:solidFill>
                <a:latin typeface="Arial" panose="020B0604020202020204" pitchFamily="34" charset="0"/>
                <a:cs typeface="Arial" panose="020B0604020202020204" pitchFamily="34" charset="0"/>
              </a:rPr>
              <a:t>Ripsum</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qui</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sa</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ipitior</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aspisto</a:t>
            </a:r>
            <a:r>
              <a:rPr sz="950" spc="-10" dirty="0">
                <a:solidFill>
                  <a:srgbClr val="FFFFFF"/>
                </a:solidFill>
                <a:latin typeface="Arial" panose="020B0604020202020204" pitchFamily="34" charset="0"/>
                <a:cs typeface="Arial" panose="020B0604020202020204" pitchFamily="34" charset="0"/>
              </a:rPr>
              <a:t> inctur, </a:t>
            </a:r>
            <a:r>
              <a:rPr sz="950" dirty="0">
                <a:solidFill>
                  <a:srgbClr val="FFFFFF"/>
                </a:solidFill>
                <a:latin typeface="Arial" panose="020B0604020202020204" pitchFamily="34" charset="0"/>
                <a:cs typeface="Arial" panose="020B0604020202020204" pitchFamily="34" charset="0"/>
              </a:rPr>
              <a:t>in</a:t>
            </a:r>
            <a:r>
              <a:rPr sz="950" spc="-1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esenis</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digendam</a:t>
            </a:r>
            <a:r>
              <a:rPr sz="950" spc="-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evelluptibus</a:t>
            </a:r>
            <a:r>
              <a:rPr sz="950" dirty="0">
                <a:solidFill>
                  <a:srgbClr val="FFFFFF"/>
                </a:solidFill>
                <a:latin typeface="Arial" panose="020B0604020202020204" pitchFamily="34" charset="0"/>
                <a:cs typeface="Arial" panose="020B0604020202020204" pitchFamily="34" charset="0"/>
              </a:rPr>
              <a:t> et</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la qui</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to quo</a:t>
            </a:r>
            <a:r>
              <a:rPr sz="950" spc="-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vendic</a:t>
            </a:r>
            <a:r>
              <a:rPr sz="950" dirty="0">
                <a:solidFill>
                  <a:srgbClr val="FFFFFF"/>
                </a:solidFill>
                <a:latin typeface="Arial" panose="020B0604020202020204" pitchFamily="34" charset="0"/>
                <a:cs typeface="Arial" panose="020B0604020202020204" pitchFamily="34" charset="0"/>
              </a:rPr>
              <a:t> </a:t>
            </a:r>
            <a:r>
              <a:rPr sz="950" spc="-25" dirty="0">
                <a:solidFill>
                  <a:srgbClr val="FFFFFF"/>
                </a:solidFill>
                <a:latin typeface="Arial" panose="020B0604020202020204" pitchFamily="34" charset="0"/>
                <a:cs typeface="Arial" panose="020B0604020202020204" pitchFamily="34" charset="0"/>
              </a:rPr>
              <a:t>tem</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non</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es</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am</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doles</a:t>
            </a:r>
            <a:r>
              <a:rPr sz="950" spc="-10" dirty="0">
                <a:solidFill>
                  <a:srgbClr val="FFFFFF"/>
                </a:solidFill>
                <a:latin typeface="Arial" panose="020B0604020202020204" pitchFamily="34" charset="0"/>
                <a:cs typeface="Arial" panose="020B0604020202020204" pitchFamily="34" charset="0"/>
              </a:rPr>
              <a:t> eveliquis</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anis</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ea</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sequis</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ea</a:t>
            </a:r>
            <a:r>
              <a:rPr sz="950" spc="-5" dirty="0">
                <a:solidFill>
                  <a:srgbClr val="FFFFFF"/>
                </a:solidFill>
                <a:latin typeface="Arial" panose="020B0604020202020204" pitchFamily="34" charset="0"/>
                <a:cs typeface="Arial" panose="020B0604020202020204" pitchFamily="34" charset="0"/>
              </a:rPr>
              <a:t> </a:t>
            </a:r>
            <a:r>
              <a:rPr sz="950" spc="-20" dirty="0">
                <a:solidFill>
                  <a:srgbClr val="FFFFFF"/>
                </a:solidFill>
                <a:latin typeface="Arial" panose="020B0604020202020204" pitchFamily="34" charset="0"/>
                <a:cs typeface="Arial" panose="020B0604020202020204" pitchFamily="34" charset="0"/>
              </a:rPr>
              <a:t>nit,</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quis</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dolorum,</a:t>
            </a:r>
            <a:r>
              <a:rPr sz="950" spc="-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autatquam</a:t>
            </a:r>
            <a:r>
              <a:rPr sz="950" spc="-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etusam</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et </a:t>
            </a:r>
            <a:r>
              <a:rPr sz="950" spc="-10" dirty="0">
                <a:solidFill>
                  <a:srgbClr val="FFFFFF"/>
                </a:solidFill>
                <a:latin typeface="Arial" panose="020B0604020202020204" pitchFamily="34" charset="0"/>
                <a:cs typeface="Arial" panose="020B0604020202020204" pitchFamily="34" charset="0"/>
              </a:rPr>
              <a:t>doluptaque</a:t>
            </a:r>
            <a:r>
              <a:rPr sz="950" spc="500"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magnimus,</a:t>
            </a:r>
            <a:r>
              <a:rPr sz="950" spc="3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unt.Aperatiunt</a:t>
            </a:r>
            <a:r>
              <a:rPr sz="950" spc="40"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autatem</a:t>
            </a:r>
            <a:r>
              <a:rPr sz="950" spc="40"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dolende</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bisque</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nonse</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nem</a:t>
            </a:r>
            <a:r>
              <a:rPr sz="950" spc="-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explandam, </a:t>
            </a:r>
            <a:r>
              <a:rPr sz="950" dirty="0">
                <a:solidFill>
                  <a:srgbClr val="FFFFFF"/>
                </a:solidFill>
                <a:latin typeface="Arial" panose="020B0604020202020204" pitchFamily="34" charset="0"/>
                <a:cs typeface="Arial" panose="020B0604020202020204" pitchFamily="34" charset="0"/>
              </a:rPr>
              <a:t>te</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dolum</a:t>
            </a:r>
            <a:r>
              <a:rPr sz="950" spc="-10" dirty="0">
                <a:solidFill>
                  <a:srgbClr val="FFFFFF"/>
                </a:solidFill>
                <a:latin typeface="Arial" panose="020B0604020202020204" pitchFamily="34" charset="0"/>
                <a:cs typeface="Arial" panose="020B0604020202020204" pitchFamily="34" charset="0"/>
              </a:rPr>
              <a:t> </a:t>
            </a:r>
            <a:r>
              <a:rPr sz="950" spc="-25" dirty="0">
                <a:solidFill>
                  <a:srgbClr val="FFFFFF"/>
                </a:solidFill>
                <a:latin typeface="Arial" panose="020B0604020202020204" pitchFamily="34" charset="0"/>
                <a:cs typeface="Arial" panose="020B0604020202020204" pitchFamily="34" charset="0"/>
              </a:rPr>
              <a:t>rae</a:t>
            </a:r>
            <a:r>
              <a:rPr sz="950" spc="500" dirty="0">
                <a:solidFill>
                  <a:srgbClr val="FFFFFF"/>
                </a:solidFill>
                <a:latin typeface="Arial" panose="020B0604020202020204" pitchFamily="34" charset="0"/>
                <a:cs typeface="Arial" panose="020B0604020202020204" pitchFamily="34" charset="0"/>
              </a:rPr>
              <a:t> </a:t>
            </a:r>
            <a:r>
              <a:rPr sz="950" spc="-20" dirty="0">
                <a:solidFill>
                  <a:srgbClr val="FFFFFF"/>
                </a:solidFill>
                <a:latin typeface="Arial" panose="020B0604020202020204" pitchFamily="34" charset="0"/>
                <a:cs typeface="Arial" panose="020B0604020202020204" pitchFamily="34" charset="0"/>
              </a:rPr>
              <a:t>voluptatur,</a:t>
            </a:r>
            <a:r>
              <a:rPr sz="950" spc="2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odit</a:t>
            </a:r>
            <a:r>
              <a:rPr sz="950" spc="2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magnati</a:t>
            </a:r>
            <a:r>
              <a:rPr sz="950" spc="20"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optaturibeat</a:t>
            </a:r>
            <a:r>
              <a:rPr sz="950" spc="2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ea</a:t>
            </a:r>
            <a:r>
              <a:rPr sz="950" spc="2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nobissum</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fuga.</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Name</a:t>
            </a:r>
            <a:r>
              <a:rPr sz="950" spc="-1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pora</a:t>
            </a:r>
            <a:r>
              <a:rPr sz="950" spc="-10" dirty="0">
                <a:solidFill>
                  <a:srgbClr val="FFFFFF"/>
                </a:solidFill>
                <a:latin typeface="Arial" panose="020B0604020202020204" pitchFamily="34" charset="0"/>
                <a:cs typeface="Arial" panose="020B0604020202020204" pitchFamily="34" charset="0"/>
              </a:rPr>
              <a:t> vent</a:t>
            </a:r>
            <a:r>
              <a:rPr sz="950" spc="-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odi</a:t>
            </a:r>
            <a:r>
              <a:rPr sz="950" spc="-10" dirty="0">
                <a:solidFill>
                  <a:srgbClr val="FFFFFF"/>
                </a:solidFill>
                <a:latin typeface="Arial" panose="020B0604020202020204" pitchFamily="34" charset="0"/>
                <a:cs typeface="Arial" panose="020B0604020202020204" pitchFamily="34" charset="0"/>
              </a:rPr>
              <a:t> conectatum </a:t>
            </a:r>
            <a:r>
              <a:rPr sz="950" dirty="0">
                <a:solidFill>
                  <a:srgbClr val="FFFFFF"/>
                </a:solidFill>
                <a:latin typeface="Arial" panose="020B0604020202020204" pitchFamily="34" charset="0"/>
                <a:cs typeface="Arial" panose="020B0604020202020204" pitchFamily="34" charset="0"/>
              </a:rPr>
              <a:t>aut</a:t>
            </a:r>
            <a:r>
              <a:rPr sz="950" spc="-10" dirty="0">
                <a:solidFill>
                  <a:srgbClr val="FFFFFF"/>
                </a:solidFill>
                <a:latin typeface="Arial" panose="020B0604020202020204" pitchFamily="34" charset="0"/>
                <a:cs typeface="Arial" panose="020B0604020202020204" pitchFamily="34" charset="0"/>
              </a:rPr>
              <a:t> </a:t>
            </a:r>
            <a:r>
              <a:rPr sz="950" spc="-25" dirty="0">
                <a:solidFill>
                  <a:srgbClr val="FFFFFF"/>
                </a:solidFill>
                <a:latin typeface="Arial" panose="020B0604020202020204" pitchFamily="34" charset="0"/>
                <a:cs typeface="Arial" panose="020B0604020202020204" pitchFamily="34" charset="0"/>
              </a:rPr>
              <a:t>qui</a:t>
            </a:r>
            <a:r>
              <a:rPr sz="950" spc="50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omnissus</a:t>
            </a:r>
            <a:r>
              <a:rPr sz="950" spc="-20"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sunt</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am</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sundae</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num</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nos</a:t>
            </a:r>
            <a:r>
              <a:rPr sz="950" spc="-15" dirty="0">
                <a:solidFill>
                  <a:srgbClr val="FFFFFF"/>
                </a:solidFill>
                <a:latin typeface="Arial" panose="020B0604020202020204" pitchFamily="34" charset="0"/>
                <a:cs typeface="Arial" panose="020B0604020202020204" pitchFamily="34" charset="0"/>
              </a:rPr>
              <a:t> </a:t>
            </a:r>
            <a:r>
              <a:rPr sz="950" dirty="0">
                <a:solidFill>
                  <a:srgbClr val="FFFFFF"/>
                </a:solidFill>
                <a:latin typeface="Arial" panose="020B0604020202020204" pitchFamily="34" charset="0"/>
                <a:cs typeface="Arial" panose="020B0604020202020204" pitchFamily="34" charset="0"/>
              </a:rPr>
              <a:t>rerissi</a:t>
            </a:r>
            <a:r>
              <a:rPr sz="950" spc="-15" dirty="0">
                <a:solidFill>
                  <a:srgbClr val="FFFFFF"/>
                </a:solidFill>
                <a:latin typeface="Arial" panose="020B0604020202020204" pitchFamily="34" charset="0"/>
                <a:cs typeface="Arial" panose="020B0604020202020204" pitchFamily="34" charset="0"/>
              </a:rPr>
              <a:t> </a:t>
            </a:r>
            <a:r>
              <a:rPr sz="950" spc="-10" dirty="0">
                <a:solidFill>
                  <a:srgbClr val="FFFFFF"/>
                </a:solidFill>
                <a:latin typeface="Arial" panose="020B0604020202020204" pitchFamily="34" charset="0"/>
                <a:cs typeface="Arial" panose="020B0604020202020204" pitchFamily="34" charset="0"/>
              </a:rPr>
              <a:t>omnis.</a:t>
            </a:r>
            <a:endParaRPr sz="950" dirty="0">
              <a:latin typeface="Arial" panose="020B0604020202020204" pitchFamily="34" charset="0"/>
              <a:cs typeface="Arial" panose="020B0604020202020204" pitchFamily="34" charset="0"/>
            </a:endParaRPr>
          </a:p>
        </p:txBody>
      </p:sp>
      <p:sp>
        <p:nvSpPr>
          <p:cNvPr id="20" name="object 20"/>
          <p:cNvSpPr txBox="1"/>
          <p:nvPr/>
        </p:nvSpPr>
        <p:spPr>
          <a:xfrm>
            <a:off x="695959" y="3332379"/>
            <a:ext cx="3533140" cy="1413207"/>
          </a:xfrm>
          <a:prstGeom prst="rect">
            <a:avLst/>
          </a:prstGeom>
        </p:spPr>
        <p:txBody>
          <a:bodyPr vert="horz" wrap="square" lIns="0" tIns="12700" rIns="0" bIns="0" rtlCol="0">
            <a:spAutoFit/>
          </a:bodyPr>
          <a:lstStyle/>
          <a:p>
            <a:pPr marL="12700" marR="86360" algn="l">
              <a:lnSpc>
                <a:spcPct val="100000"/>
              </a:lnSpc>
              <a:spcBef>
                <a:spcPts val="100"/>
              </a:spcBef>
            </a:pPr>
            <a:r>
              <a:rPr sz="1300" b="1" dirty="0">
                <a:solidFill>
                  <a:srgbClr val="FFFFFF"/>
                </a:solidFill>
                <a:latin typeface="Arial" panose="020B0604020202020204" pitchFamily="34" charset="0"/>
                <a:cs typeface="Arial" panose="020B0604020202020204" pitchFamily="34" charset="0"/>
              </a:rPr>
              <a:t>Requi</a:t>
            </a:r>
            <a:r>
              <a:rPr sz="1300" b="1" spc="-25" dirty="0">
                <a:solidFill>
                  <a:srgbClr val="FFFFFF"/>
                </a:solidFill>
                <a:latin typeface="Arial" panose="020B0604020202020204" pitchFamily="34" charset="0"/>
                <a:cs typeface="Arial" panose="020B0604020202020204" pitchFamily="34" charset="0"/>
              </a:rPr>
              <a:t> </a:t>
            </a:r>
            <a:r>
              <a:rPr sz="1300" b="1" dirty="0">
                <a:solidFill>
                  <a:srgbClr val="FFFFFF"/>
                </a:solidFill>
                <a:latin typeface="Arial" panose="020B0604020202020204" pitchFamily="34" charset="0"/>
                <a:cs typeface="Arial" panose="020B0604020202020204" pitchFamily="34" charset="0"/>
              </a:rPr>
              <a:t>sitae</a:t>
            </a:r>
            <a:r>
              <a:rPr sz="1300" b="1" spc="-20" dirty="0">
                <a:solidFill>
                  <a:srgbClr val="FFFFFF"/>
                </a:solidFill>
                <a:latin typeface="Arial" panose="020B0604020202020204" pitchFamily="34" charset="0"/>
                <a:cs typeface="Arial" panose="020B0604020202020204" pitchFamily="34" charset="0"/>
              </a:rPr>
              <a:t> </a:t>
            </a:r>
            <a:r>
              <a:rPr sz="1300" b="1" dirty="0">
                <a:solidFill>
                  <a:srgbClr val="FFFFFF"/>
                </a:solidFill>
                <a:latin typeface="Arial" panose="020B0604020202020204" pitchFamily="34" charset="0"/>
                <a:cs typeface="Arial" panose="020B0604020202020204" pitchFamily="34" charset="0"/>
              </a:rPr>
              <a:t>lis</a:t>
            </a:r>
            <a:r>
              <a:rPr sz="1300" b="1" spc="-20" dirty="0">
                <a:solidFill>
                  <a:srgbClr val="FFFFFF"/>
                </a:solidFill>
                <a:latin typeface="Arial" panose="020B0604020202020204" pitchFamily="34" charset="0"/>
                <a:cs typeface="Arial" panose="020B0604020202020204" pitchFamily="34" charset="0"/>
              </a:rPr>
              <a:t> </a:t>
            </a:r>
            <a:r>
              <a:rPr sz="1300" b="1" dirty="0">
                <a:solidFill>
                  <a:srgbClr val="FFFFFF"/>
                </a:solidFill>
                <a:latin typeface="Arial" panose="020B0604020202020204" pitchFamily="34" charset="0"/>
                <a:cs typeface="Arial" panose="020B0604020202020204" pitchFamily="34" charset="0"/>
              </a:rPr>
              <a:t>enet</a:t>
            </a:r>
            <a:r>
              <a:rPr sz="1300" b="1" spc="-20" dirty="0">
                <a:solidFill>
                  <a:srgbClr val="FFFFFF"/>
                </a:solidFill>
                <a:latin typeface="Arial" panose="020B0604020202020204" pitchFamily="34" charset="0"/>
                <a:cs typeface="Arial" panose="020B0604020202020204" pitchFamily="34" charset="0"/>
              </a:rPr>
              <a:t> </a:t>
            </a:r>
            <a:r>
              <a:rPr sz="1300" b="1" dirty="0">
                <a:solidFill>
                  <a:srgbClr val="FFFFFF"/>
                </a:solidFill>
                <a:latin typeface="Arial" panose="020B0604020202020204" pitchFamily="34" charset="0"/>
                <a:cs typeface="Arial" panose="020B0604020202020204" pitchFamily="34" charset="0"/>
              </a:rPr>
              <a:t>odia.</a:t>
            </a:r>
            <a:r>
              <a:rPr sz="1300" b="1" spc="-15"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Eveles</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mod</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mo</a:t>
            </a:r>
            <a:r>
              <a:rPr sz="1300" spc="-25" dirty="0">
                <a:solidFill>
                  <a:srgbClr val="FFFFFF"/>
                </a:solidFill>
                <a:latin typeface="Arial" panose="020B0604020202020204" pitchFamily="34" charset="0"/>
                <a:cs typeface="Arial" panose="020B0604020202020204" pitchFamily="34" charset="0"/>
              </a:rPr>
              <a:t> te</a:t>
            </a:r>
            <a:r>
              <a:rPr sz="1300" dirty="0">
                <a:solidFill>
                  <a:srgbClr val="FFFFFF"/>
                </a:solidFill>
                <a:latin typeface="Arial" panose="020B0604020202020204" pitchFamily="34" charset="0"/>
                <a:cs typeface="Arial" panose="020B0604020202020204" pitchFamily="34" charset="0"/>
              </a:rPr>
              <a:t> namet</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es</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et</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imoditius,</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alit,</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utatem</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est</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di</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qui</a:t>
            </a:r>
            <a:r>
              <a:rPr sz="1300" spc="-15" dirty="0">
                <a:solidFill>
                  <a:srgbClr val="FFFFFF"/>
                </a:solidFill>
                <a:latin typeface="Arial" panose="020B0604020202020204" pitchFamily="34" charset="0"/>
                <a:cs typeface="Arial" panose="020B0604020202020204" pitchFamily="34" charset="0"/>
              </a:rPr>
              <a:t> </a:t>
            </a:r>
            <a:r>
              <a:rPr sz="1300" spc="-25" dirty="0">
                <a:solidFill>
                  <a:srgbClr val="FFFFFF"/>
                </a:solidFill>
                <a:latin typeface="Arial" panose="020B0604020202020204" pitchFamily="34" charset="0"/>
                <a:cs typeface="Arial" panose="020B0604020202020204" pitchFamily="34" charset="0"/>
              </a:rPr>
              <a:t>ius</a:t>
            </a:r>
            <a:r>
              <a:rPr sz="1300" dirty="0">
                <a:solidFill>
                  <a:srgbClr val="FFFFFF"/>
                </a:solidFill>
                <a:latin typeface="Arial" panose="020B0604020202020204" pitchFamily="34" charset="0"/>
                <a:cs typeface="Arial" panose="020B0604020202020204" pitchFamily="34" charset="0"/>
              </a:rPr>
              <a:t> mosam,</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ius</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erumquae.</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Em</a:t>
            </a:r>
            <a:r>
              <a:rPr sz="1300" spc="-15"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dolectentem</a:t>
            </a:r>
            <a:r>
              <a:rPr sz="1300" spc="-15" dirty="0">
                <a:solidFill>
                  <a:srgbClr val="FFFFFF"/>
                </a:solidFill>
                <a:latin typeface="Arial" panose="020B0604020202020204" pitchFamily="34" charset="0"/>
                <a:cs typeface="Arial" panose="020B0604020202020204" pitchFamily="34" charset="0"/>
              </a:rPr>
              <a:t> </a:t>
            </a:r>
            <a:r>
              <a:rPr sz="1300" spc="-20" dirty="0">
                <a:solidFill>
                  <a:srgbClr val="FFFFFF"/>
                </a:solidFill>
                <a:latin typeface="Arial" panose="020B0604020202020204" pitchFamily="34" charset="0"/>
                <a:cs typeface="Arial" panose="020B0604020202020204" pitchFamily="34" charset="0"/>
              </a:rPr>
              <a:t>dolo </a:t>
            </a:r>
            <a:r>
              <a:rPr sz="1300" dirty="0">
                <a:solidFill>
                  <a:srgbClr val="FFFFFF"/>
                </a:solidFill>
                <a:latin typeface="Arial" panose="020B0604020202020204" pitchFamily="34" charset="0"/>
                <a:cs typeface="Arial" panose="020B0604020202020204" pitchFamily="34" charset="0"/>
              </a:rPr>
              <a:t>etur</a:t>
            </a:r>
            <a:r>
              <a:rPr sz="1300" spc="-2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mos</a:t>
            </a:r>
            <a:r>
              <a:rPr sz="1300" spc="-2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quam</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dis</a:t>
            </a:r>
            <a:r>
              <a:rPr sz="1300" spc="-2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dolorro</a:t>
            </a:r>
            <a:r>
              <a:rPr sz="1300" spc="-2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consecte</a:t>
            </a:r>
            <a:r>
              <a:rPr sz="1300" spc="-20"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officiur </a:t>
            </a:r>
            <a:r>
              <a:rPr sz="1300" dirty="0">
                <a:solidFill>
                  <a:srgbClr val="FFFFFF"/>
                </a:solidFill>
                <a:latin typeface="Arial" panose="020B0604020202020204" pitchFamily="34" charset="0"/>
                <a:cs typeface="Arial" panose="020B0604020202020204" pitchFamily="34" charset="0"/>
              </a:rPr>
              <a:t>re</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velectum</a:t>
            </a:r>
            <a:r>
              <a:rPr sz="1300" spc="-15"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voluptati</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bercill</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atiorib</a:t>
            </a:r>
            <a:r>
              <a:rPr sz="1300" spc="-15" dirty="0">
                <a:solidFill>
                  <a:srgbClr val="FFFFFF"/>
                </a:solidFill>
                <a:latin typeface="Arial" panose="020B0604020202020204" pitchFamily="34" charset="0"/>
                <a:cs typeface="Arial" panose="020B0604020202020204" pitchFamily="34" charset="0"/>
              </a:rPr>
              <a:t> </a:t>
            </a:r>
            <a:r>
              <a:rPr sz="1300" spc="-10" dirty="0" err="1">
                <a:solidFill>
                  <a:srgbClr val="FFFFFF"/>
                </a:solidFill>
                <a:latin typeface="Arial" panose="020B0604020202020204" pitchFamily="34" charset="0"/>
                <a:cs typeface="Arial" panose="020B0604020202020204" pitchFamily="34" charset="0"/>
              </a:rPr>
              <a:t>ustotati</a:t>
            </a:r>
            <a:r>
              <a:rPr sz="1300" spc="-15" dirty="0">
                <a:solidFill>
                  <a:srgbClr val="FFFFFF"/>
                </a:solidFill>
                <a:latin typeface="Arial" panose="020B0604020202020204" pitchFamily="34" charset="0"/>
                <a:cs typeface="Arial" panose="020B0604020202020204" pitchFamily="34" charset="0"/>
              </a:rPr>
              <a:t> </a:t>
            </a:r>
            <a:r>
              <a:rPr sz="1300" spc="-25" dirty="0" err="1">
                <a:solidFill>
                  <a:srgbClr val="FFFFFF"/>
                </a:solidFill>
                <a:latin typeface="Arial" panose="020B0604020202020204" pitchFamily="34" charset="0"/>
                <a:cs typeface="Arial" panose="020B0604020202020204" pitchFamily="34" charset="0"/>
              </a:rPr>
              <a:t>ut</a:t>
            </a:r>
            <a:r>
              <a:rPr lang="en-US" sz="1300" spc="-25" dirty="0">
                <a:latin typeface="Arial" panose="020B0604020202020204" pitchFamily="34" charset="0"/>
                <a:cs typeface="Arial" panose="020B0604020202020204" pitchFamily="34" charset="0"/>
              </a:rPr>
              <a:t> </a:t>
            </a:r>
            <a:r>
              <a:rPr sz="1300" dirty="0" err="1">
                <a:solidFill>
                  <a:srgbClr val="FFFFFF"/>
                </a:solidFill>
                <a:latin typeface="Arial" panose="020B0604020202020204" pitchFamily="34" charset="0"/>
                <a:cs typeface="Arial" panose="020B0604020202020204" pitchFamily="34" charset="0"/>
              </a:rPr>
              <a:t>volectiam</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erum</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as</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arum</a:t>
            </a:r>
            <a:r>
              <a:rPr sz="1300" spc="-20"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sequas</a:t>
            </a:r>
            <a:r>
              <a:rPr sz="1300" spc="-1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quae</a:t>
            </a:r>
            <a:r>
              <a:rPr sz="1300" spc="-15"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doluptat. </a:t>
            </a:r>
            <a:r>
              <a:rPr sz="1300" dirty="0">
                <a:solidFill>
                  <a:srgbClr val="FFFFFF"/>
                </a:solidFill>
                <a:latin typeface="Arial" panose="020B0604020202020204" pitchFamily="34" charset="0"/>
                <a:cs typeface="Arial" panose="020B0604020202020204" pitchFamily="34" charset="0"/>
              </a:rPr>
              <a:t>Arcius</a:t>
            </a:r>
            <a:r>
              <a:rPr sz="1300" spc="-10" dirty="0">
                <a:solidFill>
                  <a:srgbClr val="FFFFFF"/>
                </a:solidFill>
                <a:latin typeface="Arial" panose="020B0604020202020204" pitchFamily="34" charset="0"/>
                <a:cs typeface="Arial" panose="020B0604020202020204" pitchFamily="34" charset="0"/>
              </a:rPr>
              <a:t> moluptatiam,</a:t>
            </a:r>
            <a:r>
              <a:rPr sz="1300" spc="-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num</a:t>
            </a:r>
            <a:r>
              <a:rPr sz="1300" spc="-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faccus</a:t>
            </a:r>
            <a:r>
              <a:rPr sz="1300" spc="-5" dirty="0">
                <a:solidFill>
                  <a:srgbClr val="FFFFFF"/>
                </a:solidFill>
                <a:latin typeface="Arial" panose="020B0604020202020204" pitchFamily="34" charset="0"/>
                <a:cs typeface="Arial" panose="020B0604020202020204" pitchFamily="34" charset="0"/>
              </a:rPr>
              <a:t> </a:t>
            </a:r>
            <a:r>
              <a:rPr sz="1300" dirty="0">
                <a:solidFill>
                  <a:srgbClr val="FFFFFF"/>
                </a:solidFill>
                <a:latin typeface="Arial" panose="020B0604020202020204" pitchFamily="34" charset="0"/>
                <a:cs typeface="Arial" panose="020B0604020202020204" pitchFamily="34" charset="0"/>
              </a:rPr>
              <a:t>cum</a:t>
            </a:r>
            <a:r>
              <a:rPr sz="1300" spc="-5" dirty="0">
                <a:solidFill>
                  <a:srgbClr val="FFFFFF"/>
                </a:solidFill>
                <a:latin typeface="Arial" panose="020B0604020202020204" pitchFamily="34" charset="0"/>
                <a:cs typeface="Arial" panose="020B0604020202020204" pitchFamily="34" charset="0"/>
              </a:rPr>
              <a:t> </a:t>
            </a:r>
            <a:r>
              <a:rPr sz="1300" spc="-10" dirty="0">
                <a:solidFill>
                  <a:srgbClr val="FFFFFF"/>
                </a:solidFill>
                <a:latin typeface="Arial" panose="020B0604020202020204" pitchFamily="34" charset="0"/>
                <a:cs typeface="Arial" panose="020B0604020202020204" pitchFamily="34" charset="0"/>
              </a:rPr>
              <a:t>fugia</a:t>
            </a:r>
            <a:endParaRPr sz="1300" dirty="0">
              <a:latin typeface="Arial" panose="020B0604020202020204" pitchFamily="34" charset="0"/>
              <a:cs typeface="Arial" panose="020B0604020202020204" pitchFamily="34" charset="0"/>
            </a:endParaRPr>
          </a:p>
        </p:txBody>
      </p:sp>
      <p:sp>
        <p:nvSpPr>
          <p:cNvPr id="21" name="object 21"/>
          <p:cNvSpPr/>
          <p:nvPr/>
        </p:nvSpPr>
        <p:spPr>
          <a:xfrm>
            <a:off x="0" y="6073859"/>
            <a:ext cx="1071880" cy="1068070"/>
          </a:xfrm>
          <a:custGeom>
            <a:avLst/>
            <a:gdLst/>
            <a:ahLst/>
            <a:cxnLst/>
            <a:rect l="l" t="t" r="r" b="b"/>
            <a:pathLst>
              <a:path w="1071880" h="1068070">
                <a:moveTo>
                  <a:pt x="0" y="0"/>
                </a:moveTo>
                <a:lnTo>
                  <a:pt x="0" y="1067924"/>
                </a:lnTo>
                <a:lnTo>
                  <a:pt x="1071321" y="1067924"/>
                </a:lnTo>
                <a:lnTo>
                  <a:pt x="0" y="0"/>
                </a:lnTo>
                <a:close/>
              </a:path>
            </a:pathLst>
          </a:custGeom>
          <a:solidFill>
            <a:srgbClr val="D9DCDB"/>
          </a:solidFill>
        </p:spPr>
        <p:txBody>
          <a:bodyPr wrap="square" lIns="0" tIns="0" rIns="0" bIns="0" rtlCol="0"/>
          <a:lstStyle/>
          <a:p>
            <a:pPr algn="l" rtl="0"/>
            <a:endParaRPr/>
          </a:p>
        </p:txBody>
      </p:sp>
      <p:pic>
        <p:nvPicPr>
          <p:cNvPr id="25" name="Picture 24" descr="A black background with white text&#10;&#10;Description automatically generated">
            <a:extLst>
              <a:ext uri="{FF2B5EF4-FFF2-40B4-BE49-F238E27FC236}">
                <a16:creationId xmlns:a16="http://schemas.microsoft.com/office/drawing/2014/main" id="{3B220E9C-C8F9-C755-36FD-E5FA2882F126}"/>
              </a:ext>
            </a:extLst>
          </p:cNvPr>
          <p:cNvPicPr>
            <a:picLocks noChangeAspect="1"/>
          </p:cNvPicPr>
          <p:nvPr/>
        </p:nvPicPr>
        <p:blipFill>
          <a:blip r:embed="rId3">
            <a:extLst>
              <a:ext uri="{28A0092B-C50C-407E-A947-70E740481C1C}">
                <a14:useLocalDpi xmlns:a14="http://schemas.microsoft.com/office/drawing/2010/main" val="0"/>
              </a:ext>
            </a:extLst>
          </a:blip>
          <a:srcRect l="2534" t="5658" r="94474" b="86192"/>
          <a:stretch/>
        </p:blipFill>
        <p:spPr>
          <a:xfrm>
            <a:off x="5105400" y="619465"/>
            <a:ext cx="304800" cy="645909"/>
          </a:xfrm>
          <a:prstGeom prst="rect">
            <a:avLst/>
          </a:prstGeom>
        </p:spPr>
      </p:pic>
      <p:pic>
        <p:nvPicPr>
          <p:cNvPr id="26" name="Picture 25" descr="A black background with white text&#10;&#10;Description automatically generated">
            <a:extLst>
              <a:ext uri="{FF2B5EF4-FFF2-40B4-BE49-F238E27FC236}">
                <a16:creationId xmlns:a16="http://schemas.microsoft.com/office/drawing/2014/main" id="{126A0D31-5779-F06B-45EB-BC75364D9659}"/>
              </a:ext>
            </a:extLst>
          </p:cNvPr>
          <p:cNvPicPr>
            <a:picLocks noChangeAspect="1"/>
          </p:cNvPicPr>
          <p:nvPr/>
        </p:nvPicPr>
        <p:blipFill>
          <a:blip r:embed="rId3">
            <a:extLst>
              <a:ext uri="{28A0092B-C50C-407E-A947-70E740481C1C}">
                <a14:useLocalDpi xmlns:a14="http://schemas.microsoft.com/office/drawing/2010/main" val="0"/>
              </a:ext>
            </a:extLst>
          </a:blip>
          <a:srcRect l="2534" t="5658" r="94474" b="86192"/>
          <a:stretch/>
        </p:blipFill>
        <p:spPr>
          <a:xfrm>
            <a:off x="7373438" y="619465"/>
            <a:ext cx="304800" cy="645909"/>
          </a:xfrm>
          <a:prstGeom prst="rect">
            <a:avLst/>
          </a:prstGeom>
        </p:spPr>
      </p:pic>
      <p:pic>
        <p:nvPicPr>
          <p:cNvPr id="27" name="Picture 26" descr="A black background with white text&#10;&#10;Description automatically generated">
            <a:extLst>
              <a:ext uri="{FF2B5EF4-FFF2-40B4-BE49-F238E27FC236}">
                <a16:creationId xmlns:a16="http://schemas.microsoft.com/office/drawing/2014/main" id="{0E56F2CD-3BC1-0847-4201-8E243960F092}"/>
              </a:ext>
            </a:extLst>
          </p:cNvPr>
          <p:cNvPicPr>
            <a:picLocks noChangeAspect="1"/>
          </p:cNvPicPr>
          <p:nvPr/>
        </p:nvPicPr>
        <p:blipFill>
          <a:blip r:embed="rId3">
            <a:extLst>
              <a:ext uri="{28A0092B-C50C-407E-A947-70E740481C1C}">
                <a14:useLocalDpi xmlns:a14="http://schemas.microsoft.com/office/drawing/2010/main" val="0"/>
              </a:ext>
            </a:extLst>
          </a:blip>
          <a:srcRect l="2534" t="5658" r="94474" b="86192"/>
          <a:stretch/>
        </p:blipFill>
        <p:spPr>
          <a:xfrm>
            <a:off x="5105400" y="5096215"/>
            <a:ext cx="304800" cy="64590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39</TotalTime>
  <Words>831</Words>
  <Application>Microsoft Macintosh PowerPoint</Application>
  <PresentationFormat>Custom</PresentationFormat>
  <Paragraphs>56</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Arial</vt:lpstr>
      <vt:lpstr>Calibri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Zachary Clarry</cp:lastModifiedBy>
  <cp:revision>7</cp:revision>
  <dcterms:created xsi:type="dcterms:W3CDTF">2025-07-15T18:52:12Z</dcterms:created>
  <dcterms:modified xsi:type="dcterms:W3CDTF">2025-07-15T19:32:02Z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2025-07-15T00:00:00Z</vt:filetime>
  </property>
  <property fmtid="{D5CDD505-2E9C-101B-9397-08002B2CF9AE}" pid="3" name="Creator">
    <vt:lpwstr>Adobe InDesign 20.2 (Macintosh)</vt:lpwstr>
  </property>
  <property fmtid="{D5CDD505-2E9C-101B-9397-08002B2CF9AE}" pid="4" name="LastSaved">
    <vt:filetime>2025-07-15T00:00:00Z</vt:filetime>
  </property>
  <property fmtid="{D5CDD505-2E9C-101B-9397-08002B2CF9AE}" pid="5" name="Producer">
    <vt:lpwstr>Adobe PDF Library 17.0</vt:lpwstr>
  </property>
</Properties>
</file>