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42" d="100"/>
          <a:sy n="142" d="100"/>
        </p:scale>
        <p:origin x="800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86901"/>
                </a:solidFill>
                <a:latin typeface="Neue Haas Grotesk Display Std 95 Black"/>
                <a:cs typeface="Neue Haas Grotesk Display Std 95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86901"/>
                </a:solidFill>
                <a:latin typeface="Neue Haas Grotesk Display Std 95 Black"/>
                <a:cs typeface="Neue Haas Grotesk Display Std 95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86901"/>
                </a:solidFill>
                <a:latin typeface="Neue Haas Grotesk Display Std 95 Black"/>
                <a:cs typeface="Neue Haas Grotesk Display Std 95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86901"/>
                </a:solidFill>
                <a:latin typeface="Neue Haas Grotesk Display Std 95 Black"/>
                <a:cs typeface="Neue Haas Grotesk Display Std 95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1271" y="402432"/>
            <a:ext cx="4344034" cy="10172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86901"/>
                </a:solidFill>
                <a:latin typeface="Neue Haas Grotesk Display Std 95 Black"/>
                <a:cs typeface="Neue Haas Grotesk Display Std 95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>
            <a:grpSpLocks noGrp="1" noUngrp="1" noRot="1" noMove="1" noResize="1"/>
          </p:cNvGrpSpPr>
          <p:nvPr/>
        </p:nvGrpSpPr>
        <p:grpSpPr>
          <a:xfrm>
            <a:off x="5029200" y="0"/>
            <a:ext cx="5029200" cy="7772400"/>
            <a:chOff x="5029200" y="0"/>
            <a:chExt cx="5029200" cy="7772400"/>
          </a:xfrm>
        </p:grpSpPr>
        <p:pic>
          <p:nvPicPr>
            <p:cNvPr id="3" name="object 3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29200" y="0"/>
              <a:ext cx="5029200" cy="7772400"/>
            </a:xfrm>
            <a:prstGeom prst="rect">
              <a:avLst/>
            </a:prstGeom>
          </p:spPr>
        </p:pic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29200" y="0"/>
              <a:ext cx="3127375" cy="3127375"/>
            </a:xfrm>
            <a:custGeom>
              <a:avLst/>
              <a:gdLst/>
              <a:ahLst/>
              <a:cxnLst/>
              <a:rect l="l" t="t" r="r" b="b"/>
              <a:pathLst>
                <a:path w="3127375" h="3127375">
                  <a:moveTo>
                    <a:pt x="3127248" y="0"/>
                  </a:moveTo>
                  <a:lnTo>
                    <a:pt x="0" y="0"/>
                  </a:lnTo>
                  <a:lnTo>
                    <a:pt x="0" y="3127248"/>
                  </a:lnTo>
                  <a:lnTo>
                    <a:pt x="31272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4500" y="394671"/>
            <a:ext cx="1308100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3385628"/>
            <a:ext cx="2053589" cy="4122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11150" algn="l">
              <a:lnSpc>
                <a:spcPct val="108300"/>
              </a:lnSpc>
              <a:spcBef>
                <a:spcPts val="100"/>
              </a:spcBef>
            </a:pP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exped quaest od estiam labo. Itatqua spedia corum aut hicit ut archit et harum facepratur?</a:t>
            </a:r>
            <a:endParaRPr sz="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Rumetur modis sum destiamus et prae occus, quibus restiusda pelici restrunt fugitaspe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quundigenet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reheni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blaut est am fugia vitetur, officab ipsande di dolende bitatibusam eum laut reriorion coreseq uosandest quis ma consenis eum, ut inciis di cusam rest magnam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iustias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endParaRPr lang="en-US" sz="100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il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most,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occuptatiam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nimaio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secus et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amuscienem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aceatur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Ita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31439" y="3385628"/>
            <a:ext cx="1992630" cy="2476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6530">
              <a:lnSpc>
                <a:spcPct val="108300"/>
              </a:lnSpc>
              <a:spcBef>
                <a:spcPts val="100"/>
              </a:spcBef>
            </a:pP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Spedia</a:t>
            </a:r>
            <a:r>
              <a:rPr sz="95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corum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hicit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5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 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facepratur?</a:t>
            </a:r>
            <a:endParaRPr sz="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most,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occuptatiam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nimaio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secus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amusc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Ent,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ectitatem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31439" y="5843490"/>
            <a:ext cx="2031364" cy="800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Epellut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5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</a:t>
            </a:r>
            <a:r>
              <a:rPr sz="15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parchil.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vitetur,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nonsen.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31438" y="6783291"/>
            <a:ext cx="1559561" cy="49956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10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  <a:r>
              <a:rPr sz="10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10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44139" y="6754468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376" y="0"/>
                </a:lnTo>
              </a:path>
            </a:pathLst>
          </a:custGeom>
          <a:ln w="21539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04505" y="1025650"/>
            <a:ext cx="118237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Esetlabo</a:t>
            </a:r>
            <a:r>
              <a:rPr sz="11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Itaset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Mossimus</a:t>
            </a:r>
            <a:r>
              <a:rPr sz="1100" b="1" spc="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Vellori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Posaes</a:t>
            </a:r>
            <a:r>
              <a:rPr sz="1100" b="1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Exent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Date-Date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317205" y="796925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4045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98864" y="6912864"/>
            <a:ext cx="859790" cy="859790"/>
          </a:xfrm>
          <a:custGeom>
            <a:avLst/>
            <a:gdLst/>
            <a:ahLst/>
            <a:cxnLst/>
            <a:rect l="l" t="t" r="r" b="b"/>
            <a:pathLst>
              <a:path w="859790" h="859790">
                <a:moveTo>
                  <a:pt x="859536" y="0"/>
                </a:moveTo>
                <a:lnTo>
                  <a:pt x="0" y="859536"/>
                </a:lnTo>
                <a:lnTo>
                  <a:pt x="859536" y="859536"/>
                </a:lnTo>
                <a:lnTo>
                  <a:pt x="859536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803275"/>
            <a:ext cx="4229100" cy="2369692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D60D9AD7-F628-75A0-AF78-4E96999A4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02808" y="302859"/>
            <a:ext cx="2036192" cy="4735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3DF3B4B-A014-B8DA-70B1-CFE120BF1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62D9AB6-2497-2719-2E77-96D82223706F}"/>
              </a:ext>
            </a:extLst>
          </p:cNvPr>
          <p:cNvSpPr txBox="1">
            <a:spLocks/>
          </p:cNvSpPr>
          <p:nvPr/>
        </p:nvSpPr>
        <p:spPr>
          <a:xfrm>
            <a:off x="456947" y="803275"/>
            <a:ext cx="4229100" cy="23696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D75AA0-E62E-423A-2324-C9C60E9C0EA6}"/>
              </a:ext>
            </a:extLst>
          </p:cNvPr>
          <p:cNvSpPr txBox="1">
            <a:spLocks/>
          </p:cNvSpPr>
          <p:nvPr/>
        </p:nvSpPr>
        <p:spPr>
          <a:xfrm>
            <a:off x="5029201" y="-256"/>
            <a:ext cx="5029200" cy="77723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Place image here</a:t>
            </a:r>
          </a:p>
        </p:txBody>
      </p:sp>
      <p:sp>
        <p:nvSpPr>
          <p:cNvPr id="22" name="object 16">
            <a:extLst>
              <a:ext uri="{FF2B5EF4-FFF2-40B4-BE49-F238E27FC236}">
                <a16:creationId xmlns:a16="http://schemas.microsoft.com/office/drawing/2014/main" id="{4E8725C2-DBC0-8E8F-AA60-FC00A6859993}"/>
              </a:ext>
            </a:extLst>
          </p:cNvPr>
          <p:cNvSpPr/>
          <p:nvPr/>
        </p:nvSpPr>
        <p:spPr>
          <a:xfrm rot="10800000">
            <a:off x="5029200" y="-254"/>
            <a:ext cx="3127375" cy="3127375"/>
          </a:xfrm>
          <a:custGeom>
            <a:avLst/>
            <a:gdLst/>
            <a:ahLst/>
            <a:cxnLst/>
            <a:rect l="l" t="t" r="r" b="b"/>
            <a:pathLst>
              <a:path w="859790" h="859790">
                <a:moveTo>
                  <a:pt x="859536" y="0"/>
                </a:moveTo>
                <a:lnTo>
                  <a:pt x="0" y="859536"/>
                </a:lnTo>
                <a:lnTo>
                  <a:pt x="859536" y="859536"/>
                </a:lnTo>
                <a:lnTo>
                  <a:pt x="859536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FB5A4066-1F5A-8C3A-975F-429EB6558C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394671"/>
            <a:ext cx="1308100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D30F2E8D-DBE6-FE5D-4F30-C5DA48266712}"/>
              </a:ext>
            </a:extLst>
          </p:cNvPr>
          <p:cNvSpPr txBox="1"/>
          <p:nvPr/>
        </p:nvSpPr>
        <p:spPr>
          <a:xfrm>
            <a:off x="444500" y="3385628"/>
            <a:ext cx="2053589" cy="4122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11150" algn="l">
              <a:lnSpc>
                <a:spcPct val="108300"/>
              </a:lnSpc>
              <a:spcBef>
                <a:spcPts val="100"/>
              </a:spcBef>
            </a:pP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exped quaest od estiam labo. Itatqua spedia corum aut hicit ut archit et harum facepratur?</a:t>
            </a:r>
            <a:endParaRPr sz="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Rumetur modis sum destiamus et prae occus, quibus restiusda pelici restrunt fugitaspe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quundigenet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reheni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blaut est am fugia vitetur, officab ipsande di dolende bitatibusam eum laut reriorion coreseq uosandest quis ma consenis eum, ut inciis di cusam rest magnam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iustias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endParaRPr lang="en-US" sz="100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il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most,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occuptatiam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nimaio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secus et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amuscienem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aceatur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andis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Ita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03505" algn="l">
              <a:lnSpc>
                <a:spcPct val="108300"/>
              </a:lnSpc>
              <a:spcBef>
                <a:spcPts val="10"/>
              </a:spcBef>
            </a:pP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1BDD57CF-511E-DD2D-6627-17EAFF1B2D36}"/>
              </a:ext>
            </a:extLst>
          </p:cNvPr>
          <p:cNvSpPr txBox="1"/>
          <p:nvPr/>
        </p:nvSpPr>
        <p:spPr>
          <a:xfrm>
            <a:off x="2631439" y="3385628"/>
            <a:ext cx="1992630" cy="2476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6530">
              <a:lnSpc>
                <a:spcPct val="108300"/>
              </a:lnSpc>
              <a:spcBef>
                <a:spcPts val="100"/>
              </a:spcBef>
            </a:pP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Spedia</a:t>
            </a:r>
            <a:r>
              <a:rPr sz="95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corum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hicit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5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 </a:t>
            </a:r>
            <a:r>
              <a:rPr sz="9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facepratur?</a:t>
            </a:r>
            <a:endParaRPr sz="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most,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occuptatiam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officae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cusande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ectibus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nimaio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secus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amusc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Ent,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nonsendelest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Itation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ectitatem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  <a:spcBef>
                <a:spcPts val="1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B6AE7433-B1AD-A4B2-AA0A-E11E27661CC6}"/>
              </a:ext>
            </a:extLst>
          </p:cNvPr>
          <p:cNvSpPr txBox="1"/>
          <p:nvPr/>
        </p:nvSpPr>
        <p:spPr>
          <a:xfrm>
            <a:off x="2631439" y="5843490"/>
            <a:ext cx="2031364" cy="800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Epellut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</a:t>
            </a:r>
            <a:r>
              <a:rPr sz="15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5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</a:t>
            </a:r>
            <a:r>
              <a:rPr sz="15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parchil.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vitetur,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nonsen.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97EC85D3-D7EC-8F87-75A6-BC2F2ADB6791}"/>
              </a:ext>
            </a:extLst>
          </p:cNvPr>
          <p:cNvSpPr txBox="1"/>
          <p:nvPr/>
        </p:nvSpPr>
        <p:spPr>
          <a:xfrm>
            <a:off x="2631438" y="6783291"/>
            <a:ext cx="1559561" cy="49956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3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10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  <a:r>
              <a:rPr sz="10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10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32AF90AF-4C13-5E87-663D-DECA93C95A09}"/>
              </a:ext>
            </a:extLst>
          </p:cNvPr>
          <p:cNvSpPr/>
          <p:nvPr/>
        </p:nvSpPr>
        <p:spPr>
          <a:xfrm>
            <a:off x="2644139" y="6754468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376" y="0"/>
                </a:lnTo>
              </a:path>
            </a:pathLst>
          </a:custGeom>
          <a:ln w="21539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6B2CFFAF-BBE2-B19C-DCC8-382654A4B195}"/>
              </a:ext>
            </a:extLst>
          </p:cNvPr>
          <p:cNvSpPr txBox="1"/>
          <p:nvPr/>
        </p:nvSpPr>
        <p:spPr>
          <a:xfrm>
            <a:off x="5304505" y="1025650"/>
            <a:ext cx="118237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Esetlabo</a:t>
            </a:r>
            <a:r>
              <a:rPr sz="11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Itaset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Mossimus</a:t>
            </a:r>
            <a:r>
              <a:rPr sz="1100" b="1" spc="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Vellori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Posaes</a:t>
            </a:r>
            <a:r>
              <a:rPr sz="1100" b="1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Exent</a:t>
            </a:r>
            <a:r>
              <a:rPr sz="11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Date-Date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5D293363-3B18-B440-C5E8-BB6CEA366416}"/>
              </a:ext>
            </a:extLst>
          </p:cNvPr>
          <p:cNvSpPr/>
          <p:nvPr/>
        </p:nvSpPr>
        <p:spPr>
          <a:xfrm>
            <a:off x="5317205" y="796925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4045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>
            <a:extLst>
              <a:ext uri="{FF2B5EF4-FFF2-40B4-BE49-F238E27FC236}">
                <a16:creationId xmlns:a16="http://schemas.microsoft.com/office/drawing/2014/main" id="{7D8D5388-3669-53B5-0919-D3399415CC47}"/>
              </a:ext>
            </a:extLst>
          </p:cNvPr>
          <p:cNvSpPr/>
          <p:nvPr/>
        </p:nvSpPr>
        <p:spPr>
          <a:xfrm>
            <a:off x="9198864" y="6912864"/>
            <a:ext cx="859790" cy="859790"/>
          </a:xfrm>
          <a:custGeom>
            <a:avLst/>
            <a:gdLst/>
            <a:ahLst/>
            <a:cxnLst/>
            <a:rect l="l" t="t" r="r" b="b"/>
            <a:pathLst>
              <a:path w="859790" h="859790">
                <a:moveTo>
                  <a:pt x="859536" y="0"/>
                </a:moveTo>
                <a:lnTo>
                  <a:pt x="0" y="859536"/>
                </a:lnTo>
                <a:lnTo>
                  <a:pt x="859536" y="859536"/>
                </a:lnTo>
                <a:lnTo>
                  <a:pt x="859536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942FFC-955A-8D64-2A1C-4E9C319F2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02808" y="302859"/>
            <a:ext cx="2036192" cy="47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0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5369560" cy="7772400"/>
            <a:chOff x="0" y="0"/>
            <a:chExt cx="5369560" cy="77724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029200" cy="77724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026152" y="955288"/>
              <a:ext cx="343535" cy="471170"/>
            </a:xfrm>
            <a:custGeom>
              <a:avLst/>
              <a:gdLst/>
              <a:ahLst/>
              <a:cxnLst/>
              <a:rect l="l" t="t" r="r" b="b"/>
              <a:pathLst>
                <a:path w="343535" h="471169">
                  <a:moveTo>
                    <a:pt x="0" y="0"/>
                  </a:moveTo>
                  <a:lnTo>
                    <a:pt x="0" y="189280"/>
                  </a:lnTo>
                  <a:lnTo>
                    <a:pt x="109359" y="232536"/>
                  </a:lnTo>
                  <a:lnTo>
                    <a:pt x="109359" y="234568"/>
                  </a:lnTo>
                  <a:lnTo>
                    <a:pt x="0" y="284962"/>
                  </a:lnTo>
                  <a:lnTo>
                    <a:pt x="0" y="471169"/>
                  </a:lnTo>
                  <a:lnTo>
                    <a:pt x="343306" y="327380"/>
                  </a:lnTo>
                  <a:lnTo>
                    <a:pt x="343306" y="143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C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1271" y="402432"/>
            <a:ext cx="4344034" cy="10130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904"/>
              </a:lnSpc>
              <a:spcBef>
                <a:spcPts val="100"/>
              </a:spcBef>
            </a:pPr>
            <a:r>
              <a:rPr sz="3500" spc="-10" dirty="0"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r>
              <a:rPr sz="3500" spc="-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500" spc="-45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sz="3500" spc="-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500" spc="-10" dirty="0" err="1">
                <a:latin typeface="Arial" panose="020B0604020202020204" pitchFamily="34" charset="0"/>
                <a:cs typeface="Arial" panose="020B0604020202020204" pitchFamily="34" charset="0"/>
              </a:rPr>
              <a:t>ihica</a:t>
            </a:r>
            <a:endParaRPr lang="en-US" sz="3500" spc="-1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155">
              <a:lnSpc>
                <a:spcPts val="3904"/>
              </a:lnSpc>
            </a:pP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borias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spc="-10" dirty="0" err="1">
                <a:latin typeface="Arial" panose="020B0604020202020204" pitchFamily="34" charset="0"/>
                <a:cs typeface="Arial" panose="020B0604020202020204" pitchFamily="34" charset="0"/>
              </a:rPr>
              <a:t>aboraut</a:t>
            </a:r>
            <a:endParaRPr lang="en-US" sz="3500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7110" y="2522346"/>
            <a:ext cx="2064385" cy="4981557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650"/>
              </a:spcBef>
            </a:pP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71755" algn="l">
              <a:lnSpc>
                <a:spcPct val="108300"/>
              </a:lnSpc>
              <a:spcBef>
                <a:spcPts val="450"/>
              </a:spcBef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dolende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vollent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 Itatis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nessimi,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r>
              <a:rPr lang="en-US"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r>
              <a:rPr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aditataquas</a:t>
            </a:r>
            <a:r>
              <a:rPr sz="1000" spc="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nihiciusciis</a:t>
            </a:r>
            <a:r>
              <a:rPr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nesenihil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acerios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eaquodio.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Eliquis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voluptae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eatem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blautem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incto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temporunt,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optae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qui.</a:t>
            </a:r>
            <a:endParaRPr lang="en-US" sz="1000" spc="-2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8300"/>
              </a:lnSpc>
              <a:spcBef>
                <a:spcPts val="10"/>
              </a:spcBef>
            </a:pP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42900" algn="l">
              <a:lnSpc>
                <a:spcPct val="108300"/>
              </a:lnSpc>
              <a:spcBef>
                <a:spcPts val="100"/>
              </a:spcBef>
            </a:pPr>
            <a:r>
              <a:rPr lang="en-US" sz="1000" b="1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Lesti</a:t>
            </a:r>
            <a:r>
              <a:rPr lang="en-US" sz="10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orionseque</a:t>
            </a: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lang="en-US" sz="10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molorrorem</a:t>
            </a:r>
            <a:r>
              <a:rPr lang="en-US" sz="10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25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8300"/>
              </a:lnSpc>
              <a:spcBef>
                <a:spcPts val="450"/>
              </a:spcBef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bdisque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milautem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incto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temporunt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optae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lang="en-US"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doluptae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doloriae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quatibusam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dellupictio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qdisque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miui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71755" algn="l">
              <a:lnSpc>
                <a:spcPct val="108300"/>
              </a:lnSpc>
              <a:spcBef>
                <a:spcPts val="450"/>
              </a:spcBef>
            </a:pPr>
            <a:endParaRPr lang="en-US" sz="1000" spc="-2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63971" y="2578860"/>
            <a:ext cx="2025014" cy="47848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7190" algn="l">
              <a:lnSpc>
                <a:spcPct val="108300"/>
              </a:lnSpc>
              <a:spcBef>
                <a:spcPts val="100"/>
              </a:spcBef>
            </a:pPr>
            <a:r>
              <a:rPr sz="10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Lesti</a:t>
            </a:r>
            <a:r>
              <a:rPr sz="10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 </a:t>
            </a:r>
            <a:r>
              <a:rPr sz="10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orionseque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0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molorrorem</a:t>
            </a:r>
            <a:r>
              <a:rPr sz="10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9525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vererciunt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vorerciunt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cllent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235" indent="-89535" algn="l">
              <a:lnSpc>
                <a:spcPct val="100000"/>
              </a:lnSpc>
              <a:spcBef>
                <a:spcPts val="550"/>
              </a:spcBef>
              <a:buChar char="•"/>
              <a:tabLst>
                <a:tab pos="102235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 nesenihil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508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aditataquas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nihiciusciis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650"/>
              </a:spcBef>
            </a:pP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9525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lang="en-US"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vererciunt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cnde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olende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vorerciunt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cllent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235" indent="-89535" algn="l">
              <a:lnSpc>
                <a:spcPct val="100000"/>
              </a:lnSpc>
              <a:spcBef>
                <a:spcPts val="550"/>
              </a:spcBef>
              <a:buChar char="•"/>
              <a:tabLst>
                <a:tab pos="102235" algn="l"/>
              </a:tabLst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nesenihil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508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Itatis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63971" y="1614486"/>
            <a:ext cx="4335780" cy="664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</a:t>
            </a:r>
            <a:r>
              <a:rPr sz="14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sitae</a:t>
            </a:r>
            <a:r>
              <a:rPr sz="1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</a:t>
            </a:r>
            <a:r>
              <a:rPr sz="1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enet</a:t>
            </a:r>
            <a:r>
              <a:rPr sz="14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odia.</a:t>
            </a:r>
            <a:r>
              <a:rPr sz="14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Eveles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namet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esetim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oditius,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utatem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mosam,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erae.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dolect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8015" y="38860"/>
            <a:ext cx="9587865" cy="7204075"/>
            <a:chOff x="128015" y="38860"/>
            <a:chExt cx="9587865" cy="7204075"/>
          </a:xfrm>
        </p:grpSpPr>
        <p:sp>
          <p:nvSpPr>
            <p:cNvPr id="12" name="object 12"/>
            <p:cNvSpPr/>
            <p:nvPr/>
          </p:nvSpPr>
          <p:spPr>
            <a:xfrm>
              <a:off x="5376671" y="1520888"/>
              <a:ext cx="4338955" cy="0"/>
            </a:xfrm>
            <a:custGeom>
              <a:avLst/>
              <a:gdLst/>
              <a:ahLst/>
              <a:cxnLst/>
              <a:rect l="l" t="t" r="r" b="b"/>
              <a:pathLst>
                <a:path w="4338955">
                  <a:moveTo>
                    <a:pt x="0" y="0"/>
                  </a:moveTo>
                  <a:lnTo>
                    <a:pt x="4338828" y="0"/>
                  </a:lnTo>
                </a:path>
              </a:pathLst>
            </a:custGeom>
            <a:ln w="6350">
              <a:solidFill>
                <a:srgbClr val="F869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8016" y="38861"/>
              <a:ext cx="4830445" cy="7204075"/>
            </a:xfrm>
            <a:custGeom>
              <a:avLst/>
              <a:gdLst/>
              <a:ahLst/>
              <a:cxnLst/>
              <a:rect l="l" t="t" r="r" b="b"/>
              <a:pathLst>
                <a:path w="4830445" h="7204075">
                  <a:moveTo>
                    <a:pt x="696569" y="6539446"/>
                  </a:moveTo>
                  <a:lnTo>
                    <a:pt x="0" y="6247650"/>
                  </a:lnTo>
                  <a:lnTo>
                    <a:pt x="0" y="6631699"/>
                  </a:lnTo>
                  <a:lnTo>
                    <a:pt x="221894" y="6719456"/>
                  </a:lnTo>
                  <a:lnTo>
                    <a:pt x="221894" y="6723596"/>
                  </a:lnTo>
                  <a:lnTo>
                    <a:pt x="0" y="6825856"/>
                  </a:lnTo>
                  <a:lnTo>
                    <a:pt x="0" y="7203681"/>
                  </a:lnTo>
                  <a:lnTo>
                    <a:pt x="696569" y="6911899"/>
                  </a:lnTo>
                  <a:lnTo>
                    <a:pt x="696569" y="6539446"/>
                  </a:lnTo>
                  <a:close/>
                </a:path>
                <a:path w="4830445" h="7204075">
                  <a:moveTo>
                    <a:pt x="4829822" y="406768"/>
                  </a:moveTo>
                  <a:lnTo>
                    <a:pt x="3858768" y="0"/>
                  </a:lnTo>
                  <a:lnTo>
                    <a:pt x="3858768" y="535381"/>
                  </a:lnTo>
                  <a:lnTo>
                    <a:pt x="4168089" y="657720"/>
                  </a:lnTo>
                  <a:lnTo>
                    <a:pt x="4168089" y="663498"/>
                  </a:lnTo>
                  <a:lnTo>
                    <a:pt x="3858768" y="806043"/>
                  </a:lnTo>
                  <a:lnTo>
                    <a:pt x="3858768" y="1332738"/>
                  </a:lnTo>
                  <a:lnTo>
                    <a:pt x="4829822" y="925995"/>
                  </a:lnTo>
                  <a:lnTo>
                    <a:pt x="4829822" y="4067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BB7A2C4-E5A9-DF77-E6FD-145048C55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72C648-847E-9032-D6CD-D403BB4EFCB2}"/>
              </a:ext>
            </a:extLst>
          </p:cNvPr>
          <p:cNvSpPr txBox="1">
            <a:spLocks/>
          </p:cNvSpPr>
          <p:nvPr/>
        </p:nvSpPr>
        <p:spPr>
          <a:xfrm>
            <a:off x="-3048" y="0"/>
            <a:ext cx="5029200" cy="77723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Place image here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16123405-3029-9916-B96C-1E46B858BD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51271" y="402432"/>
            <a:ext cx="4344034" cy="10130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904"/>
              </a:lnSpc>
              <a:spcBef>
                <a:spcPts val="100"/>
              </a:spcBef>
            </a:pPr>
            <a:r>
              <a:rPr sz="3500" spc="-10" dirty="0"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r>
              <a:rPr sz="3500" spc="-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500" spc="-45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sz="3500" spc="-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500" spc="-10" dirty="0" err="1">
                <a:latin typeface="Arial" panose="020B0604020202020204" pitchFamily="34" charset="0"/>
                <a:cs typeface="Arial" panose="020B0604020202020204" pitchFamily="34" charset="0"/>
              </a:rPr>
              <a:t>ihica</a:t>
            </a:r>
            <a:endParaRPr lang="en-US" sz="3500" spc="-1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155">
              <a:lnSpc>
                <a:spcPts val="3904"/>
              </a:lnSpc>
            </a:pP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borias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spc="-10" dirty="0" err="1">
                <a:latin typeface="Arial" panose="020B0604020202020204" pitchFamily="34" charset="0"/>
                <a:cs typeface="Arial" panose="020B0604020202020204" pitchFamily="34" charset="0"/>
              </a:rPr>
              <a:t>aboraut</a:t>
            </a:r>
            <a:endParaRPr lang="en-US" sz="3500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4F854429-0116-963E-3749-E295CAFBCDCA}"/>
              </a:ext>
            </a:extLst>
          </p:cNvPr>
          <p:cNvSpPr txBox="1"/>
          <p:nvPr/>
        </p:nvSpPr>
        <p:spPr>
          <a:xfrm>
            <a:off x="7627110" y="2522346"/>
            <a:ext cx="2064385" cy="4981557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650"/>
              </a:spcBef>
            </a:pP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71755" algn="l">
              <a:lnSpc>
                <a:spcPct val="108300"/>
              </a:lnSpc>
              <a:spcBef>
                <a:spcPts val="450"/>
              </a:spcBef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dolende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vollent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 Itatis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nessimi,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r>
              <a:rPr lang="en-US"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r>
              <a:rPr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aditataquas</a:t>
            </a:r>
            <a:r>
              <a:rPr sz="1000" spc="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nihiciusciis</a:t>
            </a:r>
            <a:r>
              <a:rPr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nesenihil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acerios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eaquodio.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Eliquis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voluptae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eatem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blautem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incto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temporunt,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optae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qui.</a:t>
            </a:r>
            <a:endParaRPr lang="en-US" sz="1000" spc="-2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8300"/>
              </a:lnSpc>
              <a:spcBef>
                <a:spcPts val="10"/>
              </a:spcBef>
            </a:pP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42900" algn="l">
              <a:lnSpc>
                <a:spcPct val="108300"/>
              </a:lnSpc>
              <a:spcBef>
                <a:spcPts val="100"/>
              </a:spcBef>
            </a:pPr>
            <a:r>
              <a:rPr lang="en-US" sz="1000" b="1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Lesti</a:t>
            </a:r>
            <a:r>
              <a:rPr lang="en-US" sz="10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</a:t>
            </a: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orionseque</a:t>
            </a: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lang="en-US" sz="10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molorrorem</a:t>
            </a:r>
            <a:r>
              <a:rPr lang="en-US" sz="10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25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8300"/>
              </a:lnSpc>
              <a:spcBef>
                <a:spcPts val="450"/>
              </a:spcBef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bdisque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milautem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incto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temporunt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optae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lang="en-US" sz="1000" spc="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doluptae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doloriae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estiatem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quatibusam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vendis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dellupictio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qdisque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miui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71755" algn="l">
              <a:lnSpc>
                <a:spcPct val="108300"/>
              </a:lnSpc>
              <a:spcBef>
                <a:spcPts val="450"/>
              </a:spcBef>
            </a:pPr>
            <a:endParaRPr lang="en-US" sz="1000" spc="-2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C27DB21E-7E4C-CEB7-0D83-89C241C6D217}"/>
              </a:ext>
            </a:extLst>
          </p:cNvPr>
          <p:cNvSpPr txBox="1"/>
          <p:nvPr/>
        </p:nvSpPr>
        <p:spPr>
          <a:xfrm>
            <a:off x="5363971" y="2578860"/>
            <a:ext cx="2025014" cy="47848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7190" algn="l">
              <a:lnSpc>
                <a:spcPct val="108300"/>
              </a:lnSpc>
              <a:spcBef>
                <a:spcPts val="100"/>
              </a:spcBef>
            </a:pPr>
            <a:r>
              <a:rPr sz="10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Lesti</a:t>
            </a:r>
            <a:r>
              <a:rPr sz="10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officab </a:t>
            </a:r>
            <a:r>
              <a:rPr sz="10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orionseque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0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molorrorem</a:t>
            </a:r>
            <a:r>
              <a:rPr sz="1000" b="1" spc="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9525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vererciunt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olende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vorerciunt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cllent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235" indent="-89535" algn="l">
              <a:lnSpc>
                <a:spcPct val="100000"/>
              </a:lnSpc>
              <a:spcBef>
                <a:spcPts val="550"/>
              </a:spcBef>
              <a:buChar char="•"/>
              <a:tabLst>
                <a:tab pos="102235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 nesenihil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508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Itatis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nessimi,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r>
              <a:rPr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aditataquas</a:t>
            </a:r>
            <a:r>
              <a:rPr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nihiciusciis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650"/>
              </a:spcBef>
            </a:pPr>
            <a:r>
              <a:rPr lang="en-US" sz="1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9525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Ovitat</a:t>
            </a:r>
            <a:r>
              <a:rPr lang="en-US" sz="1000" spc="-3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blaut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delibus</a:t>
            </a:r>
            <a:r>
              <a:rPr lang="en-US" sz="1000" spc="-3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rerciunt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vererciunt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cnde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olende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vorerciunt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vende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cllent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emperunt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2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000" spc="-2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235" indent="-89535" algn="l">
              <a:lnSpc>
                <a:spcPct val="100000"/>
              </a:lnSpc>
              <a:spcBef>
                <a:spcPts val="550"/>
              </a:spcBef>
              <a:buChar char="•"/>
              <a:tabLst>
                <a:tab pos="102235" algn="l"/>
              </a:tabLst>
            </a:pP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en-US" sz="1000" spc="-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nesenihil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illacit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marR="5080" indent="-88900" algn="l">
              <a:lnSpc>
                <a:spcPct val="108300"/>
              </a:lnSpc>
              <a:spcBef>
                <a:spcPts val="450"/>
              </a:spcBef>
              <a:buChar char="•"/>
              <a:tabLst>
                <a:tab pos="101600" algn="l"/>
              </a:tabLst>
            </a:pP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Itatis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estrum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iumquianda</a:t>
            </a:r>
            <a:r>
              <a:rPr lang="en-US" sz="1000" spc="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comnis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nessimi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dolorae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lang="en-US" sz="1000" spc="500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dolessi</a:t>
            </a:r>
            <a:r>
              <a:rPr lang="en-US" sz="1000" spc="-15" dirty="0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rgbClr val="616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corro</a:t>
            </a:r>
            <a:endParaRPr lang="en-US" sz="1000" spc="-10" dirty="0">
              <a:solidFill>
                <a:srgbClr val="616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F282DC54-E9C8-6B31-D635-CF534F244582}"/>
              </a:ext>
            </a:extLst>
          </p:cNvPr>
          <p:cNvSpPr txBox="1"/>
          <p:nvPr/>
        </p:nvSpPr>
        <p:spPr>
          <a:xfrm>
            <a:off x="5363971" y="1614486"/>
            <a:ext cx="4335780" cy="664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</a:t>
            </a:r>
            <a:r>
              <a:rPr sz="14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sitae</a:t>
            </a:r>
            <a:r>
              <a:rPr sz="1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</a:t>
            </a:r>
            <a:r>
              <a:rPr sz="1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enet</a:t>
            </a:r>
            <a:r>
              <a:rPr sz="14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odia.</a:t>
            </a:r>
            <a:r>
              <a:rPr sz="14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Eveles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namet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esetim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oditius,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utatem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mosam,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erae.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1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dolect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object 11">
            <a:extLst>
              <a:ext uri="{FF2B5EF4-FFF2-40B4-BE49-F238E27FC236}">
                <a16:creationId xmlns:a16="http://schemas.microsoft.com/office/drawing/2014/main" id="{BA4F45B3-536F-F5A4-F047-3E2840C2B053}"/>
              </a:ext>
            </a:extLst>
          </p:cNvPr>
          <p:cNvGrpSpPr/>
          <p:nvPr/>
        </p:nvGrpSpPr>
        <p:grpSpPr>
          <a:xfrm>
            <a:off x="128015" y="38860"/>
            <a:ext cx="9587865" cy="7204075"/>
            <a:chOff x="128015" y="38860"/>
            <a:chExt cx="9587865" cy="7204075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65DEBD25-1D89-F5BF-15E7-A4BEFAF6D6C0}"/>
                </a:ext>
              </a:extLst>
            </p:cNvPr>
            <p:cNvSpPr/>
            <p:nvPr/>
          </p:nvSpPr>
          <p:spPr>
            <a:xfrm>
              <a:off x="5376671" y="1520888"/>
              <a:ext cx="4338955" cy="0"/>
            </a:xfrm>
            <a:custGeom>
              <a:avLst/>
              <a:gdLst/>
              <a:ahLst/>
              <a:cxnLst/>
              <a:rect l="l" t="t" r="r" b="b"/>
              <a:pathLst>
                <a:path w="4338955">
                  <a:moveTo>
                    <a:pt x="0" y="0"/>
                  </a:moveTo>
                  <a:lnTo>
                    <a:pt x="4338828" y="0"/>
                  </a:lnTo>
                </a:path>
              </a:pathLst>
            </a:custGeom>
            <a:ln w="6350">
              <a:solidFill>
                <a:srgbClr val="F869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230576ED-53D7-B634-6EFD-AA81797ED6EC}"/>
                </a:ext>
              </a:extLst>
            </p:cNvPr>
            <p:cNvSpPr/>
            <p:nvPr/>
          </p:nvSpPr>
          <p:spPr>
            <a:xfrm>
              <a:off x="128016" y="38861"/>
              <a:ext cx="4830445" cy="7204075"/>
            </a:xfrm>
            <a:custGeom>
              <a:avLst/>
              <a:gdLst/>
              <a:ahLst/>
              <a:cxnLst/>
              <a:rect l="l" t="t" r="r" b="b"/>
              <a:pathLst>
                <a:path w="4830445" h="7204075">
                  <a:moveTo>
                    <a:pt x="696569" y="6539446"/>
                  </a:moveTo>
                  <a:lnTo>
                    <a:pt x="0" y="6247650"/>
                  </a:lnTo>
                  <a:lnTo>
                    <a:pt x="0" y="6631699"/>
                  </a:lnTo>
                  <a:lnTo>
                    <a:pt x="221894" y="6719456"/>
                  </a:lnTo>
                  <a:lnTo>
                    <a:pt x="221894" y="6723596"/>
                  </a:lnTo>
                  <a:lnTo>
                    <a:pt x="0" y="6825856"/>
                  </a:lnTo>
                  <a:lnTo>
                    <a:pt x="0" y="7203681"/>
                  </a:lnTo>
                  <a:lnTo>
                    <a:pt x="696569" y="6911899"/>
                  </a:lnTo>
                  <a:lnTo>
                    <a:pt x="696569" y="6539446"/>
                  </a:lnTo>
                  <a:close/>
                </a:path>
                <a:path w="4830445" h="7204075">
                  <a:moveTo>
                    <a:pt x="4829822" y="406768"/>
                  </a:moveTo>
                  <a:lnTo>
                    <a:pt x="3858768" y="0"/>
                  </a:lnTo>
                  <a:lnTo>
                    <a:pt x="3858768" y="535381"/>
                  </a:lnTo>
                  <a:lnTo>
                    <a:pt x="4168089" y="657720"/>
                  </a:lnTo>
                  <a:lnTo>
                    <a:pt x="4168089" y="663498"/>
                  </a:lnTo>
                  <a:lnTo>
                    <a:pt x="3858768" y="806043"/>
                  </a:lnTo>
                  <a:lnTo>
                    <a:pt x="3858768" y="1332738"/>
                  </a:lnTo>
                  <a:lnTo>
                    <a:pt x="4829822" y="925995"/>
                  </a:lnTo>
                  <a:lnTo>
                    <a:pt x="4829822" y="4067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5707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1023</Words>
  <Application>Microsoft Macintosh PowerPoint</Application>
  <PresentationFormat>Custom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Neue Haas Grotesk Display Std 95 Black</vt:lpstr>
      <vt:lpstr>Arial</vt:lpstr>
      <vt:lpstr>Calibri</vt:lpstr>
      <vt:lpstr>Office Theme</vt:lpstr>
      <vt:lpstr>Heading</vt:lpstr>
      <vt:lpstr>Heading</vt:lpstr>
      <vt:lpstr>Heading text ihica borias aboraut</vt:lpstr>
      <vt:lpstr>Heading text ihica borias aboraut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2025-07-15T18:33:20Z</dcterms:created>
  <dcterms:modified xsi:type="dcterms:W3CDTF">2025-07-15T18:44:32Z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2025-07-15T00:00:00Z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2025-07-15T00:00:00Z</vt:filetime>
  </property>
  <property fmtid="{D5CDD505-2E9C-101B-9397-08002B2CF9AE}" pid="5" name="Producer">
    <vt:lpwstr>Adobe PDF Library 17.0</vt:lpwstr>
  </property>
</Properties>
</file>