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57" r:id="rId4"/>
  </p:sldIdLst>
  <p:sldSz cx="10058400" cy="7772400"/>
  <p:notesSz cx="10058400" cy="7772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6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103" d="100"/>
          <a:sy n="103" d="100"/>
        </p:scale>
        <p:origin x="2032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hyperlink" Target="mailto:email@rit.edu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hyperlink" Target="mailto:email@rit.edu" TargetMode="External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7114032" y="1042416"/>
            <a:ext cx="2944495" cy="4454525"/>
          </a:xfrm>
          <a:custGeom>
            <a:avLst/>
            <a:gdLst/>
            <a:ahLst/>
            <a:cxnLst/>
            <a:rect l="l" t="t" r="r" b="b"/>
            <a:pathLst>
              <a:path w="2944495" h="4454525">
                <a:moveTo>
                  <a:pt x="1509547" y="0"/>
                </a:moveTo>
                <a:lnTo>
                  <a:pt x="0" y="0"/>
                </a:lnTo>
                <a:lnTo>
                  <a:pt x="0" y="1509598"/>
                </a:lnTo>
                <a:lnTo>
                  <a:pt x="2944368" y="4454118"/>
                </a:lnTo>
                <a:lnTo>
                  <a:pt x="2944368" y="1434896"/>
                </a:lnTo>
                <a:lnTo>
                  <a:pt x="1509547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378455" y="550926"/>
            <a:ext cx="4679950" cy="6189980"/>
          </a:xfrm>
          <a:custGeom>
            <a:avLst/>
            <a:gdLst/>
            <a:ahLst/>
            <a:cxnLst/>
            <a:rect l="l" t="t" r="r" b="b"/>
            <a:pathLst>
              <a:path w="4679950" h="6189980">
                <a:moveTo>
                  <a:pt x="1509534" y="0"/>
                </a:moveTo>
                <a:lnTo>
                  <a:pt x="0" y="0"/>
                </a:lnTo>
                <a:lnTo>
                  <a:pt x="0" y="1509598"/>
                </a:lnTo>
                <a:lnTo>
                  <a:pt x="4679950" y="6189726"/>
                </a:lnTo>
                <a:lnTo>
                  <a:pt x="4679950" y="3170504"/>
                </a:lnTo>
                <a:lnTo>
                  <a:pt x="1509534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 dirty="0"/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29200" y="2467089"/>
            <a:ext cx="5029200" cy="3480434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5378444" y="550919"/>
            <a:ext cx="4679950" cy="3170555"/>
          </a:xfrm>
          <a:custGeom>
            <a:avLst/>
            <a:gdLst/>
            <a:ahLst/>
            <a:cxnLst/>
            <a:rect l="l" t="t" r="r" b="b"/>
            <a:pathLst>
              <a:path w="4679950" h="3170554">
                <a:moveTo>
                  <a:pt x="4679955" y="3170509"/>
                </a:moveTo>
                <a:lnTo>
                  <a:pt x="2217953" y="708469"/>
                </a:lnTo>
                <a:lnTo>
                  <a:pt x="1509547" y="0"/>
                </a:lnTo>
                <a:lnTo>
                  <a:pt x="0" y="0"/>
                </a:lnTo>
                <a:lnTo>
                  <a:pt x="0" y="150961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58800" y="523747"/>
            <a:ext cx="2161540" cy="1353820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70485">
              <a:lnSpc>
                <a:spcPts val="1300"/>
              </a:lnSpc>
              <a:spcBef>
                <a:spcPts val="260"/>
              </a:spcBef>
            </a:pPr>
            <a:r>
              <a:rPr sz="12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sz="1200" b="1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sz="12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12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Additional info</a:t>
            </a:r>
            <a:r>
              <a:rPr sz="1200" b="1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sz="1200" b="1" spc="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</a:t>
            </a:r>
            <a:r>
              <a:rPr sz="1200" b="1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sz="12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0000"/>
              </a:lnSpc>
              <a:spcBef>
                <a:spcPts val="135"/>
              </a:spcBef>
            </a:pP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Lorem</a:t>
            </a:r>
            <a:r>
              <a:rPr sz="900" spc="6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ipsum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dolor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sit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amet,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consectetur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adipiscing</a:t>
            </a:r>
            <a:r>
              <a:rPr sz="9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elit,</a:t>
            </a:r>
            <a:r>
              <a:rPr sz="9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sed</a:t>
            </a:r>
            <a:r>
              <a:rPr sz="9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do</a:t>
            </a:r>
            <a:r>
              <a:rPr sz="9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eiusmod</a:t>
            </a:r>
            <a:r>
              <a:rPr sz="9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tempor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incididunt</a:t>
            </a:r>
            <a:r>
              <a:rPr sz="900" spc="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ut</a:t>
            </a:r>
            <a:r>
              <a:rPr sz="900" spc="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labore</a:t>
            </a:r>
            <a:r>
              <a:rPr sz="900" spc="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et</a:t>
            </a:r>
            <a:r>
              <a:rPr sz="900" spc="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dolore</a:t>
            </a:r>
            <a:r>
              <a:rPr sz="900" spc="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magna aliqua.Tellus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cras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adipiscing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enim</a:t>
            </a:r>
            <a:r>
              <a:rPr sz="9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Arial"/>
                <a:cs typeface="Arial"/>
              </a:rPr>
              <a:t>eu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turpis</a:t>
            </a:r>
            <a:r>
              <a:rPr sz="900" spc="8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egestas</a:t>
            </a:r>
            <a:r>
              <a:rPr sz="900" spc="8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pretium</a:t>
            </a:r>
            <a:r>
              <a:rPr sz="900" spc="9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aenean.</a:t>
            </a:r>
            <a:r>
              <a:rPr sz="900" spc="8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Sit</a:t>
            </a:r>
            <a:r>
              <a:rPr sz="900" spc="9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Arial"/>
                <a:cs typeface="Arial"/>
              </a:rPr>
              <a:t>amet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est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placerat</a:t>
            </a:r>
            <a:r>
              <a:rPr sz="9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in</a:t>
            </a:r>
            <a:r>
              <a:rPr sz="9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egestas.</a:t>
            </a:r>
            <a:r>
              <a:rPr sz="9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Etiam</a:t>
            </a:r>
            <a:r>
              <a:rPr sz="9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dignissim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diam</a:t>
            </a:r>
            <a:r>
              <a:rPr sz="900" spc="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quis</a:t>
            </a:r>
            <a:r>
              <a:rPr sz="900" spc="3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enim.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58800" y="1988818"/>
            <a:ext cx="2088514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02565">
              <a:lnSpc>
                <a:spcPct val="100000"/>
              </a:lnSpc>
              <a:spcBef>
                <a:spcPts val="100"/>
              </a:spcBef>
            </a:pP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lobortis</a:t>
            </a:r>
            <a:r>
              <a:rPr sz="900" spc="1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scelerisque</a:t>
            </a:r>
            <a:r>
              <a:rPr sz="900" spc="13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fermentum</a:t>
            </a:r>
            <a:r>
              <a:rPr sz="900" spc="1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Arial"/>
                <a:cs typeface="Arial"/>
              </a:rPr>
              <a:t>dui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faucibus.</a:t>
            </a:r>
            <a:r>
              <a:rPr sz="900" spc="13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Ornare</a:t>
            </a:r>
            <a:r>
              <a:rPr sz="900" spc="13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suspendisse</a:t>
            </a:r>
            <a:r>
              <a:rPr sz="900" spc="13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Arial"/>
                <a:cs typeface="Arial"/>
              </a:rPr>
              <a:t>sed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nisi</a:t>
            </a:r>
            <a:r>
              <a:rPr sz="900" spc="6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lacus</a:t>
            </a:r>
            <a:r>
              <a:rPr sz="900" spc="6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sed.</a:t>
            </a:r>
            <a:r>
              <a:rPr sz="900" spc="6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Adipiscing</a:t>
            </a:r>
            <a:r>
              <a:rPr sz="900" spc="6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bibendum</a:t>
            </a:r>
            <a:endParaRPr sz="900" dirty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estultricies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integer</a:t>
            </a:r>
            <a:r>
              <a:rPr sz="9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quis</a:t>
            </a:r>
            <a:r>
              <a:rPr sz="9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auctor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elit</a:t>
            </a:r>
            <a:r>
              <a:rPr sz="9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Arial"/>
                <a:cs typeface="Arial"/>
              </a:rPr>
              <a:t>sed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vulputate.</a:t>
            </a:r>
            <a:r>
              <a:rPr sz="900" spc="3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Sed</a:t>
            </a:r>
            <a:r>
              <a:rPr sz="900" spc="3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lectusvestibulum</a:t>
            </a:r>
            <a:r>
              <a:rPr sz="900" spc="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mattis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ullamcorper</a:t>
            </a:r>
            <a:r>
              <a:rPr sz="900" spc="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velit.</a:t>
            </a:r>
            <a:r>
              <a:rPr sz="900" spc="1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Nec</a:t>
            </a:r>
            <a:r>
              <a:rPr sz="900" spc="1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feugiat</a:t>
            </a:r>
            <a:r>
              <a:rPr sz="900" spc="1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Arial"/>
                <a:cs typeface="Arial"/>
              </a:rPr>
              <a:t>nisl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pretium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fusce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id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velit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ut.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Ipsum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dolor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Arial"/>
                <a:cs typeface="Arial"/>
              </a:rPr>
              <a:t>sit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amet</a:t>
            </a:r>
            <a:r>
              <a:rPr sz="9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consectetur.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332522" y="5625693"/>
            <a:ext cx="4445" cy="274320"/>
          </a:xfrm>
          <a:custGeom>
            <a:avLst/>
            <a:gdLst/>
            <a:ahLst/>
            <a:cxnLst/>
            <a:rect l="l" t="t" r="r" b="b"/>
            <a:pathLst>
              <a:path w="4444" h="274320">
                <a:moveTo>
                  <a:pt x="4190" y="0"/>
                </a:moveTo>
                <a:lnTo>
                  <a:pt x="0" y="0"/>
                </a:lnTo>
                <a:lnTo>
                  <a:pt x="0" y="273888"/>
                </a:lnTo>
                <a:lnTo>
                  <a:pt x="4190" y="273888"/>
                </a:lnTo>
                <a:lnTo>
                  <a:pt x="4190" y="0"/>
                </a:lnTo>
                <a:close/>
              </a:path>
            </a:pathLst>
          </a:custGeom>
          <a:solidFill>
            <a:srgbClr val="22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31368" y="5625629"/>
            <a:ext cx="725805" cy="274320"/>
          </a:xfrm>
          <a:custGeom>
            <a:avLst/>
            <a:gdLst/>
            <a:ahLst/>
            <a:cxnLst/>
            <a:rect l="l" t="t" r="r" b="b"/>
            <a:pathLst>
              <a:path w="725805" h="274320">
                <a:moveTo>
                  <a:pt x="271691" y="257136"/>
                </a:moveTo>
                <a:lnTo>
                  <a:pt x="231279" y="236588"/>
                </a:lnTo>
                <a:lnTo>
                  <a:pt x="154609" y="148577"/>
                </a:lnTo>
                <a:lnTo>
                  <a:pt x="150431" y="143776"/>
                </a:lnTo>
                <a:lnTo>
                  <a:pt x="179146" y="135521"/>
                </a:lnTo>
                <a:lnTo>
                  <a:pt x="186778" y="129971"/>
                </a:lnTo>
                <a:lnTo>
                  <a:pt x="200812" y="119748"/>
                </a:lnTo>
                <a:lnTo>
                  <a:pt x="214490" y="97396"/>
                </a:lnTo>
                <a:lnTo>
                  <a:pt x="219252" y="69430"/>
                </a:lnTo>
                <a:lnTo>
                  <a:pt x="217398" y="51485"/>
                </a:lnTo>
                <a:lnTo>
                  <a:pt x="217347" y="50965"/>
                </a:lnTo>
                <a:lnTo>
                  <a:pt x="188899" y="12674"/>
                </a:lnTo>
                <a:lnTo>
                  <a:pt x="167868" y="4902"/>
                </a:lnTo>
                <a:lnTo>
                  <a:pt x="167868" y="75120"/>
                </a:lnTo>
                <a:lnTo>
                  <a:pt x="166560" y="92443"/>
                </a:lnTo>
                <a:lnTo>
                  <a:pt x="130086" y="127088"/>
                </a:lnTo>
                <a:lnTo>
                  <a:pt x="89839" y="129971"/>
                </a:lnTo>
                <a:lnTo>
                  <a:pt x="84709" y="129971"/>
                </a:lnTo>
                <a:lnTo>
                  <a:pt x="84620" y="26568"/>
                </a:lnTo>
                <a:lnTo>
                  <a:pt x="84505" y="21170"/>
                </a:lnTo>
                <a:lnTo>
                  <a:pt x="87807" y="19646"/>
                </a:lnTo>
                <a:lnTo>
                  <a:pt x="92583" y="19189"/>
                </a:lnTo>
                <a:lnTo>
                  <a:pt x="102082" y="19189"/>
                </a:lnTo>
                <a:lnTo>
                  <a:pt x="114528" y="19443"/>
                </a:lnTo>
                <a:lnTo>
                  <a:pt x="113296" y="19443"/>
                </a:lnTo>
                <a:lnTo>
                  <a:pt x="136448" y="23164"/>
                </a:lnTo>
                <a:lnTo>
                  <a:pt x="153581" y="34010"/>
                </a:lnTo>
                <a:lnTo>
                  <a:pt x="164223" y="51485"/>
                </a:lnTo>
                <a:lnTo>
                  <a:pt x="167868" y="75120"/>
                </a:lnTo>
                <a:lnTo>
                  <a:pt x="167868" y="4902"/>
                </a:lnTo>
                <a:lnTo>
                  <a:pt x="161290" y="3162"/>
                </a:lnTo>
                <a:lnTo>
                  <a:pt x="144856" y="952"/>
                </a:lnTo>
                <a:lnTo>
                  <a:pt x="147358" y="952"/>
                </a:lnTo>
                <a:lnTo>
                  <a:pt x="123799" y="38"/>
                </a:lnTo>
                <a:lnTo>
                  <a:pt x="82245" y="952"/>
                </a:lnTo>
                <a:lnTo>
                  <a:pt x="61747" y="952"/>
                </a:lnTo>
                <a:lnTo>
                  <a:pt x="34175" y="571"/>
                </a:lnTo>
                <a:lnTo>
                  <a:pt x="32740" y="571"/>
                </a:lnTo>
                <a:lnTo>
                  <a:pt x="2184" y="38"/>
                </a:lnTo>
                <a:lnTo>
                  <a:pt x="0" y="38"/>
                </a:lnTo>
                <a:lnTo>
                  <a:pt x="0" y="17005"/>
                </a:lnTo>
                <a:lnTo>
                  <a:pt x="3378" y="17005"/>
                </a:lnTo>
                <a:lnTo>
                  <a:pt x="13169" y="17157"/>
                </a:lnTo>
                <a:lnTo>
                  <a:pt x="37769" y="54711"/>
                </a:lnTo>
                <a:lnTo>
                  <a:pt x="38163" y="69062"/>
                </a:lnTo>
                <a:lnTo>
                  <a:pt x="38163" y="203009"/>
                </a:lnTo>
                <a:lnTo>
                  <a:pt x="35458" y="242150"/>
                </a:lnTo>
                <a:lnTo>
                  <a:pt x="11988" y="256628"/>
                </a:lnTo>
                <a:lnTo>
                  <a:pt x="10972" y="256628"/>
                </a:lnTo>
                <a:lnTo>
                  <a:pt x="1663" y="256819"/>
                </a:lnTo>
                <a:lnTo>
                  <a:pt x="0" y="256819"/>
                </a:lnTo>
                <a:lnTo>
                  <a:pt x="0" y="273799"/>
                </a:lnTo>
                <a:lnTo>
                  <a:pt x="17513" y="273037"/>
                </a:lnTo>
                <a:lnTo>
                  <a:pt x="16433" y="273037"/>
                </a:lnTo>
                <a:lnTo>
                  <a:pt x="35013" y="272389"/>
                </a:lnTo>
                <a:lnTo>
                  <a:pt x="33350" y="272389"/>
                </a:lnTo>
                <a:lnTo>
                  <a:pt x="48006" y="272161"/>
                </a:lnTo>
                <a:lnTo>
                  <a:pt x="65138" y="272161"/>
                </a:lnTo>
                <a:lnTo>
                  <a:pt x="81762" y="272389"/>
                </a:lnTo>
                <a:lnTo>
                  <a:pt x="104406" y="273037"/>
                </a:lnTo>
                <a:lnTo>
                  <a:pt x="103720" y="273037"/>
                </a:lnTo>
                <a:lnTo>
                  <a:pt x="122923" y="273812"/>
                </a:lnTo>
                <a:lnTo>
                  <a:pt x="122923" y="272161"/>
                </a:lnTo>
                <a:lnTo>
                  <a:pt x="122923" y="256819"/>
                </a:lnTo>
                <a:lnTo>
                  <a:pt x="120281" y="256819"/>
                </a:lnTo>
                <a:lnTo>
                  <a:pt x="86347" y="235089"/>
                </a:lnTo>
                <a:lnTo>
                  <a:pt x="84709" y="148577"/>
                </a:lnTo>
                <a:lnTo>
                  <a:pt x="93776" y="149047"/>
                </a:lnTo>
                <a:lnTo>
                  <a:pt x="99580" y="150660"/>
                </a:lnTo>
                <a:lnTo>
                  <a:pt x="104000" y="154012"/>
                </a:lnTo>
                <a:lnTo>
                  <a:pt x="108940" y="159702"/>
                </a:lnTo>
                <a:lnTo>
                  <a:pt x="112026" y="163398"/>
                </a:lnTo>
                <a:lnTo>
                  <a:pt x="113919" y="165595"/>
                </a:lnTo>
                <a:lnTo>
                  <a:pt x="201231" y="273812"/>
                </a:lnTo>
                <a:lnTo>
                  <a:pt x="211797" y="273367"/>
                </a:lnTo>
                <a:lnTo>
                  <a:pt x="211429" y="273367"/>
                </a:lnTo>
                <a:lnTo>
                  <a:pt x="220624" y="273037"/>
                </a:lnTo>
                <a:lnTo>
                  <a:pt x="246011" y="273037"/>
                </a:lnTo>
                <a:lnTo>
                  <a:pt x="271691" y="273824"/>
                </a:lnTo>
                <a:lnTo>
                  <a:pt x="271691" y="273037"/>
                </a:lnTo>
                <a:lnTo>
                  <a:pt x="271691" y="257136"/>
                </a:lnTo>
                <a:close/>
              </a:path>
              <a:path w="725805" h="274320">
                <a:moveTo>
                  <a:pt x="432066" y="0"/>
                </a:moveTo>
                <a:lnTo>
                  <a:pt x="377799" y="1054"/>
                </a:lnTo>
                <a:lnTo>
                  <a:pt x="352425" y="901"/>
                </a:lnTo>
                <a:lnTo>
                  <a:pt x="307517" y="0"/>
                </a:lnTo>
                <a:lnTo>
                  <a:pt x="307517" y="17005"/>
                </a:lnTo>
                <a:lnTo>
                  <a:pt x="344893" y="40322"/>
                </a:lnTo>
                <a:lnTo>
                  <a:pt x="346481" y="70358"/>
                </a:lnTo>
                <a:lnTo>
                  <a:pt x="346481" y="203466"/>
                </a:lnTo>
                <a:lnTo>
                  <a:pt x="342633" y="244475"/>
                </a:lnTo>
                <a:lnTo>
                  <a:pt x="307517" y="256794"/>
                </a:lnTo>
                <a:lnTo>
                  <a:pt x="307517" y="273812"/>
                </a:lnTo>
                <a:lnTo>
                  <a:pt x="349859" y="272402"/>
                </a:lnTo>
                <a:lnTo>
                  <a:pt x="368490" y="272135"/>
                </a:lnTo>
                <a:lnTo>
                  <a:pt x="388899" y="272402"/>
                </a:lnTo>
                <a:lnTo>
                  <a:pt x="432066" y="273812"/>
                </a:lnTo>
                <a:lnTo>
                  <a:pt x="432066" y="256794"/>
                </a:lnTo>
                <a:lnTo>
                  <a:pt x="394703" y="233514"/>
                </a:lnTo>
                <a:lnTo>
                  <a:pt x="393115" y="203466"/>
                </a:lnTo>
                <a:lnTo>
                  <a:pt x="393115" y="70358"/>
                </a:lnTo>
                <a:lnTo>
                  <a:pt x="396951" y="29349"/>
                </a:lnTo>
                <a:lnTo>
                  <a:pt x="432066" y="17005"/>
                </a:lnTo>
                <a:lnTo>
                  <a:pt x="432066" y="0"/>
                </a:lnTo>
                <a:close/>
              </a:path>
              <a:path w="725805" h="274320">
                <a:moveTo>
                  <a:pt x="725233" y="279"/>
                </a:moveTo>
                <a:lnTo>
                  <a:pt x="597141" y="914"/>
                </a:lnTo>
                <a:lnTo>
                  <a:pt x="469049" y="279"/>
                </a:lnTo>
                <a:lnTo>
                  <a:pt x="469049" y="71297"/>
                </a:lnTo>
                <a:lnTo>
                  <a:pt x="485940" y="71297"/>
                </a:lnTo>
                <a:lnTo>
                  <a:pt x="486016" y="69062"/>
                </a:lnTo>
                <a:lnTo>
                  <a:pt x="490296" y="42037"/>
                </a:lnTo>
                <a:lnTo>
                  <a:pt x="501180" y="27647"/>
                </a:lnTo>
                <a:lnTo>
                  <a:pt x="519252" y="21932"/>
                </a:lnTo>
                <a:lnTo>
                  <a:pt x="549160" y="20891"/>
                </a:lnTo>
                <a:lnTo>
                  <a:pt x="568413" y="20764"/>
                </a:lnTo>
                <a:lnTo>
                  <a:pt x="573316" y="25641"/>
                </a:lnTo>
                <a:lnTo>
                  <a:pt x="573925" y="27330"/>
                </a:lnTo>
                <a:lnTo>
                  <a:pt x="573925" y="216268"/>
                </a:lnTo>
                <a:lnTo>
                  <a:pt x="554177" y="253873"/>
                </a:lnTo>
                <a:lnTo>
                  <a:pt x="528789" y="257124"/>
                </a:lnTo>
                <a:lnTo>
                  <a:pt x="528789" y="274040"/>
                </a:lnTo>
                <a:lnTo>
                  <a:pt x="571881" y="272580"/>
                </a:lnTo>
                <a:lnTo>
                  <a:pt x="600595" y="272376"/>
                </a:lnTo>
                <a:lnTo>
                  <a:pt x="619213" y="272630"/>
                </a:lnTo>
                <a:lnTo>
                  <a:pt x="665543" y="274040"/>
                </a:lnTo>
                <a:lnTo>
                  <a:pt x="665543" y="257124"/>
                </a:lnTo>
                <a:lnTo>
                  <a:pt x="627227" y="246430"/>
                </a:lnTo>
                <a:lnTo>
                  <a:pt x="620420" y="216268"/>
                </a:lnTo>
                <a:lnTo>
                  <a:pt x="620420" y="27647"/>
                </a:lnTo>
                <a:lnTo>
                  <a:pt x="641286" y="20802"/>
                </a:lnTo>
                <a:lnTo>
                  <a:pt x="654545" y="20904"/>
                </a:lnTo>
                <a:lnTo>
                  <a:pt x="695185" y="31153"/>
                </a:lnTo>
                <a:lnTo>
                  <a:pt x="708329" y="69126"/>
                </a:lnTo>
                <a:lnTo>
                  <a:pt x="708456" y="71297"/>
                </a:lnTo>
                <a:lnTo>
                  <a:pt x="725233" y="71297"/>
                </a:lnTo>
                <a:lnTo>
                  <a:pt x="725233" y="279"/>
                </a:lnTo>
                <a:close/>
              </a:path>
            </a:pathLst>
          </a:custGeom>
          <a:solidFill>
            <a:srgbClr val="FE6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08723" y="5624066"/>
            <a:ext cx="1086393" cy="294707"/>
          </a:xfrm>
          <a:prstGeom prst="rect">
            <a:avLst/>
          </a:prstGeom>
        </p:spPr>
      </p:pic>
      <p:sp>
        <p:nvSpPr>
          <p:cNvPr id="12" name="object 12"/>
          <p:cNvSpPr/>
          <p:nvPr/>
        </p:nvSpPr>
        <p:spPr>
          <a:xfrm>
            <a:off x="7353337" y="6924357"/>
            <a:ext cx="4445" cy="274320"/>
          </a:xfrm>
          <a:custGeom>
            <a:avLst/>
            <a:gdLst/>
            <a:ahLst/>
            <a:cxnLst/>
            <a:rect l="l" t="t" r="r" b="b"/>
            <a:pathLst>
              <a:path w="4445" h="274320">
                <a:moveTo>
                  <a:pt x="4191" y="0"/>
                </a:moveTo>
                <a:lnTo>
                  <a:pt x="0" y="0"/>
                </a:lnTo>
                <a:lnTo>
                  <a:pt x="0" y="273888"/>
                </a:lnTo>
                <a:lnTo>
                  <a:pt x="4191" y="273888"/>
                </a:lnTo>
                <a:lnTo>
                  <a:pt x="4191" y="0"/>
                </a:lnTo>
                <a:close/>
              </a:path>
            </a:pathLst>
          </a:custGeom>
          <a:solidFill>
            <a:srgbClr val="22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552184" y="6924306"/>
            <a:ext cx="725805" cy="274320"/>
          </a:xfrm>
          <a:custGeom>
            <a:avLst/>
            <a:gdLst/>
            <a:ahLst/>
            <a:cxnLst/>
            <a:rect l="l" t="t" r="r" b="b"/>
            <a:pathLst>
              <a:path w="725804" h="274320">
                <a:moveTo>
                  <a:pt x="271691" y="257111"/>
                </a:moveTo>
                <a:lnTo>
                  <a:pt x="231279" y="236575"/>
                </a:lnTo>
                <a:lnTo>
                  <a:pt x="154622" y="148564"/>
                </a:lnTo>
                <a:lnTo>
                  <a:pt x="150431" y="143751"/>
                </a:lnTo>
                <a:lnTo>
                  <a:pt x="179146" y="135509"/>
                </a:lnTo>
                <a:lnTo>
                  <a:pt x="186766" y="129959"/>
                </a:lnTo>
                <a:lnTo>
                  <a:pt x="200812" y="119735"/>
                </a:lnTo>
                <a:lnTo>
                  <a:pt x="214490" y="97396"/>
                </a:lnTo>
                <a:lnTo>
                  <a:pt x="219252" y="69418"/>
                </a:lnTo>
                <a:lnTo>
                  <a:pt x="217398" y="51485"/>
                </a:lnTo>
                <a:lnTo>
                  <a:pt x="217347" y="50965"/>
                </a:lnTo>
                <a:lnTo>
                  <a:pt x="188899" y="12661"/>
                </a:lnTo>
                <a:lnTo>
                  <a:pt x="167868" y="4889"/>
                </a:lnTo>
                <a:lnTo>
                  <a:pt x="167868" y="75107"/>
                </a:lnTo>
                <a:lnTo>
                  <a:pt x="166560" y="92430"/>
                </a:lnTo>
                <a:lnTo>
                  <a:pt x="130086" y="127088"/>
                </a:lnTo>
                <a:lnTo>
                  <a:pt x="89839" y="129959"/>
                </a:lnTo>
                <a:lnTo>
                  <a:pt x="84709" y="129959"/>
                </a:lnTo>
                <a:lnTo>
                  <a:pt x="84620" y="26555"/>
                </a:lnTo>
                <a:lnTo>
                  <a:pt x="84505" y="21158"/>
                </a:lnTo>
                <a:lnTo>
                  <a:pt x="87807" y="19634"/>
                </a:lnTo>
                <a:lnTo>
                  <a:pt x="92583" y="19177"/>
                </a:lnTo>
                <a:lnTo>
                  <a:pt x="102082" y="19177"/>
                </a:lnTo>
                <a:lnTo>
                  <a:pt x="114528" y="19431"/>
                </a:lnTo>
                <a:lnTo>
                  <a:pt x="113296" y="19431"/>
                </a:lnTo>
                <a:lnTo>
                  <a:pt x="136448" y="23152"/>
                </a:lnTo>
                <a:lnTo>
                  <a:pt x="153581" y="33997"/>
                </a:lnTo>
                <a:lnTo>
                  <a:pt x="164223" y="51485"/>
                </a:lnTo>
                <a:lnTo>
                  <a:pt x="167868" y="75107"/>
                </a:lnTo>
                <a:lnTo>
                  <a:pt x="167868" y="4889"/>
                </a:lnTo>
                <a:lnTo>
                  <a:pt x="161290" y="3149"/>
                </a:lnTo>
                <a:lnTo>
                  <a:pt x="144856" y="939"/>
                </a:lnTo>
                <a:lnTo>
                  <a:pt x="147358" y="939"/>
                </a:lnTo>
                <a:lnTo>
                  <a:pt x="123799" y="25"/>
                </a:lnTo>
                <a:lnTo>
                  <a:pt x="82245" y="939"/>
                </a:lnTo>
                <a:lnTo>
                  <a:pt x="61747" y="939"/>
                </a:lnTo>
                <a:lnTo>
                  <a:pt x="34175" y="558"/>
                </a:lnTo>
                <a:lnTo>
                  <a:pt x="32740" y="558"/>
                </a:lnTo>
                <a:lnTo>
                  <a:pt x="2184" y="25"/>
                </a:lnTo>
                <a:lnTo>
                  <a:pt x="0" y="25"/>
                </a:lnTo>
                <a:lnTo>
                  <a:pt x="0" y="16992"/>
                </a:lnTo>
                <a:lnTo>
                  <a:pt x="3378" y="16992"/>
                </a:lnTo>
                <a:lnTo>
                  <a:pt x="13169" y="17145"/>
                </a:lnTo>
                <a:lnTo>
                  <a:pt x="37769" y="54698"/>
                </a:lnTo>
                <a:lnTo>
                  <a:pt x="38163" y="69062"/>
                </a:lnTo>
                <a:lnTo>
                  <a:pt x="38163" y="202996"/>
                </a:lnTo>
                <a:lnTo>
                  <a:pt x="35458" y="242138"/>
                </a:lnTo>
                <a:lnTo>
                  <a:pt x="11988" y="256628"/>
                </a:lnTo>
                <a:lnTo>
                  <a:pt x="10972" y="256628"/>
                </a:lnTo>
                <a:lnTo>
                  <a:pt x="1663" y="256806"/>
                </a:lnTo>
                <a:lnTo>
                  <a:pt x="0" y="256806"/>
                </a:lnTo>
                <a:lnTo>
                  <a:pt x="0" y="273799"/>
                </a:lnTo>
                <a:lnTo>
                  <a:pt x="17513" y="273037"/>
                </a:lnTo>
                <a:lnTo>
                  <a:pt x="16433" y="273037"/>
                </a:lnTo>
                <a:lnTo>
                  <a:pt x="35013" y="272376"/>
                </a:lnTo>
                <a:lnTo>
                  <a:pt x="33350" y="272376"/>
                </a:lnTo>
                <a:lnTo>
                  <a:pt x="48006" y="272148"/>
                </a:lnTo>
                <a:lnTo>
                  <a:pt x="65138" y="272148"/>
                </a:lnTo>
                <a:lnTo>
                  <a:pt x="81762" y="272376"/>
                </a:lnTo>
                <a:lnTo>
                  <a:pt x="104406" y="273037"/>
                </a:lnTo>
                <a:lnTo>
                  <a:pt x="103720" y="273037"/>
                </a:lnTo>
                <a:lnTo>
                  <a:pt x="122923" y="273799"/>
                </a:lnTo>
                <a:lnTo>
                  <a:pt x="122923" y="272148"/>
                </a:lnTo>
                <a:lnTo>
                  <a:pt x="122923" y="256806"/>
                </a:lnTo>
                <a:lnTo>
                  <a:pt x="120281" y="256806"/>
                </a:lnTo>
                <a:lnTo>
                  <a:pt x="86347" y="235077"/>
                </a:lnTo>
                <a:lnTo>
                  <a:pt x="84709" y="148564"/>
                </a:lnTo>
                <a:lnTo>
                  <a:pt x="93776" y="149034"/>
                </a:lnTo>
                <a:lnTo>
                  <a:pt x="99580" y="150647"/>
                </a:lnTo>
                <a:lnTo>
                  <a:pt x="104000" y="154000"/>
                </a:lnTo>
                <a:lnTo>
                  <a:pt x="108940" y="159689"/>
                </a:lnTo>
                <a:lnTo>
                  <a:pt x="112026" y="163385"/>
                </a:lnTo>
                <a:lnTo>
                  <a:pt x="113919" y="165582"/>
                </a:lnTo>
                <a:lnTo>
                  <a:pt x="201231" y="273799"/>
                </a:lnTo>
                <a:lnTo>
                  <a:pt x="211797" y="273354"/>
                </a:lnTo>
                <a:lnTo>
                  <a:pt x="211429" y="273354"/>
                </a:lnTo>
                <a:lnTo>
                  <a:pt x="220624" y="273037"/>
                </a:lnTo>
                <a:lnTo>
                  <a:pt x="246011" y="273037"/>
                </a:lnTo>
                <a:lnTo>
                  <a:pt x="271691" y="273812"/>
                </a:lnTo>
                <a:lnTo>
                  <a:pt x="271691" y="273037"/>
                </a:lnTo>
                <a:lnTo>
                  <a:pt x="271691" y="257111"/>
                </a:lnTo>
                <a:close/>
              </a:path>
              <a:path w="725804" h="274320">
                <a:moveTo>
                  <a:pt x="432066" y="0"/>
                </a:moveTo>
                <a:lnTo>
                  <a:pt x="377799" y="1041"/>
                </a:lnTo>
                <a:lnTo>
                  <a:pt x="352425" y="901"/>
                </a:lnTo>
                <a:lnTo>
                  <a:pt x="307517" y="0"/>
                </a:lnTo>
                <a:lnTo>
                  <a:pt x="307517" y="17005"/>
                </a:lnTo>
                <a:lnTo>
                  <a:pt x="344893" y="40309"/>
                </a:lnTo>
                <a:lnTo>
                  <a:pt x="346481" y="70358"/>
                </a:lnTo>
                <a:lnTo>
                  <a:pt x="346481" y="203454"/>
                </a:lnTo>
                <a:lnTo>
                  <a:pt x="342633" y="244475"/>
                </a:lnTo>
                <a:lnTo>
                  <a:pt x="307517" y="256794"/>
                </a:lnTo>
                <a:lnTo>
                  <a:pt x="307517" y="273812"/>
                </a:lnTo>
                <a:lnTo>
                  <a:pt x="349859" y="272389"/>
                </a:lnTo>
                <a:lnTo>
                  <a:pt x="368490" y="272135"/>
                </a:lnTo>
                <a:lnTo>
                  <a:pt x="388899" y="272389"/>
                </a:lnTo>
                <a:lnTo>
                  <a:pt x="432066" y="273812"/>
                </a:lnTo>
                <a:lnTo>
                  <a:pt x="432066" y="256794"/>
                </a:lnTo>
                <a:lnTo>
                  <a:pt x="394703" y="233502"/>
                </a:lnTo>
                <a:lnTo>
                  <a:pt x="393115" y="203454"/>
                </a:lnTo>
                <a:lnTo>
                  <a:pt x="393115" y="70358"/>
                </a:lnTo>
                <a:lnTo>
                  <a:pt x="396951" y="29349"/>
                </a:lnTo>
                <a:lnTo>
                  <a:pt x="432066" y="17005"/>
                </a:lnTo>
                <a:lnTo>
                  <a:pt x="432066" y="0"/>
                </a:lnTo>
                <a:close/>
              </a:path>
              <a:path w="725804" h="274320">
                <a:moveTo>
                  <a:pt x="725233" y="266"/>
                </a:moveTo>
                <a:lnTo>
                  <a:pt x="597141" y="901"/>
                </a:lnTo>
                <a:lnTo>
                  <a:pt x="469049" y="266"/>
                </a:lnTo>
                <a:lnTo>
                  <a:pt x="469049" y="71285"/>
                </a:lnTo>
                <a:lnTo>
                  <a:pt x="485940" y="71285"/>
                </a:lnTo>
                <a:lnTo>
                  <a:pt x="486016" y="69049"/>
                </a:lnTo>
                <a:lnTo>
                  <a:pt x="490296" y="42024"/>
                </a:lnTo>
                <a:lnTo>
                  <a:pt x="501180" y="27647"/>
                </a:lnTo>
                <a:lnTo>
                  <a:pt x="519252" y="21920"/>
                </a:lnTo>
                <a:lnTo>
                  <a:pt x="549160" y="20878"/>
                </a:lnTo>
                <a:lnTo>
                  <a:pt x="568413" y="20751"/>
                </a:lnTo>
                <a:lnTo>
                  <a:pt x="573316" y="25628"/>
                </a:lnTo>
                <a:lnTo>
                  <a:pt x="573925" y="27317"/>
                </a:lnTo>
                <a:lnTo>
                  <a:pt x="573925" y="216255"/>
                </a:lnTo>
                <a:lnTo>
                  <a:pt x="554177" y="253873"/>
                </a:lnTo>
                <a:lnTo>
                  <a:pt x="528789" y="257111"/>
                </a:lnTo>
                <a:lnTo>
                  <a:pt x="528789" y="274027"/>
                </a:lnTo>
                <a:lnTo>
                  <a:pt x="571881" y="272580"/>
                </a:lnTo>
                <a:lnTo>
                  <a:pt x="600595" y="272364"/>
                </a:lnTo>
                <a:lnTo>
                  <a:pt x="619213" y="272630"/>
                </a:lnTo>
                <a:lnTo>
                  <a:pt x="665543" y="274027"/>
                </a:lnTo>
                <a:lnTo>
                  <a:pt x="665543" y="257111"/>
                </a:lnTo>
                <a:lnTo>
                  <a:pt x="627227" y="246418"/>
                </a:lnTo>
                <a:lnTo>
                  <a:pt x="620420" y="216255"/>
                </a:lnTo>
                <a:lnTo>
                  <a:pt x="620420" y="27635"/>
                </a:lnTo>
                <a:lnTo>
                  <a:pt x="641286" y="20789"/>
                </a:lnTo>
                <a:lnTo>
                  <a:pt x="654545" y="20891"/>
                </a:lnTo>
                <a:lnTo>
                  <a:pt x="695185" y="31153"/>
                </a:lnTo>
                <a:lnTo>
                  <a:pt x="708329" y="69113"/>
                </a:lnTo>
                <a:lnTo>
                  <a:pt x="708456" y="71285"/>
                </a:lnTo>
                <a:lnTo>
                  <a:pt x="725233" y="71285"/>
                </a:lnTo>
                <a:lnTo>
                  <a:pt x="725233" y="266"/>
                </a:lnTo>
                <a:close/>
              </a:path>
            </a:pathLst>
          </a:custGeom>
          <a:solidFill>
            <a:srgbClr val="FE6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object 1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29539" y="6922735"/>
            <a:ext cx="1086393" cy="294707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71504" y="6044690"/>
            <a:ext cx="135030" cy="104613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741677" y="5965169"/>
            <a:ext cx="1530350" cy="12719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733425" algn="just">
              <a:lnSpc>
                <a:spcPct val="141700"/>
              </a:lnSpc>
              <a:spcBef>
                <a:spcPts val="100"/>
              </a:spcBef>
            </a:pP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rit.edu/yoururl accountname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  <a:hlinkClick r:id="rId6"/>
              </a:rPr>
              <a:t>email@rit.edu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585-475-</a:t>
            </a:r>
            <a:r>
              <a:rPr sz="900" spc="30" dirty="0">
                <a:solidFill>
                  <a:srgbClr val="231F20"/>
                </a:solidFill>
                <a:latin typeface="Arial"/>
                <a:cs typeface="Arial"/>
              </a:rPr>
              <a:t>####</a:t>
            </a:r>
            <a:endParaRPr sz="9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450"/>
              </a:spcBef>
            </a:pP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Building</a:t>
            </a:r>
            <a:r>
              <a:rPr sz="9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name,</a:t>
            </a:r>
            <a:r>
              <a:rPr sz="9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floor/address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line</a:t>
            </a:r>
            <a:r>
              <a:rPr sz="900" spc="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sz="900" spc="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if</a:t>
            </a:r>
            <a:r>
              <a:rPr sz="900" spc="3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needed</a:t>
            </a:r>
            <a:endParaRPr sz="900" dirty="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</a:pP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line</a:t>
            </a:r>
            <a:r>
              <a:rPr sz="9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50" dirty="0">
                <a:solidFill>
                  <a:srgbClr val="231F20"/>
                </a:solidFill>
                <a:latin typeface="Arial"/>
                <a:cs typeface="Arial"/>
              </a:rPr>
              <a:t>3</a:t>
            </a:r>
            <a:r>
              <a:rPr sz="9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if</a:t>
            </a:r>
            <a:r>
              <a:rPr sz="9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needed</a:t>
            </a:r>
            <a:endParaRPr sz="900" dirty="0">
              <a:latin typeface="Arial"/>
              <a:cs typeface="Arial"/>
            </a:endParaRPr>
          </a:p>
        </p:txBody>
      </p:sp>
      <p:pic>
        <p:nvPicPr>
          <p:cNvPr id="17" name="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72089" y="6243676"/>
            <a:ext cx="99126" cy="99868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71500" y="6452211"/>
            <a:ext cx="114300" cy="85725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71498" y="6617255"/>
            <a:ext cx="114998" cy="115011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71503" y="6812575"/>
            <a:ext cx="85725" cy="114858"/>
          </a:xfrm>
          <a:prstGeom prst="rect">
            <a:avLst/>
          </a:prstGeom>
        </p:spPr>
      </p:pic>
      <p:sp>
        <p:nvSpPr>
          <p:cNvPr id="21" name="object 21"/>
          <p:cNvSpPr txBox="1"/>
          <p:nvPr/>
        </p:nvSpPr>
        <p:spPr>
          <a:xfrm>
            <a:off x="5775452" y="1541252"/>
            <a:ext cx="2360930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3000" b="1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0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  <a:endParaRPr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035296" y="1257300"/>
            <a:ext cx="3188970" cy="207108"/>
          </a:xfrm>
          <a:prstGeom prst="rect">
            <a:avLst/>
          </a:prstGeom>
          <a:solidFill>
            <a:srgbClr val="231F20"/>
          </a:solidFill>
        </p:spPr>
        <p:txBody>
          <a:bodyPr vert="horz" wrap="square" lIns="0" tIns="18288" rIns="0" bIns="0" rtlCol="0">
            <a:noAutofit/>
          </a:bodyPr>
          <a:lstStyle/>
          <a:p>
            <a:pPr marL="755015">
              <a:lnSpc>
                <a:spcPct val="100000"/>
              </a:lnSpc>
              <a:spcBef>
                <a:spcPts val="265"/>
              </a:spcBef>
            </a:pPr>
            <a:r>
              <a:rPr sz="11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SPRING</a:t>
            </a:r>
            <a:r>
              <a:rPr sz="1125" spc="3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EVENT/SMALL</a:t>
            </a:r>
            <a:r>
              <a:rPr sz="1125" spc="3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25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SUBHEAD</a:t>
            </a:r>
            <a:endParaRPr sz="11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912864" y="5742432"/>
            <a:ext cx="3145790" cy="485140"/>
          </a:xfrm>
          <a:prstGeom prst="rect">
            <a:avLst/>
          </a:prstGeom>
          <a:solidFill>
            <a:srgbClr val="231F20"/>
          </a:solidFill>
        </p:spPr>
        <p:txBody>
          <a:bodyPr vert="horz" wrap="square" lIns="0" tIns="57785" rIns="0" bIns="0" rtlCol="0">
            <a:spAutoFit/>
          </a:bodyPr>
          <a:lstStyle/>
          <a:p>
            <a:pPr marL="90805" marR="962660">
              <a:lnSpc>
                <a:spcPct val="100000"/>
              </a:lnSpc>
              <a:spcBef>
                <a:spcPts val="455"/>
              </a:spcBef>
            </a:pPr>
            <a:r>
              <a:rPr sz="1200" spc="55" dirty="0">
                <a:solidFill>
                  <a:srgbClr val="FFFFFF"/>
                </a:solidFill>
                <a:latin typeface="Arial"/>
                <a:cs typeface="Arial"/>
              </a:rPr>
              <a:t>Month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23,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80" dirty="0">
                <a:solidFill>
                  <a:srgbClr val="FFFFFF"/>
                </a:solidFill>
                <a:latin typeface="Arial"/>
                <a:cs typeface="Arial"/>
              </a:rPr>
              <a:t>2025</a:t>
            </a:r>
            <a:r>
              <a:rPr sz="1200" spc="3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|</a:t>
            </a:r>
            <a:r>
              <a:rPr sz="1200" spc="3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65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p.m. </a:t>
            </a:r>
            <a:r>
              <a:rPr sz="1200" spc="50" dirty="0">
                <a:solidFill>
                  <a:srgbClr val="FFFFFF"/>
                </a:solidFill>
                <a:latin typeface="Arial"/>
                <a:cs typeface="Arial"/>
              </a:rPr>
              <a:t>Theater/Auditorium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40" dirty="0">
                <a:solidFill>
                  <a:srgbClr val="FFFFFF"/>
                </a:solidFill>
                <a:latin typeface="Arial"/>
                <a:cs typeface="Arial"/>
              </a:rPr>
              <a:t>Location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AD2EF79-6351-E867-476B-5793A483FC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>
            <a:extLst>
              <a:ext uri="{FF2B5EF4-FFF2-40B4-BE49-F238E27FC236}">
                <a16:creationId xmlns:a16="http://schemas.microsoft.com/office/drawing/2014/main" id="{DD79D99D-8B01-A736-6EBE-CFD34DBD6622}"/>
              </a:ext>
            </a:extLst>
          </p:cNvPr>
          <p:cNvSpPr/>
          <p:nvPr/>
        </p:nvSpPr>
        <p:spPr>
          <a:xfrm>
            <a:off x="7114032" y="1042416"/>
            <a:ext cx="2944495" cy="4454525"/>
          </a:xfrm>
          <a:custGeom>
            <a:avLst/>
            <a:gdLst/>
            <a:ahLst/>
            <a:cxnLst/>
            <a:rect l="l" t="t" r="r" b="b"/>
            <a:pathLst>
              <a:path w="2944495" h="4454525">
                <a:moveTo>
                  <a:pt x="1509547" y="0"/>
                </a:moveTo>
                <a:lnTo>
                  <a:pt x="0" y="0"/>
                </a:lnTo>
                <a:lnTo>
                  <a:pt x="0" y="1509598"/>
                </a:lnTo>
                <a:lnTo>
                  <a:pt x="2944368" y="4454118"/>
                </a:lnTo>
                <a:lnTo>
                  <a:pt x="2944368" y="1434896"/>
                </a:lnTo>
                <a:lnTo>
                  <a:pt x="1509547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01F85F8C-6F90-B69C-512F-690F13C25D21}"/>
              </a:ext>
            </a:extLst>
          </p:cNvPr>
          <p:cNvSpPr/>
          <p:nvPr/>
        </p:nvSpPr>
        <p:spPr>
          <a:xfrm>
            <a:off x="5378455" y="550926"/>
            <a:ext cx="4679950" cy="6189980"/>
          </a:xfrm>
          <a:custGeom>
            <a:avLst/>
            <a:gdLst/>
            <a:ahLst/>
            <a:cxnLst/>
            <a:rect l="l" t="t" r="r" b="b"/>
            <a:pathLst>
              <a:path w="4679950" h="6189980">
                <a:moveTo>
                  <a:pt x="1509534" y="0"/>
                </a:moveTo>
                <a:lnTo>
                  <a:pt x="0" y="0"/>
                </a:lnTo>
                <a:lnTo>
                  <a:pt x="0" y="1509598"/>
                </a:lnTo>
                <a:lnTo>
                  <a:pt x="4679950" y="6189726"/>
                </a:lnTo>
                <a:lnTo>
                  <a:pt x="4679950" y="3170504"/>
                </a:lnTo>
                <a:lnTo>
                  <a:pt x="1509534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 dirty="0"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A7E82EAE-B5F7-2A2E-85D5-4DE9304F9EA4}"/>
              </a:ext>
            </a:extLst>
          </p:cNvPr>
          <p:cNvSpPr txBox="1"/>
          <p:nvPr/>
        </p:nvSpPr>
        <p:spPr>
          <a:xfrm>
            <a:off x="558800" y="523747"/>
            <a:ext cx="2161540" cy="1353820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70485">
              <a:lnSpc>
                <a:spcPts val="1300"/>
              </a:lnSpc>
              <a:spcBef>
                <a:spcPts val="260"/>
              </a:spcBef>
            </a:pPr>
            <a:r>
              <a:rPr sz="12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sz="1200" b="1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sz="12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12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Additional info</a:t>
            </a:r>
            <a:r>
              <a:rPr sz="1200" b="1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sz="1200" b="1" spc="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</a:t>
            </a:r>
            <a:r>
              <a:rPr sz="1200" b="1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sz="12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0000"/>
              </a:lnSpc>
              <a:spcBef>
                <a:spcPts val="135"/>
              </a:spcBef>
            </a:pP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Lorem</a:t>
            </a:r>
            <a:r>
              <a:rPr sz="900" spc="6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ipsum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dolor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sit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amet,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consectetur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adipiscing</a:t>
            </a:r>
            <a:r>
              <a:rPr sz="9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elit,</a:t>
            </a:r>
            <a:r>
              <a:rPr sz="9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sed</a:t>
            </a:r>
            <a:r>
              <a:rPr sz="9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do</a:t>
            </a:r>
            <a:r>
              <a:rPr sz="9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eiusmod</a:t>
            </a:r>
            <a:r>
              <a:rPr sz="9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tempor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incididunt</a:t>
            </a:r>
            <a:r>
              <a:rPr sz="900" spc="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ut</a:t>
            </a:r>
            <a:r>
              <a:rPr sz="900" spc="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labore</a:t>
            </a:r>
            <a:r>
              <a:rPr sz="900" spc="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et</a:t>
            </a:r>
            <a:r>
              <a:rPr sz="900" spc="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dolore</a:t>
            </a:r>
            <a:r>
              <a:rPr sz="900" spc="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magna aliqua.Tellus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cras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adipiscing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enim</a:t>
            </a:r>
            <a:r>
              <a:rPr sz="9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Arial"/>
                <a:cs typeface="Arial"/>
              </a:rPr>
              <a:t>eu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turpis</a:t>
            </a:r>
            <a:r>
              <a:rPr sz="900" spc="8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egestas</a:t>
            </a:r>
            <a:r>
              <a:rPr sz="900" spc="8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pretium</a:t>
            </a:r>
            <a:r>
              <a:rPr sz="900" spc="9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aenean.</a:t>
            </a:r>
            <a:r>
              <a:rPr sz="900" spc="8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Sit</a:t>
            </a:r>
            <a:r>
              <a:rPr sz="900" spc="9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Arial"/>
                <a:cs typeface="Arial"/>
              </a:rPr>
              <a:t>amet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est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placerat</a:t>
            </a:r>
            <a:r>
              <a:rPr sz="9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in</a:t>
            </a:r>
            <a:r>
              <a:rPr sz="9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egestas.</a:t>
            </a:r>
            <a:r>
              <a:rPr sz="9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Etiam</a:t>
            </a:r>
            <a:r>
              <a:rPr sz="9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dignissim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diam</a:t>
            </a:r>
            <a:r>
              <a:rPr sz="900" spc="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quis</a:t>
            </a:r>
            <a:r>
              <a:rPr sz="900" spc="3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enim.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id="{10B1F1A1-412F-B4AF-BE92-4807BB2085CF}"/>
              </a:ext>
            </a:extLst>
          </p:cNvPr>
          <p:cNvSpPr txBox="1"/>
          <p:nvPr/>
        </p:nvSpPr>
        <p:spPr>
          <a:xfrm>
            <a:off x="558800" y="1988818"/>
            <a:ext cx="2088514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02565">
              <a:lnSpc>
                <a:spcPct val="100000"/>
              </a:lnSpc>
              <a:spcBef>
                <a:spcPts val="100"/>
              </a:spcBef>
            </a:pP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lobortis</a:t>
            </a:r>
            <a:r>
              <a:rPr sz="900" spc="1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scelerisque</a:t>
            </a:r>
            <a:r>
              <a:rPr sz="900" spc="13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fermentum</a:t>
            </a:r>
            <a:r>
              <a:rPr sz="900" spc="1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Arial"/>
                <a:cs typeface="Arial"/>
              </a:rPr>
              <a:t>dui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faucibus.</a:t>
            </a:r>
            <a:r>
              <a:rPr sz="900" spc="13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Ornare</a:t>
            </a:r>
            <a:r>
              <a:rPr sz="900" spc="13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suspendisse</a:t>
            </a:r>
            <a:r>
              <a:rPr sz="900" spc="13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Arial"/>
                <a:cs typeface="Arial"/>
              </a:rPr>
              <a:t>sed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nisi</a:t>
            </a:r>
            <a:r>
              <a:rPr sz="900" spc="6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lacus</a:t>
            </a:r>
            <a:r>
              <a:rPr sz="900" spc="6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sed.</a:t>
            </a:r>
            <a:r>
              <a:rPr sz="900" spc="6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Adipiscing</a:t>
            </a:r>
            <a:r>
              <a:rPr sz="900" spc="6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bibendum</a:t>
            </a:r>
            <a:endParaRPr sz="900" dirty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estultricies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integer</a:t>
            </a:r>
            <a:r>
              <a:rPr sz="9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quis</a:t>
            </a:r>
            <a:r>
              <a:rPr sz="9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auctor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elit</a:t>
            </a:r>
            <a:r>
              <a:rPr sz="9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Arial"/>
                <a:cs typeface="Arial"/>
              </a:rPr>
              <a:t>sed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vulputate.</a:t>
            </a:r>
            <a:r>
              <a:rPr sz="900" spc="3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Sed</a:t>
            </a:r>
            <a:r>
              <a:rPr sz="900" spc="3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lectusvestibulum</a:t>
            </a:r>
            <a:r>
              <a:rPr sz="900" spc="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mattis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ullamcorper</a:t>
            </a:r>
            <a:r>
              <a:rPr sz="900" spc="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velit.</a:t>
            </a:r>
            <a:r>
              <a:rPr sz="900" spc="1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Nec</a:t>
            </a:r>
            <a:r>
              <a:rPr sz="900" spc="1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feugiat</a:t>
            </a:r>
            <a:r>
              <a:rPr sz="900" spc="1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Arial"/>
                <a:cs typeface="Arial"/>
              </a:rPr>
              <a:t>nisl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pretium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fusce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id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velit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ut.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Ipsum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dolor</a:t>
            </a:r>
            <a:r>
              <a:rPr sz="9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Arial"/>
                <a:cs typeface="Arial"/>
              </a:rPr>
              <a:t>sit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amet</a:t>
            </a:r>
            <a:r>
              <a:rPr sz="9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consectetur.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F2CF1633-4AF2-62D8-1B7D-AABB38237FF2}"/>
              </a:ext>
            </a:extLst>
          </p:cNvPr>
          <p:cNvSpPr/>
          <p:nvPr/>
        </p:nvSpPr>
        <p:spPr>
          <a:xfrm>
            <a:off x="1332522" y="5625693"/>
            <a:ext cx="4445" cy="274320"/>
          </a:xfrm>
          <a:custGeom>
            <a:avLst/>
            <a:gdLst/>
            <a:ahLst/>
            <a:cxnLst/>
            <a:rect l="l" t="t" r="r" b="b"/>
            <a:pathLst>
              <a:path w="4444" h="274320">
                <a:moveTo>
                  <a:pt x="4190" y="0"/>
                </a:moveTo>
                <a:lnTo>
                  <a:pt x="0" y="0"/>
                </a:lnTo>
                <a:lnTo>
                  <a:pt x="0" y="273888"/>
                </a:lnTo>
                <a:lnTo>
                  <a:pt x="4190" y="273888"/>
                </a:lnTo>
                <a:lnTo>
                  <a:pt x="4190" y="0"/>
                </a:lnTo>
                <a:close/>
              </a:path>
            </a:pathLst>
          </a:custGeom>
          <a:solidFill>
            <a:srgbClr val="22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id="{32C2C375-8637-FFAA-85C1-C98C5F270098}"/>
              </a:ext>
            </a:extLst>
          </p:cNvPr>
          <p:cNvSpPr/>
          <p:nvPr/>
        </p:nvSpPr>
        <p:spPr>
          <a:xfrm>
            <a:off x="531368" y="5625629"/>
            <a:ext cx="725805" cy="274320"/>
          </a:xfrm>
          <a:custGeom>
            <a:avLst/>
            <a:gdLst/>
            <a:ahLst/>
            <a:cxnLst/>
            <a:rect l="l" t="t" r="r" b="b"/>
            <a:pathLst>
              <a:path w="725805" h="274320">
                <a:moveTo>
                  <a:pt x="271691" y="257136"/>
                </a:moveTo>
                <a:lnTo>
                  <a:pt x="231279" y="236588"/>
                </a:lnTo>
                <a:lnTo>
                  <a:pt x="154609" y="148577"/>
                </a:lnTo>
                <a:lnTo>
                  <a:pt x="150431" y="143776"/>
                </a:lnTo>
                <a:lnTo>
                  <a:pt x="179146" y="135521"/>
                </a:lnTo>
                <a:lnTo>
                  <a:pt x="186778" y="129971"/>
                </a:lnTo>
                <a:lnTo>
                  <a:pt x="200812" y="119748"/>
                </a:lnTo>
                <a:lnTo>
                  <a:pt x="214490" y="97396"/>
                </a:lnTo>
                <a:lnTo>
                  <a:pt x="219252" y="69430"/>
                </a:lnTo>
                <a:lnTo>
                  <a:pt x="217398" y="51485"/>
                </a:lnTo>
                <a:lnTo>
                  <a:pt x="217347" y="50965"/>
                </a:lnTo>
                <a:lnTo>
                  <a:pt x="188899" y="12674"/>
                </a:lnTo>
                <a:lnTo>
                  <a:pt x="167868" y="4902"/>
                </a:lnTo>
                <a:lnTo>
                  <a:pt x="167868" y="75120"/>
                </a:lnTo>
                <a:lnTo>
                  <a:pt x="166560" y="92443"/>
                </a:lnTo>
                <a:lnTo>
                  <a:pt x="130086" y="127088"/>
                </a:lnTo>
                <a:lnTo>
                  <a:pt x="89839" y="129971"/>
                </a:lnTo>
                <a:lnTo>
                  <a:pt x="84709" y="129971"/>
                </a:lnTo>
                <a:lnTo>
                  <a:pt x="84620" y="26568"/>
                </a:lnTo>
                <a:lnTo>
                  <a:pt x="84505" y="21170"/>
                </a:lnTo>
                <a:lnTo>
                  <a:pt x="87807" y="19646"/>
                </a:lnTo>
                <a:lnTo>
                  <a:pt x="92583" y="19189"/>
                </a:lnTo>
                <a:lnTo>
                  <a:pt x="102082" y="19189"/>
                </a:lnTo>
                <a:lnTo>
                  <a:pt x="114528" y="19443"/>
                </a:lnTo>
                <a:lnTo>
                  <a:pt x="113296" y="19443"/>
                </a:lnTo>
                <a:lnTo>
                  <a:pt x="136448" y="23164"/>
                </a:lnTo>
                <a:lnTo>
                  <a:pt x="153581" y="34010"/>
                </a:lnTo>
                <a:lnTo>
                  <a:pt x="164223" y="51485"/>
                </a:lnTo>
                <a:lnTo>
                  <a:pt x="167868" y="75120"/>
                </a:lnTo>
                <a:lnTo>
                  <a:pt x="167868" y="4902"/>
                </a:lnTo>
                <a:lnTo>
                  <a:pt x="161290" y="3162"/>
                </a:lnTo>
                <a:lnTo>
                  <a:pt x="144856" y="952"/>
                </a:lnTo>
                <a:lnTo>
                  <a:pt x="147358" y="952"/>
                </a:lnTo>
                <a:lnTo>
                  <a:pt x="123799" y="38"/>
                </a:lnTo>
                <a:lnTo>
                  <a:pt x="82245" y="952"/>
                </a:lnTo>
                <a:lnTo>
                  <a:pt x="61747" y="952"/>
                </a:lnTo>
                <a:lnTo>
                  <a:pt x="34175" y="571"/>
                </a:lnTo>
                <a:lnTo>
                  <a:pt x="32740" y="571"/>
                </a:lnTo>
                <a:lnTo>
                  <a:pt x="2184" y="38"/>
                </a:lnTo>
                <a:lnTo>
                  <a:pt x="0" y="38"/>
                </a:lnTo>
                <a:lnTo>
                  <a:pt x="0" y="17005"/>
                </a:lnTo>
                <a:lnTo>
                  <a:pt x="3378" y="17005"/>
                </a:lnTo>
                <a:lnTo>
                  <a:pt x="13169" y="17157"/>
                </a:lnTo>
                <a:lnTo>
                  <a:pt x="37769" y="54711"/>
                </a:lnTo>
                <a:lnTo>
                  <a:pt x="38163" y="69062"/>
                </a:lnTo>
                <a:lnTo>
                  <a:pt x="38163" y="203009"/>
                </a:lnTo>
                <a:lnTo>
                  <a:pt x="35458" y="242150"/>
                </a:lnTo>
                <a:lnTo>
                  <a:pt x="11988" y="256628"/>
                </a:lnTo>
                <a:lnTo>
                  <a:pt x="10972" y="256628"/>
                </a:lnTo>
                <a:lnTo>
                  <a:pt x="1663" y="256819"/>
                </a:lnTo>
                <a:lnTo>
                  <a:pt x="0" y="256819"/>
                </a:lnTo>
                <a:lnTo>
                  <a:pt x="0" y="273799"/>
                </a:lnTo>
                <a:lnTo>
                  <a:pt x="17513" y="273037"/>
                </a:lnTo>
                <a:lnTo>
                  <a:pt x="16433" y="273037"/>
                </a:lnTo>
                <a:lnTo>
                  <a:pt x="35013" y="272389"/>
                </a:lnTo>
                <a:lnTo>
                  <a:pt x="33350" y="272389"/>
                </a:lnTo>
                <a:lnTo>
                  <a:pt x="48006" y="272161"/>
                </a:lnTo>
                <a:lnTo>
                  <a:pt x="65138" y="272161"/>
                </a:lnTo>
                <a:lnTo>
                  <a:pt x="81762" y="272389"/>
                </a:lnTo>
                <a:lnTo>
                  <a:pt x="104406" y="273037"/>
                </a:lnTo>
                <a:lnTo>
                  <a:pt x="103720" y="273037"/>
                </a:lnTo>
                <a:lnTo>
                  <a:pt x="122923" y="273812"/>
                </a:lnTo>
                <a:lnTo>
                  <a:pt x="122923" y="272161"/>
                </a:lnTo>
                <a:lnTo>
                  <a:pt x="122923" y="256819"/>
                </a:lnTo>
                <a:lnTo>
                  <a:pt x="120281" y="256819"/>
                </a:lnTo>
                <a:lnTo>
                  <a:pt x="86347" y="235089"/>
                </a:lnTo>
                <a:lnTo>
                  <a:pt x="84709" y="148577"/>
                </a:lnTo>
                <a:lnTo>
                  <a:pt x="93776" y="149047"/>
                </a:lnTo>
                <a:lnTo>
                  <a:pt x="99580" y="150660"/>
                </a:lnTo>
                <a:lnTo>
                  <a:pt x="104000" y="154012"/>
                </a:lnTo>
                <a:lnTo>
                  <a:pt x="108940" y="159702"/>
                </a:lnTo>
                <a:lnTo>
                  <a:pt x="112026" y="163398"/>
                </a:lnTo>
                <a:lnTo>
                  <a:pt x="113919" y="165595"/>
                </a:lnTo>
                <a:lnTo>
                  <a:pt x="201231" y="273812"/>
                </a:lnTo>
                <a:lnTo>
                  <a:pt x="211797" y="273367"/>
                </a:lnTo>
                <a:lnTo>
                  <a:pt x="211429" y="273367"/>
                </a:lnTo>
                <a:lnTo>
                  <a:pt x="220624" y="273037"/>
                </a:lnTo>
                <a:lnTo>
                  <a:pt x="246011" y="273037"/>
                </a:lnTo>
                <a:lnTo>
                  <a:pt x="271691" y="273824"/>
                </a:lnTo>
                <a:lnTo>
                  <a:pt x="271691" y="273037"/>
                </a:lnTo>
                <a:lnTo>
                  <a:pt x="271691" y="257136"/>
                </a:lnTo>
                <a:close/>
              </a:path>
              <a:path w="725805" h="274320">
                <a:moveTo>
                  <a:pt x="432066" y="0"/>
                </a:moveTo>
                <a:lnTo>
                  <a:pt x="377799" y="1054"/>
                </a:lnTo>
                <a:lnTo>
                  <a:pt x="352425" y="901"/>
                </a:lnTo>
                <a:lnTo>
                  <a:pt x="307517" y="0"/>
                </a:lnTo>
                <a:lnTo>
                  <a:pt x="307517" y="17005"/>
                </a:lnTo>
                <a:lnTo>
                  <a:pt x="344893" y="40322"/>
                </a:lnTo>
                <a:lnTo>
                  <a:pt x="346481" y="70358"/>
                </a:lnTo>
                <a:lnTo>
                  <a:pt x="346481" y="203466"/>
                </a:lnTo>
                <a:lnTo>
                  <a:pt x="342633" y="244475"/>
                </a:lnTo>
                <a:lnTo>
                  <a:pt x="307517" y="256794"/>
                </a:lnTo>
                <a:lnTo>
                  <a:pt x="307517" y="273812"/>
                </a:lnTo>
                <a:lnTo>
                  <a:pt x="349859" y="272402"/>
                </a:lnTo>
                <a:lnTo>
                  <a:pt x="368490" y="272135"/>
                </a:lnTo>
                <a:lnTo>
                  <a:pt x="388899" y="272402"/>
                </a:lnTo>
                <a:lnTo>
                  <a:pt x="432066" y="273812"/>
                </a:lnTo>
                <a:lnTo>
                  <a:pt x="432066" y="256794"/>
                </a:lnTo>
                <a:lnTo>
                  <a:pt x="394703" y="233514"/>
                </a:lnTo>
                <a:lnTo>
                  <a:pt x="393115" y="203466"/>
                </a:lnTo>
                <a:lnTo>
                  <a:pt x="393115" y="70358"/>
                </a:lnTo>
                <a:lnTo>
                  <a:pt x="396951" y="29349"/>
                </a:lnTo>
                <a:lnTo>
                  <a:pt x="432066" y="17005"/>
                </a:lnTo>
                <a:lnTo>
                  <a:pt x="432066" y="0"/>
                </a:lnTo>
                <a:close/>
              </a:path>
              <a:path w="725805" h="274320">
                <a:moveTo>
                  <a:pt x="725233" y="279"/>
                </a:moveTo>
                <a:lnTo>
                  <a:pt x="597141" y="914"/>
                </a:lnTo>
                <a:lnTo>
                  <a:pt x="469049" y="279"/>
                </a:lnTo>
                <a:lnTo>
                  <a:pt x="469049" y="71297"/>
                </a:lnTo>
                <a:lnTo>
                  <a:pt x="485940" y="71297"/>
                </a:lnTo>
                <a:lnTo>
                  <a:pt x="486016" y="69062"/>
                </a:lnTo>
                <a:lnTo>
                  <a:pt x="490296" y="42037"/>
                </a:lnTo>
                <a:lnTo>
                  <a:pt x="501180" y="27647"/>
                </a:lnTo>
                <a:lnTo>
                  <a:pt x="519252" y="21932"/>
                </a:lnTo>
                <a:lnTo>
                  <a:pt x="549160" y="20891"/>
                </a:lnTo>
                <a:lnTo>
                  <a:pt x="568413" y="20764"/>
                </a:lnTo>
                <a:lnTo>
                  <a:pt x="573316" y="25641"/>
                </a:lnTo>
                <a:lnTo>
                  <a:pt x="573925" y="27330"/>
                </a:lnTo>
                <a:lnTo>
                  <a:pt x="573925" y="216268"/>
                </a:lnTo>
                <a:lnTo>
                  <a:pt x="554177" y="253873"/>
                </a:lnTo>
                <a:lnTo>
                  <a:pt x="528789" y="257124"/>
                </a:lnTo>
                <a:lnTo>
                  <a:pt x="528789" y="274040"/>
                </a:lnTo>
                <a:lnTo>
                  <a:pt x="571881" y="272580"/>
                </a:lnTo>
                <a:lnTo>
                  <a:pt x="600595" y="272376"/>
                </a:lnTo>
                <a:lnTo>
                  <a:pt x="619213" y="272630"/>
                </a:lnTo>
                <a:lnTo>
                  <a:pt x="665543" y="274040"/>
                </a:lnTo>
                <a:lnTo>
                  <a:pt x="665543" y="257124"/>
                </a:lnTo>
                <a:lnTo>
                  <a:pt x="627227" y="246430"/>
                </a:lnTo>
                <a:lnTo>
                  <a:pt x="620420" y="216268"/>
                </a:lnTo>
                <a:lnTo>
                  <a:pt x="620420" y="27647"/>
                </a:lnTo>
                <a:lnTo>
                  <a:pt x="641286" y="20802"/>
                </a:lnTo>
                <a:lnTo>
                  <a:pt x="654545" y="20904"/>
                </a:lnTo>
                <a:lnTo>
                  <a:pt x="695185" y="31153"/>
                </a:lnTo>
                <a:lnTo>
                  <a:pt x="708329" y="69126"/>
                </a:lnTo>
                <a:lnTo>
                  <a:pt x="708456" y="71297"/>
                </a:lnTo>
                <a:lnTo>
                  <a:pt x="725233" y="71297"/>
                </a:lnTo>
                <a:lnTo>
                  <a:pt x="725233" y="279"/>
                </a:lnTo>
                <a:close/>
              </a:path>
            </a:pathLst>
          </a:custGeom>
          <a:solidFill>
            <a:srgbClr val="FE6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object 11">
            <a:extLst>
              <a:ext uri="{FF2B5EF4-FFF2-40B4-BE49-F238E27FC236}">
                <a16:creationId xmlns:a16="http://schemas.microsoft.com/office/drawing/2014/main" id="{01BEB28D-3A1C-5686-3EA5-798D2D131D74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08723" y="5624066"/>
            <a:ext cx="1086393" cy="294707"/>
          </a:xfrm>
          <a:prstGeom prst="rect">
            <a:avLst/>
          </a:prstGeom>
        </p:spPr>
      </p:pic>
      <p:sp>
        <p:nvSpPr>
          <p:cNvPr id="12" name="object 12">
            <a:extLst>
              <a:ext uri="{FF2B5EF4-FFF2-40B4-BE49-F238E27FC236}">
                <a16:creationId xmlns:a16="http://schemas.microsoft.com/office/drawing/2014/main" id="{7F1A7DB6-9DC3-AAE1-A88C-7FBD892D80D4}"/>
              </a:ext>
            </a:extLst>
          </p:cNvPr>
          <p:cNvSpPr/>
          <p:nvPr/>
        </p:nvSpPr>
        <p:spPr>
          <a:xfrm>
            <a:off x="7353337" y="6924357"/>
            <a:ext cx="4445" cy="274320"/>
          </a:xfrm>
          <a:custGeom>
            <a:avLst/>
            <a:gdLst/>
            <a:ahLst/>
            <a:cxnLst/>
            <a:rect l="l" t="t" r="r" b="b"/>
            <a:pathLst>
              <a:path w="4445" h="274320">
                <a:moveTo>
                  <a:pt x="4191" y="0"/>
                </a:moveTo>
                <a:lnTo>
                  <a:pt x="0" y="0"/>
                </a:lnTo>
                <a:lnTo>
                  <a:pt x="0" y="273888"/>
                </a:lnTo>
                <a:lnTo>
                  <a:pt x="4191" y="273888"/>
                </a:lnTo>
                <a:lnTo>
                  <a:pt x="4191" y="0"/>
                </a:lnTo>
                <a:close/>
              </a:path>
            </a:pathLst>
          </a:custGeom>
          <a:solidFill>
            <a:srgbClr val="22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>
            <a:extLst>
              <a:ext uri="{FF2B5EF4-FFF2-40B4-BE49-F238E27FC236}">
                <a16:creationId xmlns:a16="http://schemas.microsoft.com/office/drawing/2014/main" id="{035F8DA0-65D1-A79E-56F2-ECFD48D15CF6}"/>
              </a:ext>
            </a:extLst>
          </p:cNvPr>
          <p:cNvSpPr/>
          <p:nvPr/>
        </p:nvSpPr>
        <p:spPr>
          <a:xfrm>
            <a:off x="6552184" y="6924306"/>
            <a:ext cx="725805" cy="274320"/>
          </a:xfrm>
          <a:custGeom>
            <a:avLst/>
            <a:gdLst/>
            <a:ahLst/>
            <a:cxnLst/>
            <a:rect l="l" t="t" r="r" b="b"/>
            <a:pathLst>
              <a:path w="725804" h="274320">
                <a:moveTo>
                  <a:pt x="271691" y="257111"/>
                </a:moveTo>
                <a:lnTo>
                  <a:pt x="231279" y="236575"/>
                </a:lnTo>
                <a:lnTo>
                  <a:pt x="154622" y="148564"/>
                </a:lnTo>
                <a:lnTo>
                  <a:pt x="150431" y="143751"/>
                </a:lnTo>
                <a:lnTo>
                  <a:pt x="179146" y="135509"/>
                </a:lnTo>
                <a:lnTo>
                  <a:pt x="186766" y="129959"/>
                </a:lnTo>
                <a:lnTo>
                  <a:pt x="200812" y="119735"/>
                </a:lnTo>
                <a:lnTo>
                  <a:pt x="214490" y="97396"/>
                </a:lnTo>
                <a:lnTo>
                  <a:pt x="219252" y="69418"/>
                </a:lnTo>
                <a:lnTo>
                  <a:pt x="217398" y="51485"/>
                </a:lnTo>
                <a:lnTo>
                  <a:pt x="217347" y="50965"/>
                </a:lnTo>
                <a:lnTo>
                  <a:pt x="188899" y="12661"/>
                </a:lnTo>
                <a:lnTo>
                  <a:pt x="167868" y="4889"/>
                </a:lnTo>
                <a:lnTo>
                  <a:pt x="167868" y="75107"/>
                </a:lnTo>
                <a:lnTo>
                  <a:pt x="166560" y="92430"/>
                </a:lnTo>
                <a:lnTo>
                  <a:pt x="130086" y="127088"/>
                </a:lnTo>
                <a:lnTo>
                  <a:pt x="89839" y="129959"/>
                </a:lnTo>
                <a:lnTo>
                  <a:pt x="84709" y="129959"/>
                </a:lnTo>
                <a:lnTo>
                  <a:pt x="84620" y="26555"/>
                </a:lnTo>
                <a:lnTo>
                  <a:pt x="84505" y="21158"/>
                </a:lnTo>
                <a:lnTo>
                  <a:pt x="87807" y="19634"/>
                </a:lnTo>
                <a:lnTo>
                  <a:pt x="92583" y="19177"/>
                </a:lnTo>
                <a:lnTo>
                  <a:pt x="102082" y="19177"/>
                </a:lnTo>
                <a:lnTo>
                  <a:pt x="114528" y="19431"/>
                </a:lnTo>
                <a:lnTo>
                  <a:pt x="113296" y="19431"/>
                </a:lnTo>
                <a:lnTo>
                  <a:pt x="136448" y="23152"/>
                </a:lnTo>
                <a:lnTo>
                  <a:pt x="153581" y="33997"/>
                </a:lnTo>
                <a:lnTo>
                  <a:pt x="164223" y="51485"/>
                </a:lnTo>
                <a:lnTo>
                  <a:pt x="167868" y="75107"/>
                </a:lnTo>
                <a:lnTo>
                  <a:pt x="167868" y="4889"/>
                </a:lnTo>
                <a:lnTo>
                  <a:pt x="161290" y="3149"/>
                </a:lnTo>
                <a:lnTo>
                  <a:pt x="144856" y="939"/>
                </a:lnTo>
                <a:lnTo>
                  <a:pt x="147358" y="939"/>
                </a:lnTo>
                <a:lnTo>
                  <a:pt x="123799" y="25"/>
                </a:lnTo>
                <a:lnTo>
                  <a:pt x="82245" y="939"/>
                </a:lnTo>
                <a:lnTo>
                  <a:pt x="61747" y="939"/>
                </a:lnTo>
                <a:lnTo>
                  <a:pt x="34175" y="558"/>
                </a:lnTo>
                <a:lnTo>
                  <a:pt x="32740" y="558"/>
                </a:lnTo>
                <a:lnTo>
                  <a:pt x="2184" y="25"/>
                </a:lnTo>
                <a:lnTo>
                  <a:pt x="0" y="25"/>
                </a:lnTo>
                <a:lnTo>
                  <a:pt x="0" y="16992"/>
                </a:lnTo>
                <a:lnTo>
                  <a:pt x="3378" y="16992"/>
                </a:lnTo>
                <a:lnTo>
                  <a:pt x="13169" y="17145"/>
                </a:lnTo>
                <a:lnTo>
                  <a:pt x="37769" y="54698"/>
                </a:lnTo>
                <a:lnTo>
                  <a:pt x="38163" y="69062"/>
                </a:lnTo>
                <a:lnTo>
                  <a:pt x="38163" y="202996"/>
                </a:lnTo>
                <a:lnTo>
                  <a:pt x="35458" y="242138"/>
                </a:lnTo>
                <a:lnTo>
                  <a:pt x="11988" y="256628"/>
                </a:lnTo>
                <a:lnTo>
                  <a:pt x="10972" y="256628"/>
                </a:lnTo>
                <a:lnTo>
                  <a:pt x="1663" y="256806"/>
                </a:lnTo>
                <a:lnTo>
                  <a:pt x="0" y="256806"/>
                </a:lnTo>
                <a:lnTo>
                  <a:pt x="0" y="273799"/>
                </a:lnTo>
                <a:lnTo>
                  <a:pt x="17513" y="273037"/>
                </a:lnTo>
                <a:lnTo>
                  <a:pt x="16433" y="273037"/>
                </a:lnTo>
                <a:lnTo>
                  <a:pt x="35013" y="272376"/>
                </a:lnTo>
                <a:lnTo>
                  <a:pt x="33350" y="272376"/>
                </a:lnTo>
                <a:lnTo>
                  <a:pt x="48006" y="272148"/>
                </a:lnTo>
                <a:lnTo>
                  <a:pt x="65138" y="272148"/>
                </a:lnTo>
                <a:lnTo>
                  <a:pt x="81762" y="272376"/>
                </a:lnTo>
                <a:lnTo>
                  <a:pt x="104406" y="273037"/>
                </a:lnTo>
                <a:lnTo>
                  <a:pt x="103720" y="273037"/>
                </a:lnTo>
                <a:lnTo>
                  <a:pt x="122923" y="273799"/>
                </a:lnTo>
                <a:lnTo>
                  <a:pt x="122923" y="272148"/>
                </a:lnTo>
                <a:lnTo>
                  <a:pt x="122923" y="256806"/>
                </a:lnTo>
                <a:lnTo>
                  <a:pt x="120281" y="256806"/>
                </a:lnTo>
                <a:lnTo>
                  <a:pt x="86347" y="235077"/>
                </a:lnTo>
                <a:lnTo>
                  <a:pt x="84709" y="148564"/>
                </a:lnTo>
                <a:lnTo>
                  <a:pt x="93776" y="149034"/>
                </a:lnTo>
                <a:lnTo>
                  <a:pt x="99580" y="150647"/>
                </a:lnTo>
                <a:lnTo>
                  <a:pt x="104000" y="154000"/>
                </a:lnTo>
                <a:lnTo>
                  <a:pt x="108940" y="159689"/>
                </a:lnTo>
                <a:lnTo>
                  <a:pt x="112026" y="163385"/>
                </a:lnTo>
                <a:lnTo>
                  <a:pt x="113919" y="165582"/>
                </a:lnTo>
                <a:lnTo>
                  <a:pt x="201231" y="273799"/>
                </a:lnTo>
                <a:lnTo>
                  <a:pt x="211797" y="273354"/>
                </a:lnTo>
                <a:lnTo>
                  <a:pt x="211429" y="273354"/>
                </a:lnTo>
                <a:lnTo>
                  <a:pt x="220624" y="273037"/>
                </a:lnTo>
                <a:lnTo>
                  <a:pt x="246011" y="273037"/>
                </a:lnTo>
                <a:lnTo>
                  <a:pt x="271691" y="273812"/>
                </a:lnTo>
                <a:lnTo>
                  <a:pt x="271691" y="273037"/>
                </a:lnTo>
                <a:lnTo>
                  <a:pt x="271691" y="257111"/>
                </a:lnTo>
                <a:close/>
              </a:path>
              <a:path w="725804" h="274320">
                <a:moveTo>
                  <a:pt x="432066" y="0"/>
                </a:moveTo>
                <a:lnTo>
                  <a:pt x="377799" y="1041"/>
                </a:lnTo>
                <a:lnTo>
                  <a:pt x="352425" y="901"/>
                </a:lnTo>
                <a:lnTo>
                  <a:pt x="307517" y="0"/>
                </a:lnTo>
                <a:lnTo>
                  <a:pt x="307517" y="17005"/>
                </a:lnTo>
                <a:lnTo>
                  <a:pt x="344893" y="40309"/>
                </a:lnTo>
                <a:lnTo>
                  <a:pt x="346481" y="70358"/>
                </a:lnTo>
                <a:lnTo>
                  <a:pt x="346481" y="203454"/>
                </a:lnTo>
                <a:lnTo>
                  <a:pt x="342633" y="244475"/>
                </a:lnTo>
                <a:lnTo>
                  <a:pt x="307517" y="256794"/>
                </a:lnTo>
                <a:lnTo>
                  <a:pt x="307517" y="273812"/>
                </a:lnTo>
                <a:lnTo>
                  <a:pt x="349859" y="272389"/>
                </a:lnTo>
                <a:lnTo>
                  <a:pt x="368490" y="272135"/>
                </a:lnTo>
                <a:lnTo>
                  <a:pt x="388899" y="272389"/>
                </a:lnTo>
                <a:lnTo>
                  <a:pt x="432066" y="273812"/>
                </a:lnTo>
                <a:lnTo>
                  <a:pt x="432066" y="256794"/>
                </a:lnTo>
                <a:lnTo>
                  <a:pt x="394703" y="233502"/>
                </a:lnTo>
                <a:lnTo>
                  <a:pt x="393115" y="203454"/>
                </a:lnTo>
                <a:lnTo>
                  <a:pt x="393115" y="70358"/>
                </a:lnTo>
                <a:lnTo>
                  <a:pt x="396951" y="29349"/>
                </a:lnTo>
                <a:lnTo>
                  <a:pt x="432066" y="17005"/>
                </a:lnTo>
                <a:lnTo>
                  <a:pt x="432066" y="0"/>
                </a:lnTo>
                <a:close/>
              </a:path>
              <a:path w="725804" h="274320">
                <a:moveTo>
                  <a:pt x="725233" y="266"/>
                </a:moveTo>
                <a:lnTo>
                  <a:pt x="597141" y="901"/>
                </a:lnTo>
                <a:lnTo>
                  <a:pt x="469049" y="266"/>
                </a:lnTo>
                <a:lnTo>
                  <a:pt x="469049" y="71285"/>
                </a:lnTo>
                <a:lnTo>
                  <a:pt x="485940" y="71285"/>
                </a:lnTo>
                <a:lnTo>
                  <a:pt x="486016" y="69049"/>
                </a:lnTo>
                <a:lnTo>
                  <a:pt x="490296" y="42024"/>
                </a:lnTo>
                <a:lnTo>
                  <a:pt x="501180" y="27647"/>
                </a:lnTo>
                <a:lnTo>
                  <a:pt x="519252" y="21920"/>
                </a:lnTo>
                <a:lnTo>
                  <a:pt x="549160" y="20878"/>
                </a:lnTo>
                <a:lnTo>
                  <a:pt x="568413" y="20751"/>
                </a:lnTo>
                <a:lnTo>
                  <a:pt x="573316" y="25628"/>
                </a:lnTo>
                <a:lnTo>
                  <a:pt x="573925" y="27317"/>
                </a:lnTo>
                <a:lnTo>
                  <a:pt x="573925" y="216255"/>
                </a:lnTo>
                <a:lnTo>
                  <a:pt x="554177" y="253873"/>
                </a:lnTo>
                <a:lnTo>
                  <a:pt x="528789" y="257111"/>
                </a:lnTo>
                <a:lnTo>
                  <a:pt x="528789" y="274027"/>
                </a:lnTo>
                <a:lnTo>
                  <a:pt x="571881" y="272580"/>
                </a:lnTo>
                <a:lnTo>
                  <a:pt x="600595" y="272364"/>
                </a:lnTo>
                <a:lnTo>
                  <a:pt x="619213" y="272630"/>
                </a:lnTo>
                <a:lnTo>
                  <a:pt x="665543" y="274027"/>
                </a:lnTo>
                <a:lnTo>
                  <a:pt x="665543" y="257111"/>
                </a:lnTo>
                <a:lnTo>
                  <a:pt x="627227" y="246418"/>
                </a:lnTo>
                <a:lnTo>
                  <a:pt x="620420" y="216255"/>
                </a:lnTo>
                <a:lnTo>
                  <a:pt x="620420" y="27635"/>
                </a:lnTo>
                <a:lnTo>
                  <a:pt x="641286" y="20789"/>
                </a:lnTo>
                <a:lnTo>
                  <a:pt x="654545" y="20891"/>
                </a:lnTo>
                <a:lnTo>
                  <a:pt x="695185" y="31153"/>
                </a:lnTo>
                <a:lnTo>
                  <a:pt x="708329" y="69113"/>
                </a:lnTo>
                <a:lnTo>
                  <a:pt x="708456" y="71285"/>
                </a:lnTo>
                <a:lnTo>
                  <a:pt x="725233" y="71285"/>
                </a:lnTo>
                <a:lnTo>
                  <a:pt x="725233" y="266"/>
                </a:lnTo>
                <a:close/>
              </a:path>
            </a:pathLst>
          </a:custGeom>
          <a:solidFill>
            <a:srgbClr val="FE6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object 14">
            <a:extLst>
              <a:ext uri="{FF2B5EF4-FFF2-40B4-BE49-F238E27FC236}">
                <a16:creationId xmlns:a16="http://schemas.microsoft.com/office/drawing/2014/main" id="{C2864CDA-3900-B645-920E-4574CDB67E98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429539" y="6922735"/>
            <a:ext cx="1086393" cy="294707"/>
          </a:xfrm>
          <a:prstGeom prst="rect">
            <a:avLst/>
          </a:prstGeom>
        </p:spPr>
      </p:pic>
      <p:pic>
        <p:nvPicPr>
          <p:cNvPr id="15" name="object 15">
            <a:extLst>
              <a:ext uri="{FF2B5EF4-FFF2-40B4-BE49-F238E27FC236}">
                <a16:creationId xmlns:a16="http://schemas.microsoft.com/office/drawing/2014/main" id="{CCFD474A-64BD-06DB-FA5B-3C6849BDA97D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71504" y="6044690"/>
            <a:ext cx="135030" cy="104613"/>
          </a:xfrm>
          <a:prstGeom prst="rect">
            <a:avLst/>
          </a:prstGeom>
        </p:spPr>
      </p:pic>
      <p:sp>
        <p:nvSpPr>
          <p:cNvPr id="16" name="object 16">
            <a:extLst>
              <a:ext uri="{FF2B5EF4-FFF2-40B4-BE49-F238E27FC236}">
                <a16:creationId xmlns:a16="http://schemas.microsoft.com/office/drawing/2014/main" id="{B0812C02-6CBE-156C-1BB2-01551A56B87C}"/>
              </a:ext>
            </a:extLst>
          </p:cNvPr>
          <p:cNvSpPr txBox="1"/>
          <p:nvPr/>
        </p:nvSpPr>
        <p:spPr>
          <a:xfrm>
            <a:off x="741677" y="5965169"/>
            <a:ext cx="1530350" cy="12719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733425" algn="just">
              <a:lnSpc>
                <a:spcPct val="141700"/>
              </a:lnSpc>
              <a:spcBef>
                <a:spcPts val="100"/>
              </a:spcBef>
            </a:pP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rit.edu/yoururl accountname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  <a:hlinkClick r:id="rId5"/>
              </a:rPr>
              <a:t>email@rit.edu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585-475-</a:t>
            </a:r>
            <a:r>
              <a:rPr sz="900" spc="30" dirty="0">
                <a:solidFill>
                  <a:srgbClr val="231F20"/>
                </a:solidFill>
                <a:latin typeface="Arial"/>
                <a:cs typeface="Arial"/>
              </a:rPr>
              <a:t>####</a:t>
            </a:r>
            <a:endParaRPr sz="9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450"/>
              </a:spcBef>
            </a:pP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Building</a:t>
            </a:r>
            <a:r>
              <a:rPr sz="9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name,</a:t>
            </a:r>
            <a:r>
              <a:rPr sz="9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floor/address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line</a:t>
            </a:r>
            <a:r>
              <a:rPr sz="900" spc="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sz="900" spc="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if</a:t>
            </a:r>
            <a:r>
              <a:rPr sz="900" spc="3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needed</a:t>
            </a:r>
            <a:endParaRPr sz="900" dirty="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</a:pP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line</a:t>
            </a:r>
            <a:r>
              <a:rPr sz="9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50" dirty="0">
                <a:solidFill>
                  <a:srgbClr val="231F20"/>
                </a:solidFill>
                <a:latin typeface="Arial"/>
                <a:cs typeface="Arial"/>
              </a:rPr>
              <a:t>3</a:t>
            </a:r>
            <a:r>
              <a:rPr sz="9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if</a:t>
            </a:r>
            <a:r>
              <a:rPr sz="9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needed</a:t>
            </a:r>
            <a:endParaRPr sz="900" dirty="0">
              <a:latin typeface="Arial"/>
              <a:cs typeface="Arial"/>
            </a:endParaRPr>
          </a:p>
        </p:txBody>
      </p:sp>
      <p:pic>
        <p:nvPicPr>
          <p:cNvPr id="17" name="object 17">
            <a:extLst>
              <a:ext uri="{FF2B5EF4-FFF2-40B4-BE49-F238E27FC236}">
                <a16:creationId xmlns:a16="http://schemas.microsoft.com/office/drawing/2014/main" id="{4E953F1A-C818-9F0E-21FC-829A48ED48BB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72089" y="6243676"/>
            <a:ext cx="99126" cy="99868"/>
          </a:xfrm>
          <a:prstGeom prst="rect">
            <a:avLst/>
          </a:prstGeom>
        </p:spPr>
      </p:pic>
      <p:pic>
        <p:nvPicPr>
          <p:cNvPr id="18" name="object 18">
            <a:extLst>
              <a:ext uri="{FF2B5EF4-FFF2-40B4-BE49-F238E27FC236}">
                <a16:creationId xmlns:a16="http://schemas.microsoft.com/office/drawing/2014/main" id="{B6E9834A-FC05-C292-00CF-CDED13FD849A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71500" y="6452211"/>
            <a:ext cx="114300" cy="85725"/>
          </a:xfrm>
          <a:prstGeom prst="rect">
            <a:avLst/>
          </a:prstGeom>
        </p:spPr>
      </p:pic>
      <p:pic>
        <p:nvPicPr>
          <p:cNvPr id="19" name="object 19">
            <a:extLst>
              <a:ext uri="{FF2B5EF4-FFF2-40B4-BE49-F238E27FC236}">
                <a16:creationId xmlns:a16="http://schemas.microsoft.com/office/drawing/2014/main" id="{BEFF71BE-40FD-3C36-E43D-33CE9756AB30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71498" y="6617255"/>
            <a:ext cx="114998" cy="115011"/>
          </a:xfrm>
          <a:prstGeom prst="rect">
            <a:avLst/>
          </a:prstGeom>
        </p:spPr>
      </p:pic>
      <p:sp>
        <p:nvSpPr>
          <p:cNvPr id="24" name="Content Placeholder 6">
            <a:extLst>
              <a:ext uri="{FF2B5EF4-FFF2-40B4-BE49-F238E27FC236}">
                <a16:creationId xmlns:a16="http://schemas.microsoft.com/office/drawing/2014/main" id="{43BBD34D-66FD-1640-3662-8903AEA1764B}"/>
              </a:ext>
            </a:extLst>
          </p:cNvPr>
          <p:cNvSpPr txBox="1">
            <a:spLocks/>
          </p:cNvSpPr>
          <p:nvPr/>
        </p:nvSpPr>
        <p:spPr>
          <a:xfrm>
            <a:off x="5029200" y="2467089"/>
            <a:ext cx="5029200" cy="348043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 anchorCtr="1"/>
          <a:lstStyle>
            <a:lvl1pPr marL="0" indent="0">
              <a:buFontTx/>
              <a:buNone/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Place image here</a:t>
            </a:r>
            <a:endParaRPr lang="en-US" dirty="0"/>
          </a:p>
        </p:txBody>
      </p:sp>
      <p:pic>
        <p:nvPicPr>
          <p:cNvPr id="20" name="object 20">
            <a:extLst>
              <a:ext uri="{FF2B5EF4-FFF2-40B4-BE49-F238E27FC236}">
                <a16:creationId xmlns:a16="http://schemas.microsoft.com/office/drawing/2014/main" id="{601D53EC-85D8-1912-0741-180A528C530E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71503" y="6812575"/>
            <a:ext cx="85725" cy="114858"/>
          </a:xfrm>
          <a:prstGeom prst="rect">
            <a:avLst/>
          </a:prstGeom>
        </p:spPr>
      </p:pic>
      <p:sp>
        <p:nvSpPr>
          <p:cNvPr id="21" name="object 21">
            <a:extLst>
              <a:ext uri="{FF2B5EF4-FFF2-40B4-BE49-F238E27FC236}">
                <a16:creationId xmlns:a16="http://schemas.microsoft.com/office/drawing/2014/main" id="{D431C3FE-8A79-73F4-1CEE-7A6739379B65}"/>
              </a:ext>
            </a:extLst>
          </p:cNvPr>
          <p:cNvSpPr txBox="1"/>
          <p:nvPr/>
        </p:nvSpPr>
        <p:spPr>
          <a:xfrm>
            <a:off x="5775452" y="1541252"/>
            <a:ext cx="2360930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3000" b="1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0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  <a:endParaRPr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3">
            <a:extLst>
              <a:ext uri="{FF2B5EF4-FFF2-40B4-BE49-F238E27FC236}">
                <a16:creationId xmlns:a16="http://schemas.microsoft.com/office/drawing/2014/main" id="{BB4B10E7-CBC6-7957-2369-3229DD13370D}"/>
              </a:ext>
            </a:extLst>
          </p:cNvPr>
          <p:cNvSpPr txBox="1"/>
          <p:nvPr/>
        </p:nvSpPr>
        <p:spPr>
          <a:xfrm>
            <a:off x="6912864" y="5742432"/>
            <a:ext cx="3145790" cy="485140"/>
          </a:xfrm>
          <a:prstGeom prst="rect">
            <a:avLst/>
          </a:prstGeom>
          <a:solidFill>
            <a:srgbClr val="231F20"/>
          </a:solidFill>
        </p:spPr>
        <p:txBody>
          <a:bodyPr vert="horz" wrap="square" lIns="0" tIns="57785" rIns="0" bIns="0" rtlCol="0">
            <a:spAutoFit/>
          </a:bodyPr>
          <a:lstStyle/>
          <a:p>
            <a:pPr marL="90805" marR="962660">
              <a:lnSpc>
                <a:spcPct val="100000"/>
              </a:lnSpc>
              <a:spcBef>
                <a:spcPts val="455"/>
              </a:spcBef>
            </a:pPr>
            <a:r>
              <a:rPr sz="1200" spc="55" dirty="0">
                <a:solidFill>
                  <a:srgbClr val="FFFFFF"/>
                </a:solidFill>
                <a:latin typeface="Arial"/>
                <a:cs typeface="Arial"/>
              </a:rPr>
              <a:t>Month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23,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80" dirty="0">
                <a:solidFill>
                  <a:srgbClr val="FFFFFF"/>
                </a:solidFill>
                <a:latin typeface="Arial"/>
                <a:cs typeface="Arial"/>
              </a:rPr>
              <a:t>2025</a:t>
            </a:r>
            <a:r>
              <a:rPr sz="1200" spc="3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|</a:t>
            </a:r>
            <a:r>
              <a:rPr sz="1200" spc="3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65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p.m. </a:t>
            </a:r>
            <a:r>
              <a:rPr sz="1200" spc="50" dirty="0">
                <a:solidFill>
                  <a:srgbClr val="FFFFFF"/>
                </a:solidFill>
                <a:latin typeface="Arial"/>
                <a:cs typeface="Arial"/>
              </a:rPr>
              <a:t>Theater/Auditorium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40" dirty="0">
                <a:solidFill>
                  <a:srgbClr val="FFFFFF"/>
                </a:solidFill>
                <a:latin typeface="Arial"/>
                <a:cs typeface="Arial"/>
              </a:rPr>
              <a:t>Location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31DF92AF-07F8-6978-69E1-EB28DE3B334D}"/>
              </a:ext>
            </a:extLst>
          </p:cNvPr>
          <p:cNvSpPr/>
          <p:nvPr/>
        </p:nvSpPr>
        <p:spPr>
          <a:xfrm>
            <a:off x="5378444" y="550919"/>
            <a:ext cx="4679950" cy="3170555"/>
          </a:xfrm>
          <a:custGeom>
            <a:avLst/>
            <a:gdLst/>
            <a:ahLst/>
            <a:cxnLst/>
            <a:rect l="l" t="t" r="r" b="b"/>
            <a:pathLst>
              <a:path w="4679950" h="3170554">
                <a:moveTo>
                  <a:pt x="4679955" y="3170509"/>
                </a:moveTo>
                <a:lnTo>
                  <a:pt x="2217953" y="708469"/>
                </a:lnTo>
                <a:lnTo>
                  <a:pt x="1509547" y="0"/>
                </a:lnTo>
                <a:lnTo>
                  <a:pt x="0" y="0"/>
                </a:lnTo>
                <a:lnTo>
                  <a:pt x="0" y="150961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2" name="object 22">
            <a:extLst>
              <a:ext uri="{FF2B5EF4-FFF2-40B4-BE49-F238E27FC236}">
                <a16:creationId xmlns:a16="http://schemas.microsoft.com/office/drawing/2014/main" id="{D9FD04C8-A9B2-569E-C4AE-E9F03E8BAE8F}"/>
              </a:ext>
            </a:extLst>
          </p:cNvPr>
          <p:cNvSpPr txBox="1"/>
          <p:nvPr/>
        </p:nvSpPr>
        <p:spPr>
          <a:xfrm>
            <a:off x="5035296" y="1257300"/>
            <a:ext cx="3188970" cy="207108"/>
          </a:xfrm>
          <a:prstGeom prst="rect">
            <a:avLst/>
          </a:prstGeom>
          <a:solidFill>
            <a:srgbClr val="231F20"/>
          </a:solidFill>
        </p:spPr>
        <p:txBody>
          <a:bodyPr vert="horz" wrap="square" lIns="0" tIns="18288" rIns="0" bIns="0" rtlCol="0">
            <a:noAutofit/>
          </a:bodyPr>
          <a:lstStyle/>
          <a:p>
            <a:pPr marL="755015">
              <a:lnSpc>
                <a:spcPct val="100000"/>
              </a:lnSpc>
              <a:spcBef>
                <a:spcPts val="265"/>
              </a:spcBef>
            </a:pPr>
            <a:r>
              <a:rPr sz="11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SPRING</a:t>
            </a:r>
            <a:r>
              <a:rPr sz="1125" spc="3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EVENT/SMALL</a:t>
            </a:r>
            <a:r>
              <a:rPr sz="1125" spc="3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25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SUBHEAD</a:t>
            </a:r>
            <a:endParaRPr sz="11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733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1955800" cy="1225550"/>
          </a:xfrm>
          <a:custGeom>
            <a:avLst/>
            <a:gdLst/>
            <a:ahLst/>
            <a:cxnLst/>
            <a:rect l="l" t="t" r="r" b="b"/>
            <a:pathLst>
              <a:path w="1955800" h="1225550">
                <a:moveTo>
                  <a:pt x="730377" y="1225295"/>
                </a:moveTo>
                <a:lnTo>
                  <a:pt x="0" y="1225295"/>
                </a:lnTo>
                <a:lnTo>
                  <a:pt x="0" y="0"/>
                </a:lnTo>
                <a:lnTo>
                  <a:pt x="1955673" y="0"/>
                </a:lnTo>
                <a:lnTo>
                  <a:pt x="730377" y="1225295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2990215" cy="2990215"/>
          </a:xfrm>
          <a:custGeom>
            <a:avLst/>
            <a:gdLst/>
            <a:ahLst/>
            <a:cxnLst/>
            <a:rect l="l" t="t" r="r" b="b"/>
            <a:pathLst>
              <a:path w="2990215" h="2990215">
                <a:moveTo>
                  <a:pt x="0" y="2990087"/>
                </a:moveTo>
                <a:lnTo>
                  <a:pt x="0" y="877823"/>
                </a:lnTo>
                <a:lnTo>
                  <a:pt x="877823" y="0"/>
                </a:lnTo>
                <a:lnTo>
                  <a:pt x="2990087" y="0"/>
                </a:lnTo>
                <a:lnTo>
                  <a:pt x="0" y="2990087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161796" y="4898892"/>
            <a:ext cx="2419604" cy="5360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b="1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sz="3400" b="1" spc="-45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b="1" spc="-20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you.</a:t>
            </a:r>
            <a:endParaRPr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73175" y="5528730"/>
            <a:ext cx="1247140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50495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Optatem</a:t>
            </a:r>
            <a:r>
              <a:rPr sz="900" spc="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est,</a:t>
            </a:r>
            <a:r>
              <a:rPr sz="900" spc="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imaios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de</a:t>
            </a:r>
            <a:r>
              <a:rPr sz="900" spc="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quas</a:t>
            </a:r>
            <a:r>
              <a:rPr sz="900" spc="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recis</a:t>
            </a:r>
            <a:r>
              <a:rPr sz="900" spc="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Arial"/>
                <a:cs typeface="Arial"/>
              </a:rPr>
              <a:t>aut</a:t>
            </a:r>
            <a:r>
              <a:rPr sz="900" spc="5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hit,</a:t>
            </a:r>
            <a:r>
              <a:rPr sz="900" spc="3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ut</a:t>
            </a:r>
            <a:r>
              <a:rPr sz="900" spc="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omnis</a:t>
            </a:r>
            <a:r>
              <a:rPr sz="900" spc="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invenda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vennt.</a:t>
            </a:r>
            <a:r>
              <a:rPr sz="900" spc="6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Itistius</a:t>
            </a:r>
            <a:r>
              <a:rPr sz="900" spc="6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Arial"/>
                <a:cs typeface="Arial"/>
              </a:rPr>
              <a:t>spel</a:t>
            </a:r>
            <a:endParaRPr sz="900" dirty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et</a:t>
            </a:r>
            <a:r>
              <a:rPr sz="900" spc="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qui</a:t>
            </a:r>
            <a:r>
              <a:rPr sz="900" spc="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dissed</a:t>
            </a:r>
            <a:r>
              <a:rPr sz="900" spc="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mil</a:t>
            </a:r>
            <a:r>
              <a:rPr sz="900" spc="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Arial"/>
                <a:cs typeface="Arial"/>
              </a:rPr>
              <a:t>eci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aeptias</a:t>
            </a:r>
            <a:r>
              <a:rPr sz="900" spc="1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modielibus</a:t>
            </a:r>
            <a:r>
              <a:rPr sz="9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nihil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ipsapernam</a:t>
            </a:r>
            <a:r>
              <a:rPr sz="900" spc="13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excest,</a:t>
            </a:r>
            <a:r>
              <a:rPr sz="900" spc="5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qus</a:t>
            </a:r>
            <a:r>
              <a:rPr sz="900" spc="8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dolent</a:t>
            </a:r>
            <a:r>
              <a:rPr sz="900" spc="8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optioss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impellu,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mil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excerci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aeptiasreplibus</a:t>
            </a:r>
            <a:r>
              <a:rPr sz="900" spc="9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nihil.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01925" y="5528730"/>
            <a:ext cx="1303020" cy="1000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5730" indent="-113030">
              <a:lnSpc>
                <a:spcPct val="100000"/>
              </a:lnSpc>
              <a:spcBef>
                <a:spcPts val="100"/>
              </a:spcBef>
              <a:buChar char="•"/>
              <a:tabLst>
                <a:tab pos="125730" algn="l"/>
              </a:tabLst>
            </a:pPr>
            <a:r>
              <a:rPr sz="90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Optatem</a:t>
            </a:r>
            <a:r>
              <a:rPr sz="900" spc="-35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est,</a:t>
            </a:r>
            <a:endParaRPr sz="900">
              <a:latin typeface="Neue Haas Grotesk Text Std 55 Roman"/>
              <a:cs typeface="Neue Haas Grotesk Text Std 55 Roman"/>
            </a:endParaRPr>
          </a:p>
          <a:p>
            <a:pPr marL="125730" indent="-113030">
              <a:lnSpc>
                <a:spcPct val="100000"/>
              </a:lnSpc>
              <a:spcBef>
                <a:spcPts val="20"/>
              </a:spcBef>
              <a:buChar char="•"/>
              <a:tabLst>
                <a:tab pos="125730" algn="l"/>
              </a:tabLst>
            </a:pPr>
            <a:r>
              <a:rPr sz="90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imaios</a:t>
            </a:r>
            <a:r>
              <a:rPr sz="900" spc="-1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90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de</a:t>
            </a:r>
            <a:r>
              <a:rPr sz="900" spc="-5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quas</a:t>
            </a:r>
            <a:endParaRPr sz="900">
              <a:latin typeface="Neue Haas Grotesk Text Std 55 Roman"/>
              <a:cs typeface="Neue Haas Grotesk Text Std 55 Roman"/>
            </a:endParaRPr>
          </a:p>
          <a:p>
            <a:pPr marL="125730" marR="5080" indent="-113030">
              <a:lnSpc>
                <a:spcPct val="101899"/>
              </a:lnSpc>
              <a:buChar char="•"/>
              <a:tabLst>
                <a:tab pos="127000" algn="l"/>
              </a:tabLst>
            </a:pPr>
            <a:r>
              <a:rPr sz="90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rectis</a:t>
            </a:r>
            <a:r>
              <a:rPr sz="900" spc="-15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90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aut</a:t>
            </a:r>
            <a:r>
              <a:rPr sz="900" spc="-1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90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hit,</a:t>
            </a:r>
            <a:r>
              <a:rPr sz="900" spc="-1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90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ut</a:t>
            </a:r>
            <a:r>
              <a:rPr sz="900" spc="-15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omnis 	</a:t>
            </a:r>
            <a:r>
              <a:rPr sz="90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invenda</a:t>
            </a:r>
            <a:r>
              <a:rPr sz="900" spc="-2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vendunt.</a:t>
            </a:r>
            <a:endParaRPr sz="900">
              <a:latin typeface="Neue Haas Grotesk Text Std 55 Roman"/>
              <a:cs typeface="Neue Haas Grotesk Text Std 55 Roman"/>
            </a:endParaRPr>
          </a:p>
          <a:p>
            <a:pPr marL="125730" indent="-113030">
              <a:lnSpc>
                <a:spcPct val="100000"/>
              </a:lnSpc>
              <a:spcBef>
                <a:spcPts val="20"/>
              </a:spcBef>
              <a:buChar char="•"/>
              <a:tabLst>
                <a:tab pos="125730" algn="l"/>
              </a:tabLst>
            </a:pPr>
            <a:r>
              <a:rPr sz="90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Itistius</a:t>
            </a:r>
            <a:r>
              <a:rPr sz="900" spc="-4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90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doluptaspel</a:t>
            </a:r>
            <a:r>
              <a:rPr sz="900" spc="-4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et</a:t>
            </a:r>
            <a:endParaRPr sz="900">
              <a:latin typeface="Neue Haas Grotesk Text Std 55 Roman"/>
              <a:cs typeface="Neue Haas Grotesk Text Std 55 Roman"/>
            </a:endParaRPr>
          </a:p>
          <a:p>
            <a:pPr marL="125730" marR="39370" indent="-113030">
              <a:lnSpc>
                <a:spcPct val="101899"/>
              </a:lnSpc>
              <a:buChar char="•"/>
              <a:tabLst>
                <a:tab pos="127000" algn="l"/>
              </a:tabLst>
            </a:pPr>
            <a:r>
              <a:rPr sz="90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qui</a:t>
            </a:r>
            <a:r>
              <a:rPr sz="900" spc="-15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90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dissed</a:t>
            </a:r>
            <a:r>
              <a:rPr sz="900" spc="-1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90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mil</a:t>
            </a:r>
            <a:r>
              <a:rPr sz="900" spc="-1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excerci 	</a:t>
            </a:r>
            <a:r>
              <a:rPr sz="90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aeptias</a:t>
            </a:r>
            <a:r>
              <a:rPr sz="900" spc="-35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modi</a:t>
            </a:r>
            <a:endParaRPr sz="900">
              <a:latin typeface="Neue Haas Grotesk Text Std 55 Roman"/>
              <a:cs typeface="Neue Haas Grotesk Text Std 55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588000" y="497331"/>
            <a:ext cx="1883410" cy="1820545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sz="1100" b="1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sz="1100" b="1" spc="-30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b="1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100" b="1" spc="-25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b="1" spc="-10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79705">
              <a:lnSpc>
                <a:spcPct val="100000"/>
              </a:lnSpc>
              <a:spcBef>
                <a:spcPts val="155"/>
              </a:spcBef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cores</a:t>
            </a:r>
            <a:r>
              <a:rPr sz="900" spc="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</a:t>
            </a:r>
            <a:r>
              <a:rPr sz="900" spc="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sz="900" spc="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900" spc="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voloris</a:t>
            </a:r>
            <a:r>
              <a:rPr sz="900" spc="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quiatur</a:t>
            </a:r>
            <a:r>
              <a:rPr sz="900" spc="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autemquam</a:t>
            </a:r>
            <a:r>
              <a:rPr sz="900" spc="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utatemquas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</a:t>
            </a:r>
            <a:r>
              <a:rPr sz="900" spc="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900" spc="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volorep</a:t>
            </a:r>
            <a:r>
              <a:rPr sz="900" spc="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raepudit,</a:t>
            </a:r>
            <a:r>
              <a:rPr sz="900" spc="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 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idestotaecus</a:t>
            </a:r>
            <a:r>
              <a:rPr sz="900" spc="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amendebit,</a:t>
            </a:r>
            <a:r>
              <a:rPr sz="900" spc="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estias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estiassimin</a:t>
            </a:r>
            <a:r>
              <a:rPr sz="900" spc="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</a:t>
            </a:r>
            <a:r>
              <a:rPr sz="900" spc="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verferum</a:t>
            </a:r>
            <a:r>
              <a:rPr sz="900" spc="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ipsus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solor</a:t>
            </a:r>
            <a:r>
              <a:rPr sz="900" spc="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repedit</a:t>
            </a:r>
            <a:r>
              <a:rPr sz="900" spc="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fuga.</a:t>
            </a:r>
            <a:r>
              <a:rPr sz="900" spc="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900" spc="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900" spc="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fugiandit</a:t>
            </a:r>
            <a:r>
              <a:rPr sz="900" spc="1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voloreh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0000"/>
              </a:lnSpc>
              <a:spcBef>
                <a:spcPts val="450"/>
              </a:spcBef>
            </a:pP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Performer</a:t>
            </a:r>
            <a:r>
              <a:rPr sz="900" spc="1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name,</a:t>
            </a:r>
            <a:r>
              <a:rPr sz="900" spc="1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Volorios</a:t>
            </a:r>
            <a:r>
              <a:rPr sz="900" spc="1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 </a:t>
            </a:r>
            <a:r>
              <a:rPr sz="900" spc="-3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Que,</a:t>
            </a:r>
            <a:r>
              <a:rPr sz="900" spc="9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Nnit</a:t>
            </a:r>
            <a:r>
              <a:rPr sz="900" spc="9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Explabo,</a:t>
            </a:r>
            <a:r>
              <a:rPr sz="900" spc="9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Repero</a:t>
            </a:r>
            <a:r>
              <a:rPr sz="900" spc="9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Modire, </a:t>
            </a: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Expliqui</a:t>
            </a:r>
            <a:r>
              <a:rPr sz="900" spc="2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Debis,</a:t>
            </a:r>
            <a:r>
              <a:rPr sz="900" spc="4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inpraerumqui</a:t>
            </a:r>
            <a:r>
              <a:rPr sz="900" spc="4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2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Escium</a:t>
            </a:r>
            <a:r>
              <a:rPr sz="900" spc="14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Astibus,</a:t>
            </a:r>
            <a:r>
              <a:rPr sz="900" spc="14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Eicieni</a:t>
            </a:r>
            <a:r>
              <a:rPr sz="900" spc="14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Hiliat.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588000" y="2510788"/>
            <a:ext cx="1883410" cy="2645410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98425">
              <a:lnSpc>
                <a:spcPts val="1300"/>
              </a:lnSpc>
              <a:spcBef>
                <a:spcPts val="260"/>
              </a:spcBef>
            </a:pPr>
            <a:r>
              <a:rPr sz="1100" b="1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sz="1100" b="1" spc="-20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b="1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100" b="1" spc="-20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b="1" spc="-10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</a:t>
            </a:r>
            <a:r>
              <a:rPr sz="1100" b="1" spc="-20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quas</a:t>
            </a:r>
            <a:r>
              <a:rPr sz="1100" b="1" spc="500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b="1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dolorpo</a:t>
            </a:r>
            <a:r>
              <a:rPr sz="1100" b="1" spc="-45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b="1" spc="-10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Ideritata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34620">
              <a:lnSpc>
                <a:spcPct val="100000"/>
              </a:lnSpc>
              <a:spcBef>
                <a:spcPts val="135"/>
              </a:spcBef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quas</a:t>
            </a:r>
            <a:r>
              <a:rPr sz="900" spc="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dolorpo</a:t>
            </a:r>
            <a:r>
              <a:rPr sz="900" spc="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rerites</a:t>
            </a:r>
            <a:r>
              <a:rPr sz="900" spc="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remore</a:t>
            </a:r>
            <a:r>
              <a:rPr sz="900" spc="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pror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reprae</a:t>
            </a:r>
            <a:r>
              <a:rPr sz="900" spc="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cumeniatis</a:t>
            </a:r>
            <a:r>
              <a:rPr sz="900" spc="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doloriorrum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quos</a:t>
            </a:r>
            <a:r>
              <a:rPr sz="9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exero</a:t>
            </a:r>
            <a:r>
              <a:rPr sz="9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tenduci</a:t>
            </a:r>
            <a:r>
              <a:rPr sz="9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asperum 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dolorendit</a:t>
            </a:r>
            <a:r>
              <a:rPr sz="900" spc="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quassit</a:t>
            </a:r>
            <a:r>
              <a:rPr sz="900" spc="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</a:t>
            </a:r>
            <a:r>
              <a:rPr sz="900" spc="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inctotat.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Tent,</a:t>
            </a:r>
            <a:r>
              <a:rPr sz="900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sz="900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escim</a:t>
            </a:r>
            <a:r>
              <a:rPr sz="900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sz="900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doluatem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ideritata</a:t>
            </a:r>
            <a:r>
              <a:rPr sz="900" spc="1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quas</a:t>
            </a:r>
            <a:r>
              <a:rPr sz="900" spc="1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dolorpo</a:t>
            </a:r>
            <a:r>
              <a:rPr sz="900" spc="1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rerites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repore</a:t>
            </a:r>
            <a:r>
              <a:rPr sz="900" spc="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pror</a:t>
            </a:r>
            <a:r>
              <a:rPr sz="900" spc="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reprae</a:t>
            </a:r>
            <a:r>
              <a:rPr sz="900" spc="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cumeniatis 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doloriorrum</a:t>
            </a:r>
            <a:r>
              <a:rPr sz="900" spc="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quos</a:t>
            </a:r>
            <a:r>
              <a:rPr sz="900" spc="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exero</a:t>
            </a:r>
            <a:r>
              <a:rPr sz="900" spc="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tenduci 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asperum</a:t>
            </a:r>
            <a:r>
              <a:rPr sz="900" spc="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dolorendit</a:t>
            </a:r>
            <a:r>
              <a:rPr sz="900" spc="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quassit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ideritata</a:t>
            </a:r>
            <a:r>
              <a:rPr sz="900" spc="1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fugiam</a:t>
            </a:r>
            <a:r>
              <a:rPr sz="900" spc="1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inctotat.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0000"/>
              </a:lnSpc>
              <a:spcBef>
                <a:spcPts val="450"/>
              </a:spcBef>
            </a:pP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Performer</a:t>
            </a:r>
            <a:r>
              <a:rPr sz="900" spc="1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name,</a:t>
            </a:r>
            <a:r>
              <a:rPr sz="900" spc="1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Volorios</a:t>
            </a:r>
            <a:r>
              <a:rPr sz="900" spc="1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 </a:t>
            </a:r>
            <a:r>
              <a:rPr sz="900" spc="-3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Que,</a:t>
            </a:r>
            <a:r>
              <a:rPr sz="900" spc="9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Nnit</a:t>
            </a:r>
            <a:r>
              <a:rPr sz="900" spc="9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Explabo,</a:t>
            </a:r>
            <a:r>
              <a:rPr sz="900" spc="9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Repero</a:t>
            </a:r>
            <a:r>
              <a:rPr sz="900" spc="9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Modire, </a:t>
            </a: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Expliqui</a:t>
            </a:r>
            <a:r>
              <a:rPr sz="900" spc="2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Debis,</a:t>
            </a:r>
            <a:r>
              <a:rPr sz="900" spc="4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inpraerumqui</a:t>
            </a:r>
            <a:r>
              <a:rPr sz="900" spc="4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2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Escium</a:t>
            </a:r>
            <a:r>
              <a:rPr sz="900" spc="14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Astibus,</a:t>
            </a:r>
            <a:r>
              <a:rPr sz="900" spc="14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Eicieni</a:t>
            </a:r>
            <a:r>
              <a:rPr sz="900" spc="14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Hiliat,</a:t>
            </a:r>
            <a:r>
              <a:rPr sz="900" spc="5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Verfm</a:t>
            </a:r>
            <a:r>
              <a:rPr sz="900" spc="13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Ipsus,</a:t>
            </a:r>
            <a:r>
              <a:rPr sz="900" spc="13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Solor</a:t>
            </a:r>
            <a:r>
              <a:rPr sz="900" spc="13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Repedit</a:t>
            </a:r>
            <a:r>
              <a:rPr sz="900" spc="13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Fuga, </a:t>
            </a:r>
            <a:r>
              <a:rPr sz="900" spc="1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900" spc="2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5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900" spc="2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1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Quam,</a:t>
            </a:r>
            <a:r>
              <a:rPr sz="900" spc="2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1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Fugiandit</a:t>
            </a:r>
            <a:r>
              <a:rPr sz="900" spc="3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Voloreh.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588000" y="5348730"/>
            <a:ext cx="1835150" cy="1828705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12700" marR="83185">
              <a:lnSpc>
                <a:spcPts val="1300"/>
              </a:lnSpc>
              <a:spcBef>
                <a:spcPts val="259"/>
              </a:spcBef>
            </a:pPr>
            <a:r>
              <a:rPr sz="1100" b="1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sz="1100" b="1" spc="-20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b="1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100" b="1" spc="-20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b="1" spc="-10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</a:t>
            </a:r>
            <a:r>
              <a:rPr sz="1100" b="1" spc="-20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quid</a:t>
            </a:r>
            <a:r>
              <a:rPr sz="1100" b="1" spc="500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b="1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magnamu </a:t>
            </a:r>
            <a:r>
              <a:rPr sz="1100" b="1" spc="-10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scilibusd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46355">
              <a:lnSpc>
                <a:spcPct val="100000"/>
              </a:lnSpc>
              <a:spcBef>
                <a:spcPts val="135"/>
              </a:spcBef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Ulliquam</a:t>
            </a:r>
            <a:r>
              <a:rPr sz="900" spc="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900" spc="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reribus</a:t>
            </a:r>
            <a:r>
              <a:rPr sz="900" spc="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veniet </a:t>
            </a:r>
            <a:r>
              <a:rPr sz="900" spc="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offictotat</a:t>
            </a:r>
            <a:r>
              <a:rPr sz="900" spc="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aribusae</a:t>
            </a:r>
            <a:r>
              <a:rPr sz="900" spc="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poriti</a:t>
            </a:r>
            <a:r>
              <a:rPr sz="900" spc="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imus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sedipsum</a:t>
            </a:r>
            <a:r>
              <a:rPr sz="900" spc="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</a:t>
            </a:r>
            <a:r>
              <a:rPr sz="900" spc="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omnimendunt</a:t>
            </a:r>
            <a:r>
              <a:rPr sz="900" spc="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quid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muidi</a:t>
            </a:r>
            <a:r>
              <a:rPr sz="900" spc="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cum</a:t>
            </a:r>
            <a:r>
              <a:rPr sz="900" spc="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900" spc="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officip</a:t>
            </a:r>
            <a:r>
              <a:rPr sz="900" spc="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idicides</a:t>
            </a:r>
            <a:r>
              <a:rPr sz="900" spc="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</a:t>
            </a:r>
            <a:r>
              <a:rPr sz="900" spc="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900" spc="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corerrum</a:t>
            </a:r>
            <a:r>
              <a:rPr sz="900" spc="1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inullaccupta</a:t>
            </a:r>
            <a:r>
              <a:rPr sz="900" spc="1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</a:t>
            </a:r>
            <a:r>
              <a:rPr sz="900" spc="1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dunt.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0000"/>
              </a:lnSpc>
              <a:spcBef>
                <a:spcPts val="450"/>
              </a:spcBef>
            </a:pP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Performer</a:t>
            </a:r>
            <a:r>
              <a:rPr sz="900" spc="5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name,</a:t>
            </a:r>
            <a:r>
              <a:rPr sz="900" spc="5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Expliqui</a:t>
            </a:r>
            <a:r>
              <a:rPr sz="900" spc="5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Debis, </a:t>
            </a: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inpraerumqui</a:t>
            </a:r>
            <a:r>
              <a:rPr sz="900" spc="2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</a:t>
            </a:r>
            <a:r>
              <a:rPr sz="900" spc="3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Escium</a:t>
            </a:r>
            <a:r>
              <a:rPr sz="900" spc="3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Astibus,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Eicieni</a:t>
            </a:r>
            <a:r>
              <a:rPr sz="900" spc="10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Hiliat,</a:t>
            </a:r>
            <a:r>
              <a:rPr sz="900" spc="10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Verfm</a:t>
            </a:r>
            <a:r>
              <a:rPr sz="900" spc="10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Ipsus,</a:t>
            </a:r>
            <a:r>
              <a:rPr sz="900" spc="10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Solor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Repedit</a:t>
            </a:r>
            <a:r>
              <a:rPr sz="900" spc="5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Fuga,</a:t>
            </a:r>
            <a:r>
              <a:rPr sz="900" spc="5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900" spc="5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sz="900" spc="-1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Quam, </a:t>
            </a:r>
            <a:r>
              <a:rPr sz="900" spc="1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Fugiandit</a:t>
            </a:r>
            <a:r>
              <a:rPr sz="900" spc="1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VolorehQue.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616825" y="523747"/>
            <a:ext cx="1883410" cy="2244204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131445">
              <a:lnSpc>
                <a:spcPts val="1300"/>
              </a:lnSpc>
              <a:spcBef>
                <a:spcPts val="260"/>
              </a:spcBef>
            </a:pPr>
            <a:r>
              <a:rPr sz="1100" b="1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sz="1100" b="1" spc="-20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b="1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100" b="1" spc="-20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b="1" spc="-10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</a:t>
            </a:r>
            <a:r>
              <a:rPr sz="1100" b="1" spc="-20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quid</a:t>
            </a:r>
            <a:r>
              <a:rPr sz="1100" b="1" spc="500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b="1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magnamu </a:t>
            </a:r>
            <a:r>
              <a:rPr sz="1100" b="1" spc="-10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scilibusd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34620">
              <a:lnSpc>
                <a:spcPct val="100000"/>
              </a:lnSpc>
              <a:spcBef>
                <a:spcPts val="135"/>
              </a:spcBef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quas</a:t>
            </a:r>
            <a:r>
              <a:rPr sz="900" spc="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dolorpo</a:t>
            </a:r>
            <a:r>
              <a:rPr sz="900" spc="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rerites</a:t>
            </a:r>
            <a:r>
              <a:rPr sz="900" spc="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remore</a:t>
            </a:r>
            <a:r>
              <a:rPr sz="900" spc="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pror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reprae</a:t>
            </a:r>
            <a:r>
              <a:rPr sz="900" spc="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cumeniatis</a:t>
            </a:r>
            <a:r>
              <a:rPr sz="900" spc="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doloriorrum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quos</a:t>
            </a:r>
            <a:r>
              <a:rPr sz="9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exero</a:t>
            </a:r>
            <a:r>
              <a:rPr sz="9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tenduci</a:t>
            </a:r>
            <a:r>
              <a:rPr sz="9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asperum 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dolorendit</a:t>
            </a:r>
            <a:r>
              <a:rPr sz="900" spc="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quassit</a:t>
            </a:r>
            <a:r>
              <a:rPr sz="900" spc="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</a:t>
            </a:r>
            <a:r>
              <a:rPr sz="900" spc="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inctotat.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Tent,</a:t>
            </a:r>
            <a:r>
              <a:rPr sz="900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sz="900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escim</a:t>
            </a:r>
            <a:r>
              <a:rPr sz="900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sz="900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doluatem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ideritata</a:t>
            </a:r>
            <a:r>
              <a:rPr sz="900" spc="1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quas</a:t>
            </a:r>
            <a:r>
              <a:rPr sz="900" spc="1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dolorpo</a:t>
            </a:r>
            <a:r>
              <a:rPr sz="900" spc="1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rerites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repore</a:t>
            </a:r>
            <a:r>
              <a:rPr sz="900" spc="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pprae</a:t>
            </a:r>
            <a:r>
              <a:rPr sz="900" spc="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cumeniatis 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doloriorrum</a:t>
            </a:r>
            <a:r>
              <a:rPr sz="900" spc="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quos</a:t>
            </a:r>
            <a:r>
              <a:rPr sz="900" spc="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exero</a:t>
            </a:r>
            <a:r>
              <a:rPr sz="900" spc="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tenduci 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asperum</a:t>
            </a:r>
            <a:r>
              <a:rPr sz="900" spc="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dolorendit</a:t>
            </a:r>
            <a:r>
              <a:rPr sz="900" spc="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quassit.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0000"/>
              </a:lnSpc>
              <a:spcBef>
                <a:spcPts val="450"/>
              </a:spcBef>
            </a:pP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Performer</a:t>
            </a:r>
            <a:r>
              <a:rPr sz="900" spc="1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name,</a:t>
            </a:r>
            <a:r>
              <a:rPr sz="900" spc="1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Volorios</a:t>
            </a:r>
            <a:r>
              <a:rPr sz="900" spc="1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 </a:t>
            </a:r>
            <a:r>
              <a:rPr sz="900" spc="-3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Que,</a:t>
            </a:r>
            <a:r>
              <a:rPr sz="900" spc="9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Nnit</a:t>
            </a:r>
            <a:r>
              <a:rPr sz="900" spc="9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Explabo,</a:t>
            </a:r>
            <a:r>
              <a:rPr sz="900" spc="9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Repero</a:t>
            </a:r>
            <a:r>
              <a:rPr sz="900" spc="9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Modire, </a:t>
            </a: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Expliqui</a:t>
            </a:r>
            <a:r>
              <a:rPr sz="900" spc="2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Debis,</a:t>
            </a:r>
            <a:r>
              <a:rPr sz="900" spc="4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inpraerumqui</a:t>
            </a:r>
            <a:r>
              <a:rPr sz="900" spc="4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2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Escium</a:t>
            </a:r>
            <a:r>
              <a:rPr sz="900" spc="14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Astibus,</a:t>
            </a:r>
            <a:r>
              <a:rPr sz="900" spc="14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Eicieni</a:t>
            </a:r>
            <a:r>
              <a:rPr sz="900" spc="14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Hiliat.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16825" y="2950208"/>
            <a:ext cx="1835150" cy="2096770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50165" algn="l">
              <a:lnSpc>
                <a:spcPts val="1300"/>
              </a:lnSpc>
              <a:spcBef>
                <a:spcPts val="260"/>
              </a:spcBef>
            </a:pPr>
            <a:r>
              <a:rPr lang="en-US" sz="1100" b="1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Performance </a:t>
            </a:r>
            <a:r>
              <a:rPr lang="en-US" sz="1100" b="1" dirty="0" err="1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quas</a:t>
            </a:r>
            <a:r>
              <a:rPr lang="en-US" sz="1100" b="1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dolorpo</a:t>
            </a:r>
            <a:r>
              <a:rPr lang="en-US" sz="1100" b="1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Ideritata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56210" algn="l">
              <a:lnSpc>
                <a:spcPct val="100000"/>
              </a:lnSpc>
              <a:spcBef>
                <a:spcPts val="135"/>
              </a:spcBef>
            </a:pP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Ulliquam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reribus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veniet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offictotat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aribusae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poriti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imus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sedipsum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quo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omnimendunt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quid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magnamu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scilibusda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nimet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ellandae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Nem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quidi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cum et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officip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idicides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il et a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corerrum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inullaccupta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net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dunt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algn="l">
              <a:lnSpc>
                <a:spcPct val="100000"/>
              </a:lnSpc>
              <a:spcBef>
                <a:spcPts val="450"/>
              </a:spcBef>
            </a:pPr>
            <a:r>
              <a:rPr lang="en-US"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Performer name, </a:t>
            </a:r>
            <a:r>
              <a:rPr lang="en-US" sz="90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Expliqui</a:t>
            </a:r>
            <a:r>
              <a:rPr lang="en-US"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Debis</a:t>
            </a:r>
            <a:r>
              <a:rPr lang="en-US"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90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inpraerumqui</a:t>
            </a:r>
            <a:r>
              <a:rPr lang="en-US"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Nis </a:t>
            </a:r>
            <a:r>
              <a:rPr lang="en-US" sz="90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Escium</a:t>
            </a:r>
            <a:r>
              <a:rPr lang="en-US"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Astibus</a:t>
            </a:r>
            <a:r>
              <a:rPr lang="en-US"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90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Eicieni</a:t>
            </a:r>
            <a:r>
              <a:rPr lang="en-US"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Hiliat</a:t>
            </a:r>
            <a:r>
              <a:rPr lang="en-US"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90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Verfm</a:t>
            </a:r>
            <a:r>
              <a:rPr lang="en-US"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Ipsus, </a:t>
            </a:r>
            <a:r>
              <a:rPr lang="en-US" sz="90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Solor</a:t>
            </a:r>
            <a:r>
              <a:rPr lang="en-US"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Repedit</a:t>
            </a:r>
            <a:r>
              <a:rPr lang="en-US"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en-US"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en-US" sz="90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Quam, </a:t>
            </a:r>
            <a:r>
              <a:rPr lang="en-US" sz="90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Fugiandit</a:t>
            </a:r>
            <a:r>
              <a:rPr lang="en-US"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Voloreh</a:t>
            </a:r>
            <a:r>
              <a:rPr lang="en-US"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90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Volorios</a:t>
            </a:r>
            <a:r>
              <a:rPr lang="en-US"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adira</a:t>
            </a:r>
            <a:r>
              <a:rPr lang="en-US"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616825" y="5213094"/>
            <a:ext cx="1883410" cy="1790700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lang="en-US" sz="1100" b="1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en-US" sz="1100" b="1" spc="-30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US" sz="1100" b="1" spc="-25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spc="-10" dirty="0">
                <a:solidFill>
                  <a:srgbClr val="FE6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67640">
              <a:lnSpc>
                <a:spcPct val="100000"/>
              </a:lnSpc>
              <a:spcBef>
                <a:spcPts val="155"/>
              </a:spcBef>
            </a:pP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Cores</a:t>
            </a:r>
            <a:r>
              <a:rPr lang="en-US" sz="900" spc="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</a:t>
            </a:r>
            <a:r>
              <a:rPr lang="en-US" sz="900" spc="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en-US" sz="900" spc="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en-US" sz="900" spc="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voloris</a:t>
            </a:r>
            <a:r>
              <a:rPr lang="en-US" sz="900" spc="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spc="-1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</a:t>
            </a:r>
            <a:r>
              <a:rPr lang="en-US"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quiatur</a:t>
            </a:r>
            <a:r>
              <a:rPr lang="en-US" sz="900" spc="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autemquam</a:t>
            </a:r>
            <a:r>
              <a:rPr lang="en-US" sz="900" spc="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spc="-1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utatemquas</a:t>
            </a:r>
            <a:r>
              <a:rPr lang="en-US"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</a:t>
            </a:r>
            <a:r>
              <a:rPr lang="en-US" sz="900" spc="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en-US" sz="900" spc="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volorep</a:t>
            </a:r>
            <a:r>
              <a:rPr lang="en-US" sz="900" spc="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raepudit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900" spc="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spc="-25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en-US"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spc="1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idestotaecus</a:t>
            </a:r>
            <a:r>
              <a:rPr lang="en-US" sz="900" spc="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spc="1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amendebit</a:t>
            </a:r>
            <a:r>
              <a:rPr lang="en-US"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900" spc="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spc="-1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estias</a:t>
            </a:r>
            <a:r>
              <a:rPr lang="en-US"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estiassimin</a:t>
            </a:r>
            <a:r>
              <a:rPr lang="en-US" sz="900" spc="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</a:t>
            </a:r>
            <a:r>
              <a:rPr lang="en-US" sz="900" spc="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verferum</a:t>
            </a:r>
            <a:r>
              <a:rPr lang="en-US" sz="900" spc="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spc="-1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ipsus</a:t>
            </a:r>
            <a:r>
              <a:rPr lang="en-US"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solor</a:t>
            </a:r>
            <a:r>
              <a:rPr lang="en-US" sz="900" spc="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repedit</a:t>
            </a:r>
            <a:r>
              <a:rPr lang="en-US" sz="900" spc="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900" spc="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en-US" sz="900" spc="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900" spc="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en-US"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fugiandit</a:t>
            </a:r>
            <a:r>
              <a:rPr lang="en-US" sz="900" spc="1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spc="-1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voloreh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0000"/>
              </a:lnSpc>
              <a:spcBef>
                <a:spcPts val="219"/>
              </a:spcBef>
            </a:pPr>
            <a:r>
              <a:rPr lang="en-US"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Performer</a:t>
            </a:r>
            <a:r>
              <a:rPr lang="en-US" sz="900" spc="1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name,</a:t>
            </a:r>
            <a:r>
              <a:rPr lang="en-US" sz="900" spc="1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spc="2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Volorios</a:t>
            </a:r>
            <a:r>
              <a:rPr lang="en-US" sz="900" spc="1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spc="2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</a:t>
            </a:r>
            <a:r>
              <a:rPr lang="en-US"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spc="-35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</a:t>
            </a:r>
            <a:r>
              <a:rPr lang="en-US" sz="900" spc="-3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Que,</a:t>
            </a:r>
            <a:r>
              <a:rPr lang="en-US" sz="900" spc="9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Nnit</a:t>
            </a:r>
            <a:r>
              <a:rPr lang="en-US" sz="900" spc="9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Explabo</a:t>
            </a:r>
            <a:r>
              <a:rPr lang="en-US"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900" spc="9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Repero</a:t>
            </a:r>
            <a:r>
              <a:rPr lang="en-US" sz="900" spc="9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spc="-1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Modire</a:t>
            </a:r>
            <a:r>
              <a:rPr lang="en-US" sz="900" spc="-1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900" spc="2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Expliqui</a:t>
            </a:r>
            <a:r>
              <a:rPr lang="en-US" sz="900" spc="2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spc="2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Debis</a:t>
            </a:r>
            <a:r>
              <a:rPr lang="en-US" sz="900" spc="2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900" spc="4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spc="2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inpraerumqui</a:t>
            </a:r>
            <a:r>
              <a:rPr lang="en-US" sz="900" spc="4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spc="-2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 </a:t>
            </a:r>
            <a:r>
              <a:rPr lang="en-US" sz="90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Escium</a:t>
            </a:r>
            <a:r>
              <a:rPr lang="en-US" sz="900" spc="14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Astibus</a:t>
            </a:r>
            <a:r>
              <a:rPr lang="en-US" sz="90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900" spc="14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Eicieni</a:t>
            </a:r>
            <a:r>
              <a:rPr lang="en-US" sz="900" spc="145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spc="-10" dirty="0" err="1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Hiliat</a:t>
            </a:r>
            <a:r>
              <a:rPr lang="en-US" sz="900" spc="-10" dirty="0">
                <a:solidFill>
                  <a:srgbClr val="7280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0" y="5034686"/>
            <a:ext cx="1114425" cy="1114425"/>
          </a:xfrm>
          <a:custGeom>
            <a:avLst/>
            <a:gdLst/>
            <a:ahLst/>
            <a:cxnLst/>
            <a:rect l="l" t="t" r="r" b="b"/>
            <a:pathLst>
              <a:path w="1114425" h="1114425">
                <a:moveTo>
                  <a:pt x="0" y="1114424"/>
                </a:moveTo>
                <a:lnTo>
                  <a:pt x="1114425" y="0"/>
                </a:lnTo>
                <a:lnTo>
                  <a:pt x="1007046" y="0"/>
                </a:lnTo>
                <a:lnTo>
                  <a:pt x="0" y="1007046"/>
                </a:lnTo>
                <a:lnTo>
                  <a:pt x="0" y="1114424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58800" y="2640276"/>
            <a:ext cx="4091304" cy="168402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112395">
              <a:lnSpc>
                <a:spcPts val="1600"/>
              </a:lnSpc>
              <a:spcBef>
                <a:spcPts val="420"/>
              </a:spcBef>
            </a:pPr>
            <a:r>
              <a:rPr sz="1600" dirty="0">
                <a:solidFill>
                  <a:srgbClr val="231F20"/>
                </a:solidFill>
                <a:latin typeface="Arial"/>
                <a:cs typeface="Arial"/>
              </a:rPr>
              <a:t>Tent,</a:t>
            </a:r>
            <a:r>
              <a:rPr sz="1600" spc="-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600" spc="55" dirty="0">
                <a:solidFill>
                  <a:srgbClr val="231F20"/>
                </a:solidFill>
                <a:latin typeface="Arial"/>
                <a:cs typeface="Arial"/>
              </a:rPr>
              <a:t>ex</a:t>
            </a:r>
            <a:r>
              <a:rPr sz="1600" spc="-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600" spc="60" dirty="0">
                <a:solidFill>
                  <a:srgbClr val="231F20"/>
                </a:solidFill>
                <a:latin typeface="Arial"/>
                <a:cs typeface="Arial"/>
              </a:rPr>
              <a:t>escim</a:t>
            </a:r>
            <a:r>
              <a:rPr sz="1600" spc="-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600" spc="60" dirty="0">
                <a:solidFill>
                  <a:srgbClr val="231F20"/>
                </a:solidFill>
                <a:latin typeface="Arial"/>
                <a:cs typeface="Arial"/>
              </a:rPr>
              <a:t>eos</a:t>
            </a:r>
            <a:r>
              <a:rPr sz="1600" spc="-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600" spc="70" dirty="0">
                <a:solidFill>
                  <a:srgbClr val="231F20"/>
                </a:solidFill>
                <a:latin typeface="Arial"/>
                <a:cs typeface="Arial"/>
              </a:rPr>
              <a:t>doluptatem</a:t>
            </a:r>
            <a:r>
              <a:rPr sz="1600" spc="-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600" spc="55" dirty="0">
                <a:solidFill>
                  <a:srgbClr val="231F20"/>
                </a:solidFill>
                <a:latin typeface="Arial"/>
                <a:cs typeface="Arial"/>
              </a:rPr>
              <a:t>ideritata </a:t>
            </a:r>
            <a:r>
              <a:rPr sz="1600" dirty="0">
                <a:solidFill>
                  <a:srgbClr val="231F20"/>
                </a:solidFill>
                <a:latin typeface="Arial"/>
                <a:cs typeface="Arial"/>
              </a:rPr>
              <a:t>quas </a:t>
            </a:r>
            <a:r>
              <a:rPr sz="1600" spc="75" dirty="0">
                <a:solidFill>
                  <a:srgbClr val="231F20"/>
                </a:solidFill>
                <a:latin typeface="Arial"/>
                <a:cs typeface="Arial"/>
              </a:rPr>
              <a:t>dolorpo</a:t>
            </a:r>
            <a:r>
              <a:rPr sz="1600" spc="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600" spc="65" dirty="0">
                <a:solidFill>
                  <a:srgbClr val="231F20"/>
                </a:solidFill>
                <a:latin typeface="Arial"/>
                <a:cs typeface="Arial"/>
              </a:rPr>
              <a:t>rerites</a:t>
            </a:r>
            <a:r>
              <a:rPr sz="1600" spc="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600" spc="60" dirty="0">
                <a:solidFill>
                  <a:srgbClr val="231F20"/>
                </a:solidFill>
                <a:latin typeface="Arial"/>
                <a:cs typeface="Arial"/>
              </a:rPr>
              <a:t>rempore</a:t>
            </a:r>
            <a:r>
              <a:rPr sz="1600" spc="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600" spc="80" dirty="0">
                <a:solidFill>
                  <a:srgbClr val="231F20"/>
                </a:solidFill>
                <a:latin typeface="Arial"/>
                <a:cs typeface="Arial"/>
              </a:rPr>
              <a:t>pror</a:t>
            </a:r>
            <a:r>
              <a:rPr sz="1600" spc="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231F20"/>
                </a:solidFill>
                <a:latin typeface="Arial"/>
                <a:cs typeface="Arial"/>
              </a:rPr>
              <a:t>reprae </a:t>
            </a:r>
            <a:r>
              <a:rPr sz="1600" spc="55" dirty="0">
                <a:solidFill>
                  <a:srgbClr val="231F20"/>
                </a:solidFill>
                <a:latin typeface="Arial"/>
                <a:cs typeface="Arial"/>
              </a:rPr>
              <a:t>cumeniatis</a:t>
            </a:r>
            <a:r>
              <a:rPr sz="1600" spc="-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600" spc="70" dirty="0">
                <a:solidFill>
                  <a:srgbClr val="231F20"/>
                </a:solidFill>
                <a:latin typeface="Arial"/>
                <a:cs typeface="Arial"/>
              </a:rPr>
              <a:t>doloriorrum</a:t>
            </a:r>
            <a:r>
              <a:rPr sz="1600" spc="-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600" spc="60" dirty="0">
                <a:solidFill>
                  <a:srgbClr val="231F20"/>
                </a:solidFill>
                <a:latin typeface="Arial"/>
                <a:cs typeface="Arial"/>
              </a:rPr>
              <a:t>quos</a:t>
            </a:r>
            <a:r>
              <a:rPr sz="1600" spc="-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600" spc="45" dirty="0">
                <a:solidFill>
                  <a:srgbClr val="231F20"/>
                </a:solidFill>
                <a:latin typeface="Arial"/>
                <a:cs typeface="Arial"/>
              </a:rPr>
              <a:t>exeroduci </a:t>
            </a:r>
            <a:r>
              <a:rPr sz="1600" spc="50" dirty="0">
                <a:solidFill>
                  <a:srgbClr val="231F20"/>
                </a:solidFill>
                <a:latin typeface="Arial"/>
                <a:cs typeface="Arial"/>
              </a:rPr>
              <a:t>asperum</a:t>
            </a:r>
            <a:r>
              <a:rPr sz="1600" spc="-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600" spc="70" dirty="0">
                <a:solidFill>
                  <a:srgbClr val="231F20"/>
                </a:solidFill>
                <a:latin typeface="Arial"/>
                <a:cs typeface="Arial"/>
              </a:rPr>
              <a:t>dolorendit</a:t>
            </a:r>
            <a:r>
              <a:rPr sz="1600" spc="-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600" spc="55" dirty="0">
                <a:solidFill>
                  <a:srgbClr val="231F20"/>
                </a:solidFill>
                <a:latin typeface="Arial"/>
                <a:cs typeface="Arial"/>
              </a:rPr>
              <a:t>quassit</a:t>
            </a:r>
            <a:r>
              <a:rPr sz="1600" spc="-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231F20"/>
                </a:solidFill>
                <a:latin typeface="Arial"/>
                <a:cs typeface="Arial"/>
              </a:rPr>
              <a:t>fugiam.</a:t>
            </a:r>
            <a:endParaRPr sz="1600" dirty="0">
              <a:latin typeface="Arial"/>
              <a:cs typeface="Arial"/>
            </a:endParaRPr>
          </a:p>
          <a:p>
            <a:pPr marL="12700" marR="144145">
              <a:lnSpc>
                <a:spcPct val="100000"/>
              </a:lnSpc>
              <a:spcBef>
                <a:spcPts val="940"/>
              </a:spcBef>
            </a:pP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Optatem</a:t>
            </a:r>
            <a:r>
              <a:rPr sz="900" spc="6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est,</a:t>
            </a:r>
            <a:r>
              <a:rPr sz="900" spc="6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imaios</a:t>
            </a:r>
            <a:r>
              <a:rPr sz="900" spc="6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de</a:t>
            </a:r>
            <a:r>
              <a:rPr sz="900" spc="6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quas</a:t>
            </a:r>
            <a:r>
              <a:rPr sz="900" spc="6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rectis</a:t>
            </a:r>
            <a:r>
              <a:rPr sz="900" spc="6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aut</a:t>
            </a:r>
            <a:r>
              <a:rPr sz="900" spc="6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hit,</a:t>
            </a:r>
            <a:r>
              <a:rPr sz="900" spc="6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ut</a:t>
            </a:r>
            <a:r>
              <a:rPr sz="900" spc="6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omnis</a:t>
            </a:r>
            <a:r>
              <a:rPr sz="900" spc="6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invenda</a:t>
            </a:r>
            <a:r>
              <a:rPr sz="900" spc="6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vendunt.</a:t>
            </a:r>
            <a:r>
              <a:rPr sz="900" spc="5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Itistius</a:t>
            </a:r>
            <a:r>
              <a:rPr sz="900" spc="3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doluptaspel</a:t>
            </a:r>
            <a:r>
              <a:rPr sz="900" spc="3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et</a:t>
            </a:r>
            <a:r>
              <a:rPr sz="900" spc="3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qui</a:t>
            </a:r>
            <a:r>
              <a:rPr sz="900" spc="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dissed</a:t>
            </a:r>
            <a:r>
              <a:rPr sz="900" spc="3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mil</a:t>
            </a:r>
            <a:r>
              <a:rPr sz="900" spc="3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excerci</a:t>
            </a:r>
            <a:r>
              <a:rPr sz="900" spc="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aeptias</a:t>
            </a:r>
            <a:r>
              <a:rPr sz="900" spc="3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modi</a:t>
            </a:r>
            <a:r>
              <a:rPr sz="900" spc="3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repelibus</a:t>
            </a:r>
            <a:r>
              <a:rPr sz="900" spc="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nihil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ipsapernam</a:t>
            </a:r>
            <a:r>
              <a:rPr sz="9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excest,</a:t>
            </a:r>
            <a:r>
              <a:rPr sz="9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quatibus</a:t>
            </a:r>
            <a:r>
              <a:rPr sz="9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dolent</a:t>
            </a:r>
            <a:r>
              <a:rPr sz="9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optioss</a:t>
            </a:r>
            <a:r>
              <a:rPr sz="9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impellu</a:t>
            </a:r>
            <a:r>
              <a:rPr sz="9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ptatinu</a:t>
            </a:r>
            <a:r>
              <a:rPr sz="9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llorerum</a:t>
            </a:r>
            <a:r>
              <a:rPr sz="9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reri</a:t>
            </a:r>
            <a:r>
              <a:rPr sz="9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Arial"/>
                <a:cs typeface="Arial"/>
              </a:rPr>
              <a:t>od</a:t>
            </a:r>
            <a:endParaRPr sz="900" dirty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erchil</a:t>
            </a:r>
            <a:r>
              <a:rPr sz="900" spc="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maxim</a:t>
            </a:r>
            <a:r>
              <a:rPr sz="900" spc="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evel</a:t>
            </a:r>
            <a:r>
              <a:rPr sz="900" spc="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ex</a:t>
            </a:r>
            <a:r>
              <a:rPr sz="900" spc="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el</a:t>
            </a:r>
            <a:r>
              <a:rPr sz="900" spc="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eostiatest</a:t>
            </a:r>
            <a:r>
              <a:rPr sz="900" spc="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est,</a:t>
            </a:r>
            <a:r>
              <a:rPr sz="900" spc="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cores</a:t>
            </a:r>
            <a:r>
              <a:rPr sz="900" spc="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doles</a:t>
            </a:r>
            <a:r>
              <a:rPr sz="900" spc="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del</a:t>
            </a:r>
            <a:r>
              <a:rPr sz="900" spc="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et</a:t>
            </a:r>
            <a:r>
              <a:rPr sz="900" spc="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voloris</a:t>
            </a:r>
            <a:r>
              <a:rPr sz="900" spc="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volore</a:t>
            </a:r>
            <a:r>
              <a:rPr sz="900" spc="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quiatur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autemquam</a:t>
            </a:r>
            <a:r>
              <a:rPr sz="900" spc="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utatemquas</a:t>
            </a:r>
            <a:r>
              <a:rPr sz="900" spc="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rem</a:t>
            </a:r>
            <a:r>
              <a:rPr sz="900" spc="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et</a:t>
            </a:r>
            <a:r>
              <a:rPr sz="900" spc="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volorep</a:t>
            </a:r>
            <a:r>
              <a:rPr sz="900" spc="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raepudi.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58800" y="1213860"/>
            <a:ext cx="3556000" cy="972061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12700" marR="5080">
              <a:lnSpc>
                <a:spcPts val="3400"/>
              </a:lnSpc>
              <a:spcBef>
                <a:spcPts val="780"/>
              </a:spcBef>
            </a:pPr>
            <a:r>
              <a:rPr sz="34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</a:t>
            </a:r>
            <a:r>
              <a:rPr sz="3400" b="1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optioss </a:t>
            </a:r>
            <a:r>
              <a:rPr sz="34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impellu</a:t>
            </a:r>
            <a:r>
              <a:rPr sz="3400" b="1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ptatinu</a:t>
            </a:r>
            <a:endParaRPr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850</Words>
  <Application>Microsoft Macintosh PowerPoint</Application>
  <PresentationFormat>Custom</PresentationFormat>
  <Paragraphs>51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Neue Haas Grotesk Text Std 55 Roman</vt:lpstr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5</cp:revision>
  <dcterms:created xsi:type="dcterms:W3CDTF">2025-07-15T17:25:38Z</dcterms:created>
  <dcterms:modified xsi:type="dcterms:W3CDTF">2025-07-15T20:03:17Z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2025-07-11T00:00:00Z</vt:filetime>
  </property>
  <property fmtid="{D5CDD505-2E9C-101B-9397-08002B2CF9AE}" pid="3" name="Creator">
    <vt:lpwstr>Adobe InDesign 20.3 (Macintosh)</vt:lpwstr>
  </property>
  <property fmtid="{D5CDD505-2E9C-101B-9397-08002B2CF9AE}" pid="4" name="LastSaved">
    <vt:filetime>2025-07-15T00:00:00Z</vt:filetime>
  </property>
  <property fmtid="{D5CDD505-2E9C-101B-9397-08002B2CF9AE}" pid="5" name="Producer">
    <vt:lpwstr>Adobe PDF Library 17.0</vt:lpwstr>
  </property>
</Properties>
</file>