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197" d="100"/>
          <a:sy n="197" d="100"/>
        </p:scale>
        <p:origin x="128" y="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7BFEB50-F05F-C991-9439-1B83FC86678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3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0"/>
                </a:moveTo>
                <a:lnTo>
                  <a:pt x="3571824" y="0"/>
                </a:lnTo>
                <a:lnTo>
                  <a:pt x="0" y="3571811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pPr algn="l" rtl="0"/>
            <a:endParaRPr>
              <a:solidFill>
                <a:srgbClr val="F86901"/>
              </a:solidFill>
            </a:endParaRP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ADAFABA9-1A66-A337-4051-0CD40D42EF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" y="5555474"/>
            <a:ext cx="2813685" cy="4517390"/>
          </a:xfrm>
          <a:custGeom>
            <a:avLst/>
            <a:gdLst/>
            <a:ahLst/>
            <a:cxnLst/>
            <a:rect l="l" t="t" r="r" b="b"/>
            <a:pathLst>
              <a:path w="2813685" h="4517390">
                <a:moveTo>
                  <a:pt x="351053" y="0"/>
                </a:moveTo>
                <a:lnTo>
                  <a:pt x="350748" y="304"/>
                </a:lnTo>
                <a:lnTo>
                  <a:pt x="350316" y="304"/>
                </a:lnTo>
                <a:lnTo>
                  <a:pt x="350316" y="736"/>
                </a:lnTo>
                <a:lnTo>
                  <a:pt x="0" y="351053"/>
                </a:lnTo>
                <a:lnTo>
                  <a:pt x="0" y="4517136"/>
                </a:lnTo>
                <a:lnTo>
                  <a:pt x="758977" y="4517136"/>
                </a:lnTo>
                <a:lnTo>
                  <a:pt x="2813583" y="2462517"/>
                </a:lnTo>
                <a:lnTo>
                  <a:pt x="2812859" y="2461806"/>
                </a:lnTo>
                <a:lnTo>
                  <a:pt x="2812859" y="304"/>
                </a:lnTo>
                <a:lnTo>
                  <a:pt x="351370" y="304"/>
                </a:lnTo>
                <a:lnTo>
                  <a:pt x="351053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DB2808EF-AEEE-90E1-CD19-945505269567}"/>
              </a:ext>
            </a:extLst>
          </p:cNvPr>
          <p:cNvSpPr txBox="1"/>
          <p:nvPr/>
        </p:nvSpPr>
        <p:spPr>
          <a:xfrm>
            <a:off x="553703" y="5903650"/>
            <a:ext cx="1871345" cy="206659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one.</a:t>
            </a:r>
            <a:r>
              <a:rPr lang="en-US" sz="1150" b="1" spc="50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</a:p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And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two.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>
              <a:lnSpc>
                <a:spcPts val="1270"/>
              </a:lnSpc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Also</a:t>
            </a:r>
            <a:r>
              <a:rPr sz="1150" b="1" spc="-15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three.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 marR="5080">
              <a:lnSpc>
                <a:spcPct val="102499"/>
              </a:lnSpc>
              <a:spcBef>
                <a:spcPts val="670"/>
              </a:spcBef>
            </a:pP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.Icipitia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nobit,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sa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consed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que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pe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sim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laut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expliqui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unt,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aut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utas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imi,</a:t>
            </a:r>
            <a:r>
              <a:rPr sz="1050" spc="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occum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ipid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expel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nissint.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Um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istotatur,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tem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nihil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ipsum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fugit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mos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quundig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endiandio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</a:t>
            </a:r>
            <a:r>
              <a:rPr lang="en-US"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Ommossi</a:t>
            </a:r>
            <a:r>
              <a:rPr sz="1050" spc="6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pliqu.</a:t>
            </a: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4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5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dirty="0">
              <a:solidFill>
                <a:schemeClr val="bg1"/>
              </a:solidFill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F7F02F86-EFE3-AD0C-AEA6-DE53DF442143}"/>
              </a:ext>
            </a:extLst>
          </p:cNvPr>
          <p:cNvSpPr/>
          <p:nvPr/>
        </p:nvSpPr>
        <p:spPr>
          <a:xfrm>
            <a:off x="1243583" y="8759952"/>
            <a:ext cx="811530" cy="811530"/>
          </a:xfrm>
          <a:custGeom>
            <a:avLst/>
            <a:gdLst/>
            <a:ahLst/>
            <a:cxnLst/>
            <a:rect l="l" t="t" r="r" b="b"/>
            <a:pathLst>
              <a:path w="811530" h="811529">
                <a:moveTo>
                  <a:pt x="811047" y="0"/>
                </a:moveTo>
                <a:lnTo>
                  <a:pt x="0" y="0"/>
                </a:lnTo>
                <a:lnTo>
                  <a:pt x="0" y="811047"/>
                </a:lnTo>
                <a:lnTo>
                  <a:pt x="811047" y="811047"/>
                </a:lnTo>
                <a:lnTo>
                  <a:pt x="81104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159000" y="8927105"/>
            <a:ext cx="1304925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at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left</a:t>
            </a:r>
            <a:endParaRPr sz="1050" dirty="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b="1" spc="-1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webaddress.rit.edu</a:t>
            </a:r>
            <a:endParaRPr sz="1150" dirty="0"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39570" y="8855938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41515AB6-672D-AA70-92AE-080C487C3E9C}"/>
              </a:ext>
            </a:extLst>
          </p:cNvPr>
          <p:cNvSpPr/>
          <p:nvPr/>
        </p:nvSpPr>
        <p:spPr>
          <a:xfrm>
            <a:off x="553703" y="7653528"/>
            <a:ext cx="267970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347" y="0"/>
                </a:lnTo>
              </a:path>
            </a:pathLst>
          </a:custGeom>
          <a:ln w="38417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>
              <a:solidFill>
                <a:schemeClr val="bg1"/>
              </a:solidFill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A7D51D1B-1D48-8D3F-1973-7ED2F6EBF302}"/>
              </a:ext>
            </a:extLst>
          </p:cNvPr>
          <p:cNvSpPr txBox="1">
            <a:spLocks/>
          </p:cNvSpPr>
          <p:nvPr/>
        </p:nvSpPr>
        <p:spPr>
          <a:xfrm>
            <a:off x="526794" y="3446347"/>
            <a:ext cx="2292605" cy="1896673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460"/>
              </a:lnSpc>
              <a:spcBef>
                <a:spcPts val="790"/>
              </a:spcBef>
            </a:pP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lang="en-US" sz="32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D2017F-7C21-F95A-4E23-6EAF2532B5E5}"/>
              </a:ext>
            </a:extLst>
          </p:cNvPr>
          <p:cNvSpPr txBox="1"/>
          <p:nvPr/>
        </p:nvSpPr>
        <p:spPr>
          <a:xfrm>
            <a:off x="4572000" y="3566079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CCFB5A-A53B-F510-AE72-FAE0FAE40DA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40028" y="383700"/>
            <a:ext cx="1116855" cy="1270472"/>
            <a:chOff x="540028" y="383700"/>
            <a:chExt cx="1116855" cy="1270472"/>
          </a:xfrm>
        </p:grpSpPr>
        <p:grpSp>
          <p:nvGrpSpPr>
            <p:cNvPr id="24" name="Graphic 22">
              <a:extLst>
                <a:ext uri="{FF2B5EF4-FFF2-40B4-BE49-F238E27FC236}">
                  <a16:creationId xmlns:a16="http://schemas.microsoft.com/office/drawing/2014/main" id="{FC45FD4C-DA59-56E3-43F7-C7007B9881F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540028" y="383700"/>
              <a:ext cx="1099029" cy="415290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9316E6B6-0089-3483-9161-C8F3C27B878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906193FC-4BFC-5D0D-977C-C7CB24C5C87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473F476E-710A-D6AE-72DF-06CD1F8FA5D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2C46C55-F350-A6A3-9F2C-FA15364B7B7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577725" y="969975"/>
              <a:ext cx="1079158" cy="684197"/>
              <a:chOff x="1796415" y="2145357"/>
              <a:chExt cx="1291664" cy="818928"/>
            </a:xfrm>
          </p:grpSpPr>
          <p:pic>
            <p:nvPicPr>
              <p:cNvPr id="19" name="Graphic 18">
                <a:extLst>
                  <a:ext uri="{FF2B5EF4-FFF2-40B4-BE49-F238E27FC236}">
                    <a16:creationId xmlns:a16="http://schemas.microsoft.com/office/drawing/2014/main" id="{328A5DE9-2DB8-0D3E-F594-D3706019CB4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39901" t="21214" r="30611" b="45842"/>
              <a:stretch/>
            </p:blipFill>
            <p:spPr>
              <a:xfrm>
                <a:off x="1796415" y="2145357"/>
                <a:ext cx="1099185" cy="285594"/>
              </a:xfrm>
              <a:prstGeom prst="rect">
                <a:avLst/>
              </a:prstGeom>
            </p:spPr>
          </p:pic>
          <p:pic>
            <p:nvPicPr>
              <p:cNvPr id="20" name="Graphic 19">
                <a:extLst>
                  <a:ext uri="{FF2B5EF4-FFF2-40B4-BE49-F238E27FC236}">
                    <a16:creationId xmlns:a16="http://schemas.microsoft.com/office/drawing/2014/main" id="{CEC20ADA-B00D-AE62-19A4-35488325453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70083" t="26978" r="5885" b="50898"/>
              <a:stretch/>
            </p:blipFill>
            <p:spPr>
              <a:xfrm>
                <a:off x="1807816" y="2430950"/>
                <a:ext cx="895831" cy="191793"/>
              </a:xfrm>
              <a:prstGeom prst="rect">
                <a:avLst/>
              </a:prstGeom>
            </p:spPr>
          </p:pic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C2BC9E51-3399-D62D-BF73-D14F0B96472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40292" t="54939" r="53576" b="19217"/>
              <a:stretch/>
            </p:blipFill>
            <p:spPr>
              <a:xfrm>
                <a:off x="2697452" y="2436812"/>
                <a:ext cx="228599" cy="224035"/>
              </a:xfrm>
              <a:prstGeom prst="rect">
                <a:avLst/>
              </a:prstGeom>
            </p:spPr>
          </p:pic>
          <p:pic>
            <p:nvPicPr>
              <p:cNvPr id="22" name="Graphic 21">
                <a:extLst>
                  <a:ext uri="{FF2B5EF4-FFF2-40B4-BE49-F238E27FC236}">
                    <a16:creationId xmlns:a16="http://schemas.microsoft.com/office/drawing/2014/main" id="{4E8B4B35-AE80-7563-1105-8F9C0950DEB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46548" t="51407" r="18826" b="12397"/>
              <a:stretch/>
            </p:blipFill>
            <p:spPr>
              <a:xfrm>
                <a:off x="1797376" y="2650490"/>
                <a:ext cx="1290703" cy="313795"/>
              </a:xfrm>
              <a:prstGeom prst="rect">
                <a:avLst/>
              </a:prstGeom>
            </p:spPr>
          </p:pic>
        </p:grpSp>
        <p:sp>
          <p:nvSpPr>
            <p:cNvPr id="28" name="object 4">
              <a:extLst>
                <a:ext uri="{FF2B5EF4-FFF2-40B4-BE49-F238E27FC236}">
                  <a16:creationId xmlns:a16="http://schemas.microsoft.com/office/drawing/2014/main" id="{960DE88B-1408-8DEB-1E4C-CEF134C12E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0028" y="901119"/>
              <a:ext cx="1099185" cy="6350"/>
            </a:xfrm>
            <a:custGeom>
              <a:avLst/>
              <a:gdLst/>
              <a:ahLst/>
              <a:cxnLst/>
              <a:rect l="l" t="t" r="r" b="b"/>
              <a:pathLst>
                <a:path w="1099185" h="6350">
                  <a:moveTo>
                    <a:pt x="1098816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1098816" y="6350"/>
                  </a:lnTo>
                  <a:lnTo>
                    <a:pt x="1098816" y="0"/>
                  </a:lnTo>
                  <a:close/>
                </a:path>
              </a:pathLst>
            </a:custGeom>
            <a:solidFill>
              <a:srgbClr val="231E21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7F7662-5A2D-BF03-1260-4DDB2C92E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E91158F-2456-247C-8ABA-2A1581507F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6" y="0"/>
            <a:ext cx="7783378" cy="10072607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0"/>
                </a:moveTo>
                <a:lnTo>
                  <a:pt x="3571824" y="0"/>
                </a:lnTo>
                <a:lnTo>
                  <a:pt x="0" y="3571811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8B2665F5-0484-9004-1511-1D2E934A52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" y="5555474"/>
            <a:ext cx="2813685" cy="4517390"/>
          </a:xfrm>
          <a:custGeom>
            <a:avLst/>
            <a:gdLst/>
            <a:ahLst/>
            <a:cxnLst/>
            <a:rect l="l" t="t" r="r" b="b"/>
            <a:pathLst>
              <a:path w="2813685" h="4517390">
                <a:moveTo>
                  <a:pt x="351053" y="0"/>
                </a:moveTo>
                <a:lnTo>
                  <a:pt x="350748" y="304"/>
                </a:lnTo>
                <a:lnTo>
                  <a:pt x="350316" y="304"/>
                </a:lnTo>
                <a:lnTo>
                  <a:pt x="350316" y="736"/>
                </a:lnTo>
                <a:lnTo>
                  <a:pt x="0" y="351053"/>
                </a:lnTo>
                <a:lnTo>
                  <a:pt x="0" y="4517136"/>
                </a:lnTo>
                <a:lnTo>
                  <a:pt x="758977" y="4517136"/>
                </a:lnTo>
                <a:lnTo>
                  <a:pt x="2813583" y="2462517"/>
                </a:lnTo>
                <a:lnTo>
                  <a:pt x="2812859" y="2461806"/>
                </a:lnTo>
                <a:lnTo>
                  <a:pt x="2812859" y="304"/>
                </a:lnTo>
                <a:lnTo>
                  <a:pt x="351370" y="304"/>
                </a:lnTo>
                <a:lnTo>
                  <a:pt x="351053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563B3085-622D-644D-F017-83E0C35D1D22}"/>
              </a:ext>
            </a:extLst>
          </p:cNvPr>
          <p:cNvSpPr txBox="1"/>
          <p:nvPr/>
        </p:nvSpPr>
        <p:spPr>
          <a:xfrm>
            <a:off x="553703" y="5903650"/>
            <a:ext cx="1871345" cy="206659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one.</a:t>
            </a:r>
            <a:r>
              <a:rPr lang="en-US" sz="1150" b="1" spc="50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</a:p>
          <a:p>
            <a:pPr marL="12700" marR="580390">
              <a:lnSpc>
                <a:spcPts val="1310"/>
              </a:lnSpc>
              <a:spcBef>
                <a:spcPts val="204"/>
              </a:spcBef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And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 </a:t>
            </a:r>
            <a:r>
              <a:rPr sz="1150" b="1" spc="-2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two.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>
              <a:lnSpc>
                <a:spcPts val="1270"/>
              </a:lnSpc>
            </a:pP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Also</a:t>
            </a:r>
            <a:r>
              <a:rPr sz="1150" b="1" spc="-15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</a:t>
            </a:r>
            <a:r>
              <a:rPr sz="1150" b="1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subhead</a:t>
            </a:r>
            <a:r>
              <a:rPr sz="1150" b="1" spc="-10" dirty="0">
                <a:solidFill>
                  <a:schemeClr val="bg1"/>
                </a:solidFill>
                <a:latin typeface="Neue Haas Grotesk Text Std 75 Bold"/>
                <a:cs typeface="Neue Haas Grotesk Text Std 75 Bold"/>
              </a:rPr>
              <a:t> three.</a:t>
            </a:r>
            <a:endParaRPr sz="1150" dirty="0">
              <a:solidFill>
                <a:schemeClr val="bg1"/>
              </a:solidFill>
              <a:latin typeface="Neue Haas Grotesk Text Std 75 Bold"/>
              <a:cs typeface="Neue Haas Grotesk Text Std 75 Bold"/>
            </a:endParaRPr>
          </a:p>
          <a:p>
            <a:pPr marL="12700" marR="5080">
              <a:lnSpc>
                <a:spcPct val="102499"/>
              </a:lnSpc>
              <a:spcBef>
                <a:spcPts val="670"/>
              </a:spcBef>
            </a:pP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.Icipitia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nobit,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sa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consed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que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pe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sim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laut</a:t>
            </a:r>
            <a:r>
              <a:rPr sz="1050" spc="4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expliqui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unt,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aut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utas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imi,</a:t>
            </a:r>
            <a:r>
              <a:rPr sz="1050" spc="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occum</a:t>
            </a:r>
            <a:r>
              <a:rPr sz="1050" spc="4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ipid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expel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et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es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nissint.</a:t>
            </a:r>
            <a:r>
              <a:rPr sz="1050" spc="3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Um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istotatur,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tem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nihil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ipsum</a:t>
            </a:r>
            <a:r>
              <a:rPr sz="1050" spc="3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fugit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mos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ea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quundig</a:t>
            </a:r>
            <a:r>
              <a:rPr sz="1050" spc="5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endiandio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.</a:t>
            </a:r>
            <a:r>
              <a:rPr lang="en-US"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 err="1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Ommossi</a:t>
            </a:r>
            <a:r>
              <a:rPr sz="1050" spc="65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con</a:t>
            </a:r>
            <a:r>
              <a:rPr sz="1050" spc="7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10" dirty="0">
                <a:solidFill>
                  <a:schemeClr val="bg1"/>
                </a:solidFill>
                <a:latin typeface="Neue Haas Grotesk Text Std 55 Roman"/>
                <a:cs typeface="Neue Haas Grotesk Text Std 55 Roman"/>
              </a:rPr>
              <a:t>pliqu.</a:t>
            </a: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050" dirty="0">
              <a:solidFill>
                <a:schemeClr val="bg1"/>
              </a:solidFill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4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5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chemeClr val="bg1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dirty="0">
              <a:solidFill>
                <a:schemeClr val="bg1"/>
              </a:solidFill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20E0D720-05C1-2880-670D-F8A66A3DA77B}"/>
              </a:ext>
            </a:extLst>
          </p:cNvPr>
          <p:cNvSpPr/>
          <p:nvPr/>
        </p:nvSpPr>
        <p:spPr>
          <a:xfrm>
            <a:off x="1243583" y="8759952"/>
            <a:ext cx="811530" cy="811530"/>
          </a:xfrm>
          <a:custGeom>
            <a:avLst/>
            <a:gdLst/>
            <a:ahLst/>
            <a:cxnLst/>
            <a:rect l="l" t="t" r="r" b="b"/>
            <a:pathLst>
              <a:path w="811530" h="811529">
                <a:moveTo>
                  <a:pt x="811047" y="0"/>
                </a:moveTo>
                <a:lnTo>
                  <a:pt x="0" y="0"/>
                </a:lnTo>
                <a:lnTo>
                  <a:pt x="0" y="811047"/>
                </a:lnTo>
                <a:lnTo>
                  <a:pt x="811047" y="811047"/>
                </a:lnTo>
                <a:lnTo>
                  <a:pt x="81104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477308F7-6E67-C3A6-40A0-445D7E67496F}"/>
              </a:ext>
            </a:extLst>
          </p:cNvPr>
          <p:cNvSpPr txBox="1"/>
          <p:nvPr/>
        </p:nvSpPr>
        <p:spPr>
          <a:xfrm>
            <a:off x="2159000" y="8927105"/>
            <a:ext cx="1304925" cy="520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Caption</a:t>
            </a:r>
            <a:r>
              <a:rPr sz="1050" spc="6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for</a:t>
            </a:r>
            <a:endParaRPr sz="105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QR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code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at</a:t>
            </a:r>
            <a:r>
              <a:rPr sz="1050" spc="3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Neue Haas Grotesk Text Std 55 Roman"/>
                <a:cs typeface="Neue Haas Grotesk Text Std 55 Roman"/>
              </a:rPr>
              <a:t>left</a:t>
            </a:r>
            <a:endParaRPr sz="1050">
              <a:latin typeface="Neue Haas Grotesk Text Std 55 Roman"/>
              <a:cs typeface="Neue Haas Grotesk Text Std 55 Roman"/>
            </a:endParaRPr>
          </a:p>
          <a:p>
            <a:pPr marL="12700">
              <a:lnSpc>
                <a:spcPts val="1345"/>
              </a:lnSpc>
            </a:pPr>
            <a:r>
              <a:rPr sz="1150" b="1" spc="-1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webaddress.rit.edu</a:t>
            </a:r>
            <a:endParaRPr sz="1150">
              <a:latin typeface="Neue Haas Grotesk Display Std 75 Bold"/>
              <a:cs typeface="Neue Haas Grotesk Display Std 75 Bold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CCD5EBB-4887-FBBB-EB6F-BB335590F28C}"/>
              </a:ext>
            </a:extLst>
          </p:cNvPr>
          <p:cNvSpPr/>
          <p:nvPr/>
        </p:nvSpPr>
        <p:spPr>
          <a:xfrm>
            <a:off x="1339570" y="8855938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BC0DA870-4E9A-4AF9-6827-0234D2D2921E}"/>
              </a:ext>
            </a:extLst>
          </p:cNvPr>
          <p:cNvSpPr/>
          <p:nvPr/>
        </p:nvSpPr>
        <p:spPr>
          <a:xfrm>
            <a:off x="553703" y="7653528"/>
            <a:ext cx="267970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347" y="0"/>
                </a:lnTo>
              </a:path>
            </a:pathLst>
          </a:custGeom>
          <a:ln w="38417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>
              <a:solidFill>
                <a:schemeClr val="bg1"/>
              </a:solidFill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6CC0F69D-5777-C6AD-B8FE-D7F71EF1A011}"/>
              </a:ext>
            </a:extLst>
          </p:cNvPr>
          <p:cNvSpPr txBox="1">
            <a:spLocks/>
          </p:cNvSpPr>
          <p:nvPr/>
        </p:nvSpPr>
        <p:spPr>
          <a:xfrm>
            <a:off x="526794" y="3446347"/>
            <a:ext cx="2292605" cy="1896673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460"/>
              </a:lnSpc>
              <a:spcBef>
                <a:spcPts val="790"/>
              </a:spcBef>
            </a:pP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lang="en-US" sz="32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facimai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osaiorem</a:t>
            </a:r>
            <a:r>
              <a:rPr lang="en-US" sz="3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4847D7-4CAE-A6BE-7FF9-B6F0FAFECEE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40028" y="383700"/>
            <a:ext cx="1116855" cy="1270472"/>
            <a:chOff x="540028" y="383700"/>
            <a:chExt cx="1116855" cy="1270472"/>
          </a:xfrm>
        </p:grpSpPr>
        <p:grpSp>
          <p:nvGrpSpPr>
            <p:cNvPr id="6" name="Graphic 22">
              <a:extLst>
                <a:ext uri="{FF2B5EF4-FFF2-40B4-BE49-F238E27FC236}">
                  <a16:creationId xmlns:a16="http://schemas.microsoft.com/office/drawing/2014/main" id="{759AAADB-0DCE-6E9D-DC4F-22D5099E52F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540028" y="383700"/>
              <a:ext cx="1099029" cy="415290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7C6E7D4F-1D3C-BE66-A332-796EB53CCBF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22A76F26-F360-270F-3BC0-FD6D5D80397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A71ED0-EA5C-E874-9468-385E935814A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F86901"/>
                  </a:solidFill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26C1D1-71ED-3594-64CD-DB3AE3772A7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577725" y="969975"/>
              <a:ext cx="1079158" cy="684197"/>
              <a:chOff x="1796415" y="2145357"/>
              <a:chExt cx="1291664" cy="818928"/>
            </a:xfrm>
          </p:grpSpPr>
          <p:pic>
            <p:nvPicPr>
              <p:cNvPr id="22" name="Graphic 21">
                <a:extLst>
                  <a:ext uri="{FF2B5EF4-FFF2-40B4-BE49-F238E27FC236}">
                    <a16:creationId xmlns:a16="http://schemas.microsoft.com/office/drawing/2014/main" id="{057BFB6F-A7EF-464B-2CE5-7B34C93624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39901" t="21214" r="30611" b="45842"/>
              <a:stretch/>
            </p:blipFill>
            <p:spPr>
              <a:xfrm>
                <a:off x="1796415" y="2145357"/>
                <a:ext cx="1099185" cy="285594"/>
              </a:xfrm>
              <a:prstGeom prst="rect">
                <a:avLst/>
              </a:prstGeom>
            </p:spPr>
          </p:pic>
          <p:pic>
            <p:nvPicPr>
              <p:cNvPr id="23" name="Graphic 22">
                <a:extLst>
                  <a:ext uri="{FF2B5EF4-FFF2-40B4-BE49-F238E27FC236}">
                    <a16:creationId xmlns:a16="http://schemas.microsoft.com/office/drawing/2014/main" id="{5C0F79CF-6511-03A8-E28C-AB3528CF263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70083" t="26978" r="5885" b="50898"/>
              <a:stretch/>
            </p:blipFill>
            <p:spPr>
              <a:xfrm>
                <a:off x="1807816" y="2430950"/>
                <a:ext cx="895831" cy="191793"/>
              </a:xfrm>
              <a:prstGeom prst="rect">
                <a:avLst/>
              </a:prstGeom>
            </p:spPr>
          </p:pic>
          <p:pic>
            <p:nvPicPr>
              <p:cNvPr id="24" name="Graphic 23">
                <a:extLst>
                  <a:ext uri="{FF2B5EF4-FFF2-40B4-BE49-F238E27FC236}">
                    <a16:creationId xmlns:a16="http://schemas.microsoft.com/office/drawing/2014/main" id="{118D7A41-B54E-7B54-173C-9AF500294B7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40292" t="54939" r="53576" b="19217"/>
              <a:stretch/>
            </p:blipFill>
            <p:spPr>
              <a:xfrm>
                <a:off x="2697452" y="2436812"/>
                <a:ext cx="228599" cy="224035"/>
              </a:xfrm>
              <a:prstGeom prst="rect">
                <a:avLst/>
              </a:prstGeom>
            </p:spPr>
          </p:pic>
          <p:pic>
            <p:nvPicPr>
              <p:cNvPr id="25" name="Graphic 24">
                <a:extLst>
                  <a:ext uri="{FF2B5EF4-FFF2-40B4-BE49-F238E27FC236}">
                    <a16:creationId xmlns:a16="http://schemas.microsoft.com/office/drawing/2014/main" id="{A035AE7B-7EB8-4A74-698B-EF9E183BE97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l="46548" t="51407" r="18826" b="12397"/>
              <a:stretch/>
            </p:blipFill>
            <p:spPr>
              <a:xfrm>
                <a:off x="1797376" y="2650490"/>
                <a:ext cx="1290703" cy="313795"/>
              </a:xfrm>
              <a:prstGeom prst="rect">
                <a:avLst/>
              </a:prstGeom>
            </p:spPr>
          </p:pic>
        </p:grpSp>
        <p:sp>
          <p:nvSpPr>
            <p:cNvPr id="26" name="object 4">
              <a:extLst>
                <a:ext uri="{FF2B5EF4-FFF2-40B4-BE49-F238E27FC236}">
                  <a16:creationId xmlns:a16="http://schemas.microsoft.com/office/drawing/2014/main" id="{77C9D32C-A5EB-0199-C088-7F87BBF834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0028" y="901119"/>
              <a:ext cx="1099185" cy="6350"/>
            </a:xfrm>
            <a:custGeom>
              <a:avLst/>
              <a:gdLst/>
              <a:ahLst/>
              <a:cxnLst/>
              <a:rect l="l" t="t" r="r" b="b"/>
              <a:pathLst>
                <a:path w="1099185" h="6350">
                  <a:moveTo>
                    <a:pt x="1098816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1098816" y="6350"/>
                  </a:lnTo>
                  <a:lnTo>
                    <a:pt x="1098816" y="0"/>
                  </a:lnTo>
                  <a:close/>
                </a:path>
              </a:pathLst>
            </a:custGeom>
            <a:solidFill>
              <a:srgbClr val="231E21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9026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165</Words>
  <Application>Microsoft Macintosh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Neue Haas Grotesk Display Std 75 Bold</vt:lpstr>
      <vt:lpstr>Neue Haas Grotesk Text Std 55 Roman</vt:lpstr>
      <vt:lpstr>Neue Haas Grotesk Text Std 75 Bold</vt:lpstr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10</cp:revision>
  <dcterms:created xsi:type="dcterms:W3CDTF">2025-06-16T18:20:11Z</dcterms:created>
  <dcterms:modified xsi:type="dcterms:W3CDTF">2025-06-17T03:12:07Z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