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  <p:sldId id="260" r:id="rId3"/>
  </p:sldIdLst>
  <p:sldSz cx="8534400" cy="10820400"/>
  <p:notesSz cx="8534400" cy="10820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>
        <p:scale>
          <a:sx n="400" d="100"/>
          <a:sy n="400" d="100"/>
        </p:scale>
        <p:origin x="152" y="-15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0080" y="3354324"/>
            <a:ext cx="7254240" cy="2272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50" b="0" i="0">
                <a:solidFill>
                  <a:srgbClr val="231F20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80160" y="6059424"/>
            <a:ext cx="5974080" cy="2705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450" b="0" i="0">
                <a:solidFill>
                  <a:srgbClr val="231F20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450" b="0" i="0">
                <a:solidFill>
                  <a:srgbClr val="231F20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26720" y="2488692"/>
            <a:ext cx="3712464" cy="7141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395216" y="2488692"/>
            <a:ext cx="3712464" cy="7141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450" b="0" i="0">
                <a:solidFill>
                  <a:srgbClr val="231F20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66701" y="266703"/>
            <a:ext cx="8001000" cy="10287000"/>
          </a:xfrm>
          <a:custGeom>
            <a:avLst/>
            <a:gdLst/>
            <a:ahLst/>
            <a:cxnLst/>
            <a:rect l="l" t="t" r="r" b="b"/>
            <a:pathLst>
              <a:path w="8001000" h="10287000">
                <a:moveTo>
                  <a:pt x="8001000" y="0"/>
                </a:moveTo>
                <a:lnTo>
                  <a:pt x="3800424" y="0"/>
                </a:lnTo>
                <a:lnTo>
                  <a:pt x="0" y="3800411"/>
                </a:lnTo>
                <a:lnTo>
                  <a:pt x="0" y="10287000"/>
                </a:lnTo>
                <a:lnTo>
                  <a:pt x="8001000" y="10287000"/>
                </a:lnTo>
                <a:lnTo>
                  <a:pt x="8001000" y="0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07796" y="3833806"/>
            <a:ext cx="2098040" cy="18719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50" b="0" i="0">
                <a:solidFill>
                  <a:srgbClr val="231F20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26720" y="2488692"/>
            <a:ext cx="7680960" cy="7141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901696" y="10062972"/>
            <a:ext cx="2731008" cy="541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26720" y="10062972"/>
            <a:ext cx="1962912" cy="541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144768" y="10062972"/>
            <a:ext cx="1962912" cy="541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3">
            <a:extLst>
              <a:ext uri="{FF2B5EF4-FFF2-40B4-BE49-F238E27FC236}">
                <a16:creationId xmlns:a16="http://schemas.microsoft.com/office/drawing/2014/main" id="{7D912A36-E45B-2752-A2F9-0B25A14628C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66701" y="266703"/>
            <a:ext cx="8001000" cy="10287000"/>
          </a:xfrm>
          <a:custGeom>
            <a:avLst/>
            <a:gdLst/>
            <a:ahLst/>
            <a:cxnLst/>
            <a:rect l="l" t="t" r="r" b="b"/>
            <a:pathLst>
              <a:path w="8001000" h="10287000">
                <a:moveTo>
                  <a:pt x="8001000" y="0"/>
                </a:moveTo>
                <a:lnTo>
                  <a:pt x="3800424" y="0"/>
                </a:lnTo>
                <a:lnTo>
                  <a:pt x="0" y="3800411"/>
                </a:lnTo>
                <a:lnTo>
                  <a:pt x="0" y="10287000"/>
                </a:lnTo>
                <a:lnTo>
                  <a:pt x="8001000" y="10287000"/>
                </a:lnTo>
                <a:lnTo>
                  <a:pt x="8001000" y="0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sp>
        <p:nvSpPr>
          <p:cNvPr id="34" name="object 4">
            <a:extLst>
              <a:ext uri="{FF2B5EF4-FFF2-40B4-BE49-F238E27FC236}">
                <a16:creationId xmlns:a16="http://schemas.microsoft.com/office/drawing/2014/main" id="{29323A2B-F65A-AAD7-FDB9-DE02027AEB0F}"/>
              </a:ext>
            </a:extLst>
          </p:cNvPr>
          <p:cNvSpPr/>
          <p:nvPr/>
        </p:nvSpPr>
        <p:spPr>
          <a:xfrm>
            <a:off x="114300" y="114300"/>
            <a:ext cx="8305800" cy="10591800"/>
          </a:xfrm>
          <a:custGeom>
            <a:avLst/>
            <a:gdLst/>
            <a:ahLst/>
            <a:cxnLst/>
            <a:rect l="l" t="t" r="r" b="b"/>
            <a:pathLst>
              <a:path w="8305800" h="10591800">
                <a:moveTo>
                  <a:pt x="190500" y="266700"/>
                </a:moveTo>
                <a:lnTo>
                  <a:pt x="0" y="266700"/>
                </a:lnTo>
              </a:path>
              <a:path w="8305800" h="10591800">
                <a:moveTo>
                  <a:pt x="8115300" y="266700"/>
                </a:moveTo>
                <a:lnTo>
                  <a:pt x="8305800" y="266700"/>
                </a:lnTo>
              </a:path>
              <a:path w="8305800" h="10591800">
                <a:moveTo>
                  <a:pt x="190500" y="10325100"/>
                </a:moveTo>
                <a:lnTo>
                  <a:pt x="0" y="10325100"/>
                </a:lnTo>
              </a:path>
              <a:path w="8305800" h="10591800">
                <a:moveTo>
                  <a:pt x="8115300" y="10325100"/>
                </a:moveTo>
                <a:lnTo>
                  <a:pt x="8305800" y="10325100"/>
                </a:lnTo>
              </a:path>
              <a:path w="8305800" h="10591800">
                <a:moveTo>
                  <a:pt x="266700" y="190500"/>
                </a:moveTo>
                <a:lnTo>
                  <a:pt x="266700" y="0"/>
                </a:lnTo>
              </a:path>
              <a:path w="8305800" h="10591800">
                <a:moveTo>
                  <a:pt x="266700" y="10401300"/>
                </a:moveTo>
                <a:lnTo>
                  <a:pt x="266700" y="10591800"/>
                </a:lnTo>
              </a:path>
              <a:path w="8305800" h="10591800">
                <a:moveTo>
                  <a:pt x="8039100" y="190500"/>
                </a:moveTo>
                <a:lnTo>
                  <a:pt x="8039100" y="0"/>
                </a:lnTo>
              </a:path>
              <a:path w="8305800" h="10591800">
                <a:moveTo>
                  <a:pt x="8039100" y="10401300"/>
                </a:moveTo>
                <a:lnTo>
                  <a:pt x="8039100" y="10591800"/>
                </a:lnTo>
              </a:path>
            </a:pathLst>
          </a:custGeom>
          <a:ln w="158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C1BD1D2F-F21E-71BA-1732-AEE48F8D1F7D}"/>
              </a:ext>
            </a:extLst>
          </p:cNvPr>
          <p:cNvSpPr/>
          <p:nvPr/>
        </p:nvSpPr>
        <p:spPr>
          <a:xfrm>
            <a:off x="114300" y="114300"/>
            <a:ext cx="8305800" cy="10591800"/>
          </a:xfrm>
          <a:custGeom>
            <a:avLst/>
            <a:gdLst/>
            <a:ahLst/>
            <a:cxnLst/>
            <a:rect l="l" t="t" r="r" b="b"/>
            <a:pathLst>
              <a:path w="8305800" h="10591800">
                <a:moveTo>
                  <a:pt x="190500" y="266700"/>
                </a:moveTo>
                <a:lnTo>
                  <a:pt x="0" y="266700"/>
                </a:lnTo>
              </a:path>
              <a:path w="8305800" h="10591800">
                <a:moveTo>
                  <a:pt x="8115300" y="266700"/>
                </a:moveTo>
                <a:lnTo>
                  <a:pt x="8305800" y="266700"/>
                </a:lnTo>
              </a:path>
              <a:path w="8305800" h="10591800">
                <a:moveTo>
                  <a:pt x="190500" y="10325100"/>
                </a:moveTo>
                <a:lnTo>
                  <a:pt x="0" y="10325100"/>
                </a:lnTo>
              </a:path>
              <a:path w="8305800" h="10591800">
                <a:moveTo>
                  <a:pt x="8115300" y="10325100"/>
                </a:moveTo>
                <a:lnTo>
                  <a:pt x="8305800" y="10325100"/>
                </a:lnTo>
              </a:path>
              <a:path w="8305800" h="10591800">
                <a:moveTo>
                  <a:pt x="266700" y="190500"/>
                </a:moveTo>
                <a:lnTo>
                  <a:pt x="266700" y="0"/>
                </a:lnTo>
              </a:path>
              <a:path w="8305800" h="10591800">
                <a:moveTo>
                  <a:pt x="266700" y="10401300"/>
                </a:moveTo>
                <a:lnTo>
                  <a:pt x="266700" y="10591800"/>
                </a:lnTo>
              </a:path>
              <a:path w="8305800" h="10591800">
                <a:moveTo>
                  <a:pt x="8039100" y="190500"/>
                </a:moveTo>
                <a:lnTo>
                  <a:pt x="8039100" y="0"/>
                </a:lnTo>
              </a:path>
              <a:path w="8305800" h="10591800">
                <a:moveTo>
                  <a:pt x="8039100" y="10401300"/>
                </a:moveTo>
                <a:lnTo>
                  <a:pt x="8039100" y="105918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6">
            <a:extLst>
              <a:ext uri="{FF2B5EF4-FFF2-40B4-BE49-F238E27FC236}">
                <a16:creationId xmlns:a16="http://schemas.microsoft.com/office/drawing/2014/main" id="{7DFB8FC3-0B70-CD16-ED89-7FD3C65FBD6E}"/>
              </a:ext>
            </a:extLst>
          </p:cNvPr>
          <p:cNvSpPr/>
          <p:nvPr/>
        </p:nvSpPr>
        <p:spPr>
          <a:xfrm>
            <a:off x="0" y="0"/>
            <a:ext cx="8534400" cy="10820400"/>
          </a:xfrm>
          <a:custGeom>
            <a:avLst/>
            <a:gdLst/>
            <a:ahLst/>
            <a:cxnLst/>
            <a:rect l="l" t="t" r="r" b="b"/>
            <a:pathLst>
              <a:path w="8534400" h="10820400">
                <a:moveTo>
                  <a:pt x="228600" y="266700"/>
                </a:moveTo>
                <a:lnTo>
                  <a:pt x="0" y="266700"/>
                </a:lnTo>
              </a:path>
              <a:path w="8534400" h="10820400">
                <a:moveTo>
                  <a:pt x="8305800" y="266700"/>
                </a:moveTo>
                <a:lnTo>
                  <a:pt x="8534400" y="266700"/>
                </a:lnTo>
              </a:path>
              <a:path w="8534400" h="10820400">
                <a:moveTo>
                  <a:pt x="228600" y="10553700"/>
                </a:moveTo>
                <a:lnTo>
                  <a:pt x="0" y="10553700"/>
                </a:lnTo>
              </a:path>
              <a:path w="8534400" h="10820400">
                <a:moveTo>
                  <a:pt x="8305800" y="10553700"/>
                </a:moveTo>
                <a:lnTo>
                  <a:pt x="8534400" y="10553700"/>
                </a:lnTo>
              </a:path>
              <a:path w="8534400" h="10820400">
                <a:moveTo>
                  <a:pt x="266700" y="228600"/>
                </a:moveTo>
                <a:lnTo>
                  <a:pt x="266700" y="0"/>
                </a:lnTo>
              </a:path>
              <a:path w="8534400" h="10820400">
                <a:moveTo>
                  <a:pt x="266700" y="10591800"/>
                </a:moveTo>
                <a:lnTo>
                  <a:pt x="266700" y="10820400"/>
                </a:lnTo>
              </a:path>
              <a:path w="8534400" h="10820400">
                <a:moveTo>
                  <a:pt x="8267700" y="228600"/>
                </a:moveTo>
                <a:lnTo>
                  <a:pt x="8267700" y="0"/>
                </a:lnTo>
              </a:path>
              <a:path w="8534400" h="10820400">
                <a:moveTo>
                  <a:pt x="8267700" y="10591800"/>
                </a:moveTo>
                <a:lnTo>
                  <a:pt x="8267700" y="108204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" name="object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66700" y="5922271"/>
            <a:ext cx="2927985" cy="4605020"/>
          </a:xfrm>
          <a:custGeom>
            <a:avLst/>
            <a:gdLst/>
            <a:ahLst/>
            <a:cxnLst/>
            <a:rect l="l" t="t" r="r" b="b"/>
            <a:pathLst>
              <a:path w="2927985" h="4605020">
                <a:moveTo>
                  <a:pt x="465366" y="0"/>
                </a:moveTo>
                <a:lnTo>
                  <a:pt x="465048" y="304"/>
                </a:lnTo>
                <a:lnTo>
                  <a:pt x="464616" y="304"/>
                </a:lnTo>
                <a:lnTo>
                  <a:pt x="464616" y="736"/>
                </a:lnTo>
                <a:lnTo>
                  <a:pt x="0" y="465353"/>
                </a:lnTo>
                <a:lnTo>
                  <a:pt x="0" y="4604981"/>
                </a:lnTo>
                <a:lnTo>
                  <a:pt x="793724" y="4596688"/>
                </a:lnTo>
                <a:lnTo>
                  <a:pt x="2927883" y="2462504"/>
                </a:lnTo>
                <a:lnTo>
                  <a:pt x="2927159" y="2461793"/>
                </a:lnTo>
                <a:lnTo>
                  <a:pt x="2927159" y="304"/>
                </a:lnTo>
                <a:lnTo>
                  <a:pt x="465670" y="304"/>
                </a:lnTo>
                <a:lnTo>
                  <a:pt x="465366" y="0"/>
                </a:lnTo>
                <a:close/>
              </a:path>
            </a:pathLst>
          </a:custGeom>
          <a:solidFill>
            <a:srgbClr val="F76902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9FAFA23-C913-9A2C-B0F8-BFA498FE174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0"/>
            <a:ext cx="381000" cy="381000"/>
            <a:chOff x="0" y="0"/>
            <a:chExt cx="381000" cy="381000"/>
          </a:xfrm>
        </p:grpSpPr>
        <p:sp>
          <p:nvSpPr>
            <p:cNvPr id="10" name="object 10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300" y="3810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19050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  <p:sp>
          <p:nvSpPr>
            <p:cNvPr id="14" name="object 14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81000" y="11430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1905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266700"/>
              <a:ext cx="228600" cy="0"/>
            </a:xfrm>
            <a:custGeom>
              <a:avLst/>
              <a:gdLst/>
              <a:ahLst/>
              <a:cxnLst/>
              <a:rect l="l" t="t" r="r" b="b"/>
              <a:pathLst>
                <a:path w="228600">
                  <a:moveTo>
                    <a:pt x="22860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66700" y="0"/>
              <a:ext cx="0" cy="228600"/>
            </a:xfrm>
            <a:custGeom>
              <a:avLst/>
              <a:gdLst/>
              <a:ahLst/>
              <a:cxnLst/>
              <a:rect l="l" t="t" r="r" b="b"/>
              <a:pathLst>
                <a:path h="228600">
                  <a:moveTo>
                    <a:pt x="0" y="2286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3CD0842-6941-5B68-75F5-E3BC85762C7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10439400"/>
            <a:ext cx="381000" cy="381000"/>
            <a:chOff x="0" y="10439400"/>
            <a:chExt cx="381000" cy="381000"/>
          </a:xfrm>
        </p:grpSpPr>
        <p:sp>
          <p:nvSpPr>
            <p:cNvPr id="8" name="object 8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300" y="104394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190500" y="0"/>
                  </a:moveTo>
                  <a:lnTo>
                    <a:pt x="0" y="0"/>
                  </a:lnTo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81000" y="1051560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0"/>
                  </a:moveTo>
                  <a:lnTo>
                    <a:pt x="0" y="190500"/>
                  </a:lnTo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300" y="104394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19050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81000" y="1051560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0"/>
                  </a:moveTo>
                  <a:lnTo>
                    <a:pt x="0" y="190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10553700"/>
              <a:ext cx="228600" cy="0"/>
            </a:xfrm>
            <a:custGeom>
              <a:avLst/>
              <a:gdLst/>
              <a:ahLst/>
              <a:cxnLst/>
              <a:rect l="l" t="t" r="r" b="b"/>
              <a:pathLst>
                <a:path w="228600">
                  <a:moveTo>
                    <a:pt x="22860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66700" y="10591800"/>
              <a:ext cx="0" cy="228600"/>
            </a:xfrm>
            <a:custGeom>
              <a:avLst/>
              <a:gdLst/>
              <a:ahLst/>
              <a:cxnLst/>
              <a:rect l="l" t="t" r="r" b="b"/>
              <a:pathLst>
                <a:path h="228600">
                  <a:moveTo>
                    <a:pt x="0" y="0"/>
                  </a:moveTo>
                  <a:lnTo>
                    <a:pt x="0" y="2286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3D6F813-01E3-AC5F-53C4-F31AE8EA790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153400" y="0"/>
            <a:ext cx="381000" cy="381000"/>
            <a:chOff x="8153400" y="0"/>
            <a:chExt cx="381000" cy="381000"/>
          </a:xfrm>
        </p:grpSpPr>
        <p:sp>
          <p:nvSpPr>
            <p:cNvPr id="11" name="object 11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29600" y="3810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0" y="0"/>
                  </a:moveTo>
                  <a:lnTo>
                    <a:pt x="19050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153400" y="11430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1905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305800" y="266700"/>
              <a:ext cx="228600" cy="0"/>
            </a:xfrm>
            <a:custGeom>
              <a:avLst/>
              <a:gdLst/>
              <a:ahLst/>
              <a:cxnLst/>
              <a:rect l="l" t="t" r="r" b="b"/>
              <a:pathLst>
                <a:path w="228600">
                  <a:moveTo>
                    <a:pt x="0" y="0"/>
                  </a:moveTo>
                  <a:lnTo>
                    <a:pt x="22860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67700" y="0"/>
              <a:ext cx="0" cy="228600"/>
            </a:xfrm>
            <a:custGeom>
              <a:avLst/>
              <a:gdLst/>
              <a:ahLst/>
              <a:cxnLst/>
              <a:rect l="l" t="t" r="r" b="b"/>
              <a:pathLst>
                <a:path h="228600">
                  <a:moveTo>
                    <a:pt x="0" y="2286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12B4FC5-4DA8-65C7-0639-A0D3521808A2}"/>
              </a:ext>
            </a:extLst>
          </p:cNvPr>
          <p:cNvGrpSpPr/>
          <p:nvPr/>
        </p:nvGrpSpPr>
        <p:grpSpPr>
          <a:xfrm>
            <a:off x="8153400" y="10439400"/>
            <a:ext cx="381000" cy="381000"/>
            <a:chOff x="8153400" y="10439400"/>
            <a:chExt cx="381000" cy="381000"/>
          </a:xfrm>
        </p:grpSpPr>
        <p:sp>
          <p:nvSpPr>
            <p:cNvPr id="13" name="object 13"/>
            <p:cNvSpPr/>
            <p:nvPr/>
          </p:nvSpPr>
          <p:spPr>
            <a:xfrm>
              <a:off x="8229600" y="104394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0" y="0"/>
                  </a:moveTo>
                  <a:lnTo>
                    <a:pt x="19050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153400" y="1051560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0"/>
                  </a:moveTo>
                  <a:lnTo>
                    <a:pt x="0" y="190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8305800" y="10553700"/>
              <a:ext cx="228600" cy="0"/>
            </a:xfrm>
            <a:custGeom>
              <a:avLst/>
              <a:gdLst/>
              <a:ahLst/>
              <a:cxnLst/>
              <a:rect l="l" t="t" r="r" b="b"/>
              <a:pathLst>
                <a:path w="228600">
                  <a:moveTo>
                    <a:pt x="0" y="0"/>
                  </a:moveTo>
                  <a:lnTo>
                    <a:pt x="22860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67700" y="10591800"/>
              <a:ext cx="0" cy="228600"/>
            </a:xfrm>
            <a:custGeom>
              <a:avLst/>
              <a:gdLst/>
              <a:ahLst/>
              <a:cxnLst/>
              <a:rect l="l" t="t" r="r" b="b"/>
              <a:pathLst>
                <a:path h="228600">
                  <a:moveTo>
                    <a:pt x="0" y="0"/>
                  </a:moveTo>
                  <a:lnTo>
                    <a:pt x="0" y="2286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</p:grpSp>
      <p:sp>
        <p:nvSpPr>
          <p:cNvPr id="26" name="object 5">
            <a:extLst>
              <a:ext uri="{FF2B5EF4-FFF2-40B4-BE49-F238E27FC236}">
                <a16:creationId xmlns:a16="http://schemas.microsoft.com/office/drawing/2014/main" id="{3AC9878A-6783-8B4C-EE16-69C0CFBF3DDE}"/>
              </a:ext>
            </a:extLst>
          </p:cNvPr>
          <p:cNvSpPr txBox="1"/>
          <p:nvPr/>
        </p:nvSpPr>
        <p:spPr>
          <a:xfrm>
            <a:off x="934705" y="6291109"/>
            <a:ext cx="1871345" cy="206659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 marR="580390">
              <a:lnSpc>
                <a:spcPts val="1310"/>
              </a:lnSpc>
              <a:spcBef>
                <a:spcPts val="204"/>
              </a:spcBef>
            </a:pPr>
            <a:r>
              <a:rPr sz="1150" b="1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Subhead </a:t>
            </a:r>
            <a:r>
              <a:rPr sz="1150" b="1" spc="-20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one.</a:t>
            </a:r>
            <a:r>
              <a:rPr lang="en-US" sz="1150" b="1" spc="500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 </a:t>
            </a:r>
          </a:p>
          <a:p>
            <a:pPr marL="12700" marR="580390">
              <a:lnSpc>
                <a:spcPts val="1310"/>
              </a:lnSpc>
              <a:spcBef>
                <a:spcPts val="204"/>
              </a:spcBef>
            </a:pPr>
            <a:r>
              <a:rPr sz="1150" b="1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And</a:t>
            </a:r>
            <a:r>
              <a:rPr sz="1150" b="1" spc="-10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 </a:t>
            </a:r>
            <a:r>
              <a:rPr sz="1150" b="1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subhead </a:t>
            </a:r>
            <a:r>
              <a:rPr sz="1150" b="1" spc="-20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two.</a:t>
            </a:r>
            <a:endParaRPr sz="1150" dirty="0">
              <a:solidFill>
                <a:schemeClr val="bg1"/>
              </a:solidFill>
              <a:latin typeface="Neue Haas Grotesk Text Std 75 Bold"/>
              <a:cs typeface="Neue Haas Grotesk Text Std 75 Bold"/>
            </a:endParaRPr>
          </a:p>
          <a:p>
            <a:pPr marL="12700">
              <a:lnSpc>
                <a:spcPts val="1270"/>
              </a:lnSpc>
            </a:pPr>
            <a:r>
              <a:rPr sz="1150" b="1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Also</a:t>
            </a:r>
            <a:r>
              <a:rPr sz="1150" b="1" spc="-15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 </a:t>
            </a:r>
            <a:r>
              <a:rPr sz="1150" b="1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subhead</a:t>
            </a:r>
            <a:r>
              <a:rPr sz="1150" b="1" spc="-10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 three.</a:t>
            </a:r>
            <a:endParaRPr sz="1150" dirty="0">
              <a:solidFill>
                <a:schemeClr val="bg1"/>
              </a:solidFill>
              <a:latin typeface="Neue Haas Grotesk Text Std 75 Bold"/>
              <a:cs typeface="Neue Haas Grotesk Text Std 75 Bold"/>
            </a:endParaRPr>
          </a:p>
          <a:p>
            <a:pPr marL="12700" marR="5080">
              <a:lnSpc>
                <a:spcPct val="102499"/>
              </a:lnSpc>
              <a:spcBef>
                <a:spcPts val="670"/>
              </a:spcBef>
            </a:pP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.Icipitia</a:t>
            </a:r>
            <a:r>
              <a:rPr sz="1050" spc="5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nobit,</a:t>
            </a:r>
            <a:r>
              <a:rPr sz="1050" spc="7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sa</a:t>
            </a:r>
            <a:r>
              <a:rPr sz="1050" spc="7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consed</a:t>
            </a:r>
            <a:r>
              <a:rPr sz="1050" spc="7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que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pe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et</a:t>
            </a:r>
            <a:r>
              <a:rPr sz="1050" spc="4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es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sim</a:t>
            </a:r>
            <a:r>
              <a:rPr sz="1050" spc="4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laut</a:t>
            </a:r>
            <a:r>
              <a:rPr sz="1050" spc="4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expliqui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unt,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aut</a:t>
            </a:r>
            <a:r>
              <a:rPr sz="1050" spc="4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utas</a:t>
            </a:r>
            <a:r>
              <a:rPr sz="1050" spc="4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et</a:t>
            </a:r>
            <a:r>
              <a:rPr sz="1050" spc="4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imi,</a:t>
            </a:r>
            <a:r>
              <a:rPr sz="1050" spc="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occum</a:t>
            </a:r>
            <a:r>
              <a:rPr sz="1050" spc="4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ipid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expel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et</a:t>
            </a:r>
            <a:r>
              <a:rPr sz="1050" spc="3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es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con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nissint.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Um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istotatur,</a:t>
            </a:r>
            <a:r>
              <a:rPr sz="1050" spc="3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tem</a:t>
            </a:r>
            <a:r>
              <a:rPr sz="1050" spc="3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nihil</a:t>
            </a:r>
            <a:r>
              <a:rPr sz="1050" spc="3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ipsum</a:t>
            </a:r>
            <a:r>
              <a:rPr sz="1050" spc="3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1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fugit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mos</a:t>
            </a:r>
            <a:r>
              <a:rPr sz="1050" spc="5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ea</a:t>
            </a:r>
            <a:r>
              <a:rPr sz="1050" spc="5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quundig</a:t>
            </a:r>
            <a:r>
              <a:rPr sz="1050" spc="5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10" dirty="0" err="1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endiandio</a:t>
            </a:r>
            <a:r>
              <a:rPr sz="1050" spc="-1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.</a:t>
            </a:r>
            <a:r>
              <a:rPr lang="en-US" sz="1050" spc="-1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 err="1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Ommossi</a:t>
            </a:r>
            <a:r>
              <a:rPr sz="1050" spc="6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con</a:t>
            </a:r>
            <a:r>
              <a:rPr sz="1050" spc="7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1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pliqu.</a:t>
            </a:r>
            <a:endParaRPr sz="1050" dirty="0">
              <a:solidFill>
                <a:schemeClr val="bg1"/>
              </a:solidFill>
              <a:latin typeface="Neue Haas Grotesk Text Std 55 Roman"/>
              <a:cs typeface="Neue Haas Grotesk Text Std 55 Roman"/>
            </a:endParaRPr>
          </a:p>
          <a:p>
            <a:pPr>
              <a:lnSpc>
                <a:spcPct val="100000"/>
              </a:lnSpc>
              <a:spcBef>
                <a:spcPts val="710"/>
              </a:spcBef>
            </a:pPr>
            <a:endParaRPr sz="1050" dirty="0">
              <a:solidFill>
                <a:schemeClr val="bg1"/>
              </a:solidFill>
              <a:latin typeface="Neue Haas Grotesk Text Std 55 Roman"/>
              <a:cs typeface="Neue Haas Grotesk Text Std 55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200" b="1" spc="-40" dirty="0">
                <a:solidFill>
                  <a:schemeClr val="bg1"/>
                </a:solidFill>
                <a:latin typeface="Neue Haas Grotesk Display Std 75 Bold"/>
                <a:cs typeface="Neue Haas Grotesk Display Std 75 Bold"/>
              </a:rPr>
              <a:t>CTA</a:t>
            </a:r>
            <a:r>
              <a:rPr sz="1200" b="1" dirty="0">
                <a:solidFill>
                  <a:schemeClr val="bg1"/>
                </a:solidFill>
                <a:latin typeface="Neue Haas Grotesk Display Std 75 Bold"/>
                <a:cs typeface="Neue Haas Grotesk Display Std 75 Bold"/>
              </a:rPr>
              <a:t> goes</a:t>
            </a:r>
            <a:r>
              <a:rPr sz="1200" b="1" spc="5" dirty="0">
                <a:solidFill>
                  <a:schemeClr val="bg1"/>
                </a:solidFill>
                <a:latin typeface="Neue Haas Grotesk Display Std 75 Bold"/>
                <a:cs typeface="Neue Haas Grotesk Display Std 75 Bold"/>
              </a:rPr>
              <a:t> </a:t>
            </a:r>
            <a:r>
              <a:rPr sz="1200" b="1" spc="-20" dirty="0">
                <a:solidFill>
                  <a:schemeClr val="bg1"/>
                </a:solidFill>
                <a:latin typeface="Neue Haas Grotesk Display Std 75 Bold"/>
                <a:cs typeface="Neue Haas Grotesk Display Std 75 Bold"/>
              </a:rPr>
              <a:t>here.</a:t>
            </a:r>
            <a:endParaRPr sz="1200" dirty="0">
              <a:solidFill>
                <a:schemeClr val="bg1"/>
              </a:solidFill>
              <a:latin typeface="Neue Haas Grotesk Display Std 75 Bold"/>
              <a:cs typeface="Neue Haas Grotesk Display Std 75 Bold"/>
            </a:endParaRPr>
          </a:p>
        </p:txBody>
      </p:sp>
      <p:sp>
        <p:nvSpPr>
          <p:cNvPr id="27" name="object 2">
            <a:extLst>
              <a:ext uri="{FF2B5EF4-FFF2-40B4-BE49-F238E27FC236}">
                <a16:creationId xmlns:a16="http://schemas.microsoft.com/office/drawing/2014/main" id="{C90A768B-25A3-7A61-CE48-83DCDDCDC0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624585" y="9147411"/>
            <a:ext cx="811530" cy="811530"/>
          </a:xfrm>
          <a:custGeom>
            <a:avLst/>
            <a:gdLst/>
            <a:ahLst/>
            <a:cxnLst/>
            <a:rect l="l" t="t" r="r" b="b"/>
            <a:pathLst>
              <a:path w="811530" h="811529">
                <a:moveTo>
                  <a:pt x="811047" y="0"/>
                </a:moveTo>
                <a:lnTo>
                  <a:pt x="0" y="0"/>
                </a:lnTo>
                <a:lnTo>
                  <a:pt x="0" y="811047"/>
                </a:lnTo>
                <a:lnTo>
                  <a:pt x="811047" y="811047"/>
                </a:lnTo>
                <a:lnTo>
                  <a:pt x="811047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8" name="object 2">
            <a:extLst>
              <a:ext uri="{FF2B5EF4-FFF2-40B4-BE49-F238E27FC236}">
                <a16:creationId xmlns:a16="http://schemas.microsoft.com/office/drawing/2014/main" id="{6B639D5C-6281-A15E-9241-5524FAE2CF16}"/>
              </a:ext>
            </a:extLst>
          </p:cNvPr>
          <p:cNvSpPr txBox="1"/>
          <p:nvPr/>
        </p:nvSpPr>
        <p:spPr>
          <a:xfrm>
            <a:off x="2540002" y="9314564"/>
            <a:ext cx="1304925" cy="5200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Caption</a:t>
            </a:r>
            <a:r>
              <a:rPr sz="1050" spc="6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for</a:t>
            </a:r>
            <a:endParaRPr sz="1050" dirty="0">
              <a:latin typeface="Neue Haas Grotesk Text Std 55 Roman"/>
              <a:cs typeface="Neue Haas Grotesk Text Std 55 Roman"/>
            </a:endParaRPr>
          </a:p>
          <a:p>
            <a:pPr marL="12700">
              <a:lnSpc>
                <a:spcPts val="1225"/>
              </a:lnSpc>
              <a:spcBef>
                <a:spcPts val="30"/>
              </a:spcBef>
            </a:pP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QR</a:t>
            </a:r>
            <a:r>
              <a:rPr sz="1050" spc="3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code</a:t>
            </a:r>
            <a:r>
              <a:rPr sz="1050" spc="3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at</a:t>
            </a:r>
            <a:r>
              <a:rPr sz="1050" spc="3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left</a:t>
            </a:r>
            <a:endParaRPr sz="1050" dirty="0">
              <a:latin typeface="Neue Haas Grotesk Text Std 55 Roman"/>
              <a:cs typeface="Neue Haas Grotesk Text Std 55 Roman"/>
            </a:endParaRPr>
          </a:p>
          <a:p>
            <a:pPr marL="12700">
              <a:lnSpc>
                <a:spcPts val="1345"/>
              </a:lnSpc>
            </a:pPr>
            <a:r>
              <a:rPr sz="1150" b="1" spc="-10" dirty="0">
                <a:solidFill>
                  <a:srgbClr val="F76902"/>
                </a:solidFill>
                <a:latin typeface="Neue Haas Grotesk Display Std 75 Bold"/>
                <a:cs typeface="Neue Haas Grotesk Display Std 75 Bold"/>
              </a:rPr>
              <a:t>webaddress.rit.edu</a:t>
            </a:r>
            <a:endParaRPr sz="1150" dirty="0">
              <a:latin typeface="Neue Haas Grotesk Display Std 75 Bold"/>
              <a:cs typeface="Neue Haas Grotesk Display Std 75 Bold"/>
            </a:endParaRPr>
          </a:p>
        </p:txBody>
      </p:sp>
      <p:sp>
        <p:nvSpPr>
          <p:cNvPr id="29" name="object 3">
            <a:extLst>
              <a:ext uri="{FF2B5EF4-FFF2-40B4-BE49-F238E27FC236}">
                <a16:creationId xmlns:a16="http://schemas.microsoft.com/office/drawing/2014/main" id="{6EF2BA3F-D7A1-3410-9B0C-5FAEBC168D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720572" y="9243397"/>
            <a:ext cx="619125" cy="619125"/>
          </a:xfrm>
          <a:custGeom>
            <a:avLst/>
            <a:gdLst/>
            <a:ahLst/>
            <a:cxnLst/>
            <a:rect l="l" t="t" r="r" b="b"/>
            <a:pathLst>
              <a:path w="619125" h="619125">
                <a:moveTo>
                  <a:pt x="619074" y="0"/>
                </a:moveTo>
                <a:lnTo>
                  <a:pt x="0" y="0"/>
                </a:lnTo>
                <a:lnTo>
                  <a:pt x="0" y="619074"/>
                </a:lnTo>
                <a:lnTo>
                  <a:pt x="619074" y="619074"/>
                </a:lnTo>
                <a:lnTo>
                  <a:pt x="619074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30" name="object 4">
            <a:extLst>
              <a:ext uri="{FF2B5EF4-FFF2-40B4-BE49-F238E27FC236}">
                <a16:creationId xmlns:a16="http://schemas.microsoft.com/office/drawing/2014/main" id="{2D87876E-5F0D-08D3-4B6B-A581F4C092B4}"/>
              </a:ext>
            </a:extLst>
          </p:cNvPr>
          <p:cNvSpPr/>
          <p:nvPr/>
        </p:nvSpPr>
        <p:spPr>
          <a:xfrm>
            <a:off x="934705" y="8040987"/>
            <a:ext cx="267970" cy="0"/>
          </a:xfrm>
          <a:custGeom>
            <a:avLst/>
            <a:gdLst/>
            <a:ahLst/>
            <a:cxnLst/>
            <a:rect l="l" t="t" r="r" b="b"/>
            <a:pathLst>
              <a:path w="267969">
                <a:moveTo>
                  <a:pt x="0" y="0"/>
                </a:moveTo>
                <a:lnTo>
                  <a:pt x="267347" y="0"/>
                </a:lnTo>
              </a:path>
            </a:pathLst>
          </a:custGeom>
          <a:ln w="38417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pPr algn="l" rtl="0"/>
            <a:endParaRPr>
              <a:solidFill>
                <a:schemeClr val="bg1"/>
              </a:solidFill>
            </a:endParaRPr>
          </a:p>
        </p:txBody>
      </p:sp>
      <p:sp>
        <p:nvSpPr>
          <p:cNvPr id="31" name="object 6">
            <a:extLst>
              <a:ext uri="{FF2B5EF4-FFF2-40B4-BE49-F238E27FC236}">
                <a16:creationId xmlns:a16="http://schemas.microsoft.com/office/drawing/2014/main" id="{7F6496FD-B851-1F24-1E86-B31DBEBD8F36}"/>
              </a:ext>
            </a:extLst>
          </p:cNvPr>
          <p:cNvSpPr txBox="1">
            <a:spLocks/>
          </p:cNvSpPr>
          <p:nvPr/>
        </p:nvSpPr>
        <p:spPr>
          <a:xfrm>
            <a:off x="907796" y="3833806"/>
            <a:ext cx="2292605" cy="1896673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 marR="5080">
              <a:lnSpc>
                <a:spcPts val="3460"/>
              </a:lnSpc>
              <a:spcBef>
                <a:spcPts val="790"/>
              </a:spcBef>
            </a:pPr>
            <a:r>
              <a:rPr lang="en-US" sz="3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 </a:t>
            </a:r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 </a:t>
            </a:r>
            <a:r>
              <a:rPr lang="en-US" sz="3200" b="1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</a:t>
            </a:r>
            <a:r>
              <a:rPr lang="en-US" sz="3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-1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facimai</a:t>
            </a:r>
            <a:r>
              <a:rPr lang="en-US" sz="3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-1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osaiorem</a:t>
            </a:r>
            <a:r>
              <a:rPr lang="en-US" sz="3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DF7077D-245D-C3F7-03FD-D5E330F53E66}"/>
              </a:ext>
            </a:extLst>
          </p:cNvPr>
          <p:cNvSpPr txBox="1"/>
          <p:nvPr/>
        </p:nvSpPr>
        <p:spPr>
          <a:xfrm>
            <a:off x="4572000" y="3566079"/>
            <a:ext cx="23628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 Here</a:t>
            </a:r>
          </a:p>
          <a:p>
            <a:r>
              <a:rPr lang="en-US" dirty="0"/>
              <a:t>Format Shape</a:t>
            </a:r>
          </a:p>
          <a:p>
            <a:r>
              <a:rPr lang="en-US" dirty="0"/>
              <a:t>Fill</a:t>
            </a:r>
          </a:p>
          <a:p>
            <a:r>
              <a:rPr lang="en-US" dirty="0"/>
              <a:t>Picture or texture fill</a:t>
            </a:r>
          </a:p>
          <a:p>
            <a:r>
              <a:rPr lang="en-US" dirty="0"/>
              <a:t>From File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C35D021-C1A7-C31B-4DCB-402CFEAC94C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922326" y="760502"/>
            <a:ext cx="1157173" cy="1284199"/>
            <a:chOff x="922326" y="760502"/>
            <a:chExt cx="1157173" cy="1284199"/>
          </a:xfrm>
        </p:grpSpPr>
        <p:grpSp>
          <p:nvGrpSpPr>
            <p:cNvPr id="32" name="Graphic 22">
              <a:extLst>
                <a:ext uri="{FF2B5EF4-FFF2-40B4-BE49-F238E27FC236}">
                  <a16:creationId xmlns:a16="http://schemas.microsoft.com/office/drawing/2014/main" id="{EC938C29-3C57-9DD8-55FA-30AEA405AA11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922326" y="760502"/>
              <a:ext cx="1099029" cy="415290"/>
              <a:chOff x="2728880" y="3418045"/>
              <a:chExt cx="3190208" cy="1205483"/>
            </a:xfrm>
            <a:solidFill>
              <a:srgbClr val="F86901"/>
            </a:solidFill>
          </p:grpSpPr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1B781C3C-99FF-8FA8-7ED7-664C45D25EC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4081525" y="3418140"/>
                <a:ext cx="547877" cy="1204531"/>
              </a:xfrm>
              <a:custGeom>
                <a:avLst/>
                <a:gdLst>
                  <a:gd name="connsiteX0" fmla="*/ 393478 w 547877"/>
                  <a:gd name="connsiteY0" fmla="*/ 129064 h 1204531"/>
                  <a:gd name="connsiteX1" fmla="*/ 537686 w 547877"/>
                  <a:gd name="connsiteY1" fmla="*/ 74771 h 1204531"/>
                  <a:gd name="connsiteX2" fmla="*/ 547878 w 547877"/>
                  <a:gd name="connsiteY2" fmla="*/ 74771 h 1204531"/>
                  <a:gd name="connsiteX3" fmla="*/ 547878 w 547877"/>
                  <a:gd name="connsiteY3" fmla="*/ 0 h 1204531"/>
                  <a:gd name="connsiteX4" fmla="*/ 267938 w 547877"/>
                  <a:gd name="connsiteY4" fmla="*/ 4667 h 1204531"/>
                  <a:gd name="connsiteX5" fmla="*/ 0 w 547877"/>
                  <a:gd name="connsiteY5" fmla="*/ 0 h 1204531"/>
                  <a:gd name="connsiteX6" fmla="*/ 0 w 547877"/>
                  <a:gd name="connsiteY6" fmla="*/ 74771 h 1204531"/>
                  <a:gd name="connsiteX7" fmla="*/ 10192 w 547877"/>
                  <a:gd name="connsiteY7" fmla="*/ 74771 h 1204531"/>
                  <a:gd name="connsiteX8" fmla="*/ 154400 w 547877"/>
                  <a:gd name="connsiteY8" fmla="*/ 128968 h 1204531"/>
                  <a:gd name="connsiteX9" fmla="*/ 171640 w 547877"/>
                  <a:gd name="connsiteY9" fmla="*/ 363188 h 1204531"/>
                  <a:gd name="connsiteX10" fmla="*/ 171640 w 547877"/>
                  <a:gd name="connsiteY10" fmla="*/ 841153 h 1204531"/>
                  <a:gd name="connsiteX11" fmla="*/ 154496 w 547877"/>
                  <a:gd name="connsiteY11" fmla="*/ 1075373 h 1204531"/>
                  <a:gd name="connsiteX12" fmla="*/ 10192 w 547877"/>
                  <a:gd name="connsiteY12" fmla="*/ 1129569 h 1204531"/>
                  <a:gd name="connsiteX13" fmla="*/ 0 w 547877"/>
                  <a:gd name="connsiteY13" fmla="*/ 1129569 h 1204531"/>
                  <a:gd name="connsiteX14" fmla="*/ 0 w 547877"/>
                  <a:gd name="connsiteY14" fmla="*/ 1204531 h 1204531"/>
                  <a:gd name="connsiteX15" fmla="*/ 268224 w 547877"/>
                  <a:gd name="connsiteY15" fmla="*/ 1197102 h 1204531"/>
                  <a:gd name="connsiteX16" fmla="*/ 547878 w 547877"/>
                  <a:gd name="connsiteY16" fmla="*/ 1204531 h 1204531"/>
                  <a:gd name="connsiteX17" fmla="*/ 547878 w 547877"/>
                  <a:gd name="connsiteY17" fmla="*/ 1129569 h 1204531"/>
                  <a:gd name="connsiteX18" fmla="*/ 537686 w 547877"/>
                  <a:gd name="connsiteY18" fmla="*/ 1129569 h 1204531"/>
                  <a:gd name="connsiteX19" fmla="*/ 393478 w 547877"/>
                  <a:gd name="connsiteY19" fmla="*/ 1075468 h 1204531"/>
                  <a:gd name="connsiteX20" fmla="*/ 376333 w 547877"/>
                  <a:gd name="connsiteY20" fmla="*/ 841153 h 1204531"/>
                  <a:gd name="connsiteX21" fmla="*/ 376333 w 547877"/>
                  <a:gd name="connsiteY21" fmla="*/ 363188 h 1204531"/>
                  <a:gd name="connsiteX22" fmla="*/ 393478 w 547877"/>
                  <a:gd name="connsiteY22" fmla="*/ 129064 h 1204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7877" h="1204531">
                    <a:moveTo>
                      <a:pt x="393478" y="129064"/>
                    </a:moveTo>
                    <a:cubicBezTo>
                      <a:pt x="414242" y="74771"/>
                      <a:pt x="482727" y="74771"/>
                      <a:pt x="537686" y="74771"/>
                    </a:cubicBezTo>
                    <a:lnTo>
                      <a:pt x="547878" y="74771"/>
                    </a:lnTo>
                    <a:lnTo>
                      <a:pt x="547878" y="0"/>
                    </a:lnTo>
                    <a:cubicBezTo>
                      <a:pt x="547878" y="0"/>
                      <a:pt x="333565" y="4667"/>
                      <a:pt x="267938" y="4667"/>
                    </a:cubicBezTo>
                    <a:cubicBezTo>
                      <a:pt x="200406" y="4667"/>
                      <a:pt x="0" y="0"/>
                      <a:pt x="0" y="0"/>
                    </a:cubicBezTo>
                    <a:lnTo>
                      <a:pt x="0" y="74771"/>
                    </a:lnTo>
                    <a:lnTo>
                      <a:pt x="10192" y="74771"/>
                    </a:lnTo>
                    <a:cubicBezTo>
                      <a:pt x="65246" y="74771"/>
                      <a:pt x="133731" y="74771"/>
                      <a:pt x="154400" y="128968"/>
                    </a:cubicBezTo>
                    <a:cubicBezTo>
                      <a:pt x="171640" y="175450"/>
                      <a:pt x="171640" y="307086"/>
                      <a:pt x="171640" y="363188"/>
                    </a:cubicBezTo>
                    <a:lnTo>
                      <a:pt x="171640" y="841153"/>
                    </a:lnTo>
                    <a:cubicBezTo>
                      <a:pt x="171640" y="897350"/>
                      <a:pt x="171640" y="1028890"/>
                      <a:pt x="154496" y="1075373"/>
                    </a:cubicBezTo>
                    <a:cubicBezTo>
                      <a:pt x="133731" y="1129569"/>
                      <a:pt x="65246" y="1129569"/>
                      <a:pt x="10192" y="1129569"/>
                    </a:cubicBezTo>
                    <a:lnTo>
                      <a:pt x="0" y="1129569"/>
                    </a:lnTo>
                    <a:lnTo>
                      <a:pt x="0" y="1204531"/>
                    </a:lnTo>
                    <a:cubicBezTo>
                      <a:pt x="0" y="1204341"/>
                      <a:pt x="173260" y="1197102"/>
                      <a:pt x="268224" y="1197102"/>
                    </a:cubicBezTo>
                    <a:cubicBezTo>
                      <a:pt x="377476" y="1197102"/>
                      <a:pt x="547878" y="1204531"/>
                      <a:pt x="547878" y="1204531"/>
                    </a:cubicBezTo>
                    <a:lnTo>
                      <a:pt x="547878" y="1129569"/>
                    </a:lnTo>
                    <a:lnTo>
                      <a:pt x="537686" y="1129569"/>
                    </a:lnTo>
                    <a:cubicBezTo>
                      <a:pt x="482727" y="1129569"/>
                      <a:pt x="414242" y="1129569"/>
                      <a:pt x="393478" y="1075468"/>
                    </a:cubicBezTo>
                    <a:cubicBezTo>
                      <a:pt x="376333" y="1028890"/>
                      <a:pt x="376333" y="897350"/>
                      <a:pt x="376333" y="841153"/>
                    </a:cubicBezTo>
                    <a:lnTo>
                      <a:pt x="376333" y="363188"/>
                    </a:lnTo>
                    <a:cubicBezTo>
                      <a:pt x="376333" y="307086"/>
                      <a:pt x="376333" y="175450"/>
                      <a:pt x="393478" y="129064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A099E726-B4B2-53FD-D58A-06A7EA4A33B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4792185" y="3419283"/>
                <a:ext cx="1126902" cy="1204245"/>
              </a:xfrm>
              <a:custGeom>
                <a:avLst/>
                <a:gdLst>
                  <a:gd name="connsiteX0" fmla="*/ 0 w 1126902"/>
                  <a:gd name="connsiteY0" fmla="*/ 0 h 1204245"/>
                  <a:gd name="connsiteX1" fmla="*/ 0 w 1126902"/>
                  <a:gd name="connsiteY1" fmla="*/ 312420 h 1204245"/>
                  <a:gd name="connsiteX2" fmla="*/ 74295 w 1126902"/>
                  <a:gd name="connsiteY2" fmla="*/ 312420 h 1204245"/>
                  <a:gd name="connsiteX3" fmla="*/ 74581 w 1126902"/>
                  <a:gd name="connsiteY3" fmla="*/ 302609 h 1204245"/>
                  <a:gd name="connsiteX4" fmla="*/ 334328 w 1126902"/>
                  <a:gd name="connsiteY4" fmla="*/ 90773 h 1204245"/>
                  <a:gd name="connsiteX5" fmla="*/ 352330 w 1126902"/>
                  <a:gd name="connsiteY5" fmla="*/ 90678 h 1204245"/>
                  <a:gd name="connsiteX6" fmla="*/ 453200 w 1126902"/>
                  <a:gd name="connsiteY6" fmla="*/ 106204 h 1204245"/>
                  <a:gd name="connsiteX7" fmla="*/ 461201 w 1126902"/>
                  <a:gd name="connsiteY7" fmla="*/ 128873 h 1204245"/>
                  <a:gd name="connsiteX8" fmla="*/ 461201 w 1126902"/>
                  <a:gd name="connsiteY8" fmla="*/ 950119 h 1204245"/>
                  <a:gd name="connsiteX9" fmla="*/ 272510 w 1126902"/>
                  <a:gd name="connsiteY9" fmla="*/ 1129475 h 1204245"/>
                  <a:gd name="connsiteX10" fmla="*/ 262700 w 1126902"/>
                  <a:gd name="connsiteY10" fmla="*/ 1129856 h 1204245"/>
                  <a:gd name="connsiteX11" fmla="*/ 262700 w 1126902"/>
                  <a:gd name="connsiteY11" fmla="*/ 1204246 h 1204245"/>
                  <a:gd name="connsiteX12" fmla="*/ 578548 w 1126902"/>
                  <a:gd name="connsiteY12" fmla="*/ 1196911 h 1204245"/>
                  <a:gd name="connsiteX13" fmla="*/ 864203 w 1126902"/>
                  <a:gd name="connsiteY13" fmla="*/ 1204246 h 1204245"/>
                  <a:gd name="connsiteX14" fmla="*/ 864203 w 1126902"/>
                  <a:gd name="connsiteY14" fmla="*/ 1129856 h 1204245"/>
                  <a:gd name="connsiteX15" fmla="*/ 854393 w 1126902"/>
                  <a:gd name="connsiteY15" fmla="*/ 1129475 h 1204245"/>
                  <a:gd name="connsiteX16" fmla="*/ 665702 w 1126902"/>
                  <a:gd name="connsiteY16" fmla="*/ 950119 h 1204245"/>
                  <a:gd name="connsiteX17" fmla="*/ 665702 w 1126902"/>
                  <a:gd name="connsiteY17" fmla="*/ 128873 h 1204245"/>
                  <a:gd name="connsiteX18" fmla="*/ 673608 w 1126902"/>
                  <a:gd name="connsiteY18" fmla="*/ 108490 h 1204245"/>
                  <a:gd name="connsiteX19" fmla="*/ 791718 w 1126902"/>
                  <a:gd name="connsiteY19" fmla="*/ 90488 h 1204245"/>
                  <a:gd name="connsiteX20" fmla="*/ 815912 w 1126902"/>
                  <a:gd name="connsiteY20" fmla="*/ 90773 h 1204245"/>
                  <a:gd name="connsiteX21" fmla="*/ 1052513 w 1126902"/>
                  <a:gd name="connsiteY21" fmla="*/ 302895 h 1204245"/>
                  <a:gd name="connsiteX22" fmla="*/ 1053084 w 1126902"/>
                  <a:gd name="connsiteY22" fmla="*/ 312420 h 1204245"/>
                  <a:gd name="connsiteX23" fmla="*/ 1126903 w 1126902"/>
                  <a:gd name="connsiteY23" fmla="*/ 312420 h 1204245"/>
                  <a:gd name="connsiteX24" fmla="*/ 1126903 w 1126902"/>
                  <a:gd name="connsiteY24" fmla="*/ 0 h 1204245"/>
                  <a:gd name="connsiteX25" fmla="*/ 563404 w 1126902"/>
                  <a:gd name="connsiteY25" fmla="*/ 2857 h 1204245"/>
                  <a:gd name="connsiteX26" fmla="*/ 0 w 1126902"/>
                  <a:gd name="connsiteY26" fmla="*/ 0 h 1204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26902" h="1204245">
                    <a:moveTo>
                      <a:pt x="0" y="0"/>
                    </a:moveTo>
                    <a:lnTo>
                      <a:pt x="0" y="312420"/>
                    </a:lnTo>
                    <a:lnTo>
                      <a:pt x="74295" y="312420"/>
                    </a:lnTo>
                    <a:lnTo>
                      <a:pt x="74581" y="302609"/>
                    </a:lnTo>
                    <a:cubicBezTo>
                      <a:pt x="81344" y="99346"/>
                      <a:pt x="159163" y="90773"/>
                      <a:pt x="334328" y="90773"/>
                    </a:cubicBezTo>
                    <a:cubicBezTo>
                      <a:pt x="340328" y="90773"/>
                      <a:pt x="346424" y="90773"/>
                      <a:pt x="352330" y="90678"/>
                    </a:cubicBezTo>
                    <a:cubicBezTo>
                      <a:pt x="395859" y="90392"/>
                      <a:pt x="437007" y="90106"/>
                      <a:pt x="453200" y="106204"/>
                    </a:cubicBezTo>
                    <a:cubicBezTo>
                      <a:pt x="458629" y="111538"/>
                      <a:pt x="461201" y="118967"/>
                      <a:pt x="461201" y="128873"/>
                    </a:cubicBezTo>
                    <a:lnTo>
                      <a:pt x="461201" y="950119"/>
                    </a:lnTo>
                    <a:cubicBezTo>
                      <a:pt x="461201" y="1072039"/>
                      <a:pt x="444151" y="1122426"/>
                      <a:pt x="272510" y="1129475"/>
                    </a:cubicBezTo>
                    <a:lnTo>
                      <a:pt x="262700" y="1129856"/>
                    </a:lnTo>
                    <a:lnTo>
                      <a:pt x="262700" y="1204246"/>
                    </a:lnTo>
                    <a:cubicBezTo>
                      <a:pt x="262700" y="1204246"/>
                      <a:pt x="462725" y="1196911"/>
                      <a:pt x="578548" y="1196911"/>
                    </a:cubicBezTo>
                    <a:cubicBezTo>
                      <a:pt x="666941" y="1196911"/>
                      <a:pt x="864203" y="1204246"/>
                      <a:pt x="864203" y="1204246"/>
                    </a:cubicBezTo>
                    <a:lnTo>
                      <a:pt x="864203" y="1129856"/>
                    </a:lnTo>
                    <a:lnTo>
                      <a:pt x="854393" y="1129475"/>
                    </a:lnTo>
                    <a:cubicBezTo>
                      <a:pt x="682752" y="1122426"/>
                      <a:pt x="665702" y="1072039"/>
                      <a:pt x="665702" y="950119"/>
                    </a:cubicBezTo>
                    <a:lnTo>
                      <a:pt x="665702" y="128873"/>
                    </a:lnTo>
                    <a:cubicBezTo>
                      <a:pt x="665702" y="120396"/>
                      <a:pt x="668369" y="113729"/>
                      <a:pt x="673608" y="108490"/>
                    </a:cubicBezTo>
                    <a:cubicBezTo>
                      <a:pt x="693420" y="89059"/>
                      <a:pt x="747903" y="89821"/>
                      <a:pt x="791718" y="90488"/>
                    </a:cubicBezTo>
                    <a:cubicBezTo>
                      <a:pt x="800005" y="90583"/>
                      <a:pt x="808196" y="90773"/>
                      <a:pt x="815912" y="90773"/>
                    </a:cubicBezTo>
                    <a:cubicBezTo>
                      <a:pt x="987267" y="90773"/>
                      <a:pt x="1042511" y="140303"/>
                      <a:pt x="1052513" y="302895"/>
                    </a:cubicBezTo>
                    <a:lnTo>
                      <a:pt x="1053084" y="312420"/>
                    </a:lnTo>
                    <a:lnTo>
                      <a:pt x="1126903" y="312420"/>
                    </a:lnTo>
                    <a:lnTo>
                      <a:pt x="1126903" y="0"/>
                    </a:lnTo>
                    <a:cubicBezTo>
                      <a:pt x="1126903" y="0"/>
                      <a:pt x="694468" y="2857"/>
                      <a:pt x="563404" y="2857"/>
                    </a:cubicBezTo>
                    <a:cubicBezTo>
                      <a:pt x="432340" y="2857"/>
                      <a:pt x="0" y="0"/>
                      <a:pt x="0" y="0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 39">
                <a:extLst>
                  <a:ext uri="{FF2B5EF4-FFF2-40B4-BE49-F238E27FC236}">
                    <a16:creationId xmlns:a16="http://schemas.microsoft.com/office/drawing/2014/main" id="{57E34ACC-8F9D-890E-C35C-9B8C8A3051F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728880" y="3418045"/>
                <a:ext cx="1195101" cy="1204626"/>
              </a:xfrm>
              <a:custGeom>
                <a:avLst/>
                <a:gdLst>
                  <a:gd name="connsiteX0" fmla="*/ 372618 w 1195101"/>
                  <a:gd name="connsiteY0" fmla="*/ 571786 h 1204626"/>
                  <a:gd name="connsiteX1" fmla="*/ 372523 w 1195101"/>
                  <a:gd name="connsiteY1" fmla="*/ 134303 h 1204626"/>
                  <a:gd name="connsiteX2" fmla="*/ 386239 w 1195101"/>
                  <a:gd name="connsiteY2" fmla="*/ 86487 h 1204626"/>
                  <a:gd name="connsiteX3" fmla="*/ 498348 w 1195101"/>
                  <a:gd name="connsiteY3" fmla="*/ 85630 h 1204626"/>
                  <a:gd name="connsiteX4" fmla="*/ 738473 w 1195101"/>
                  <a:gd name="connsiteY4" fmla="*/ 330518 h 1204626"/>
                  <a:gd name="connsiteX5" fmla="*/ 640747 w 1195101"/>
                  <a:gd name="connsiteY5" fmla="*/ 541687 h 1204626"/>
                  <a:gd name="connsiteX6" fmla="*/ 372618 w 1195101"/>
                  <a:gd name="connsiteY6" fmla="*/ 571786 h 1204626"/>
                  <a:gd name="connsiteX7" fmla="*/ 1186529 w 1195101"/>
                  <a:gd name="connsiteY7" fmla="*/ 1129760 h 1204626"/>
                  <a:gd name="connsiteX8" fmla="*/ 1017461 w 1195101"/>
                  <a:gd name="connsiteY8" fmla="*/ 1040702 h 1204626"/>
                  <a:gd name="connsiteX9" fmla="*/ 661797 w 1195101"/>
                  <a:gd name="connsiteY9" fmla="*/ 632460 h 1204626"/>
                  <a:gd name="connsiteX10" fmla="*/ 964597 w 1195101"/>
                  <a:gd name="connsiteY10" fmla="*/ 305371 h 1204626"/>
                  <a:gd name="connsiteX11" fmla="*/ 831056 w 1195101"/>
                  <a:gd name="connsiteY11" fmla="*/ 55816 h 1204626"/>
                  <a:gd name="connsiteX12" fmla="*/ 544639 w 1195101"/>
                  <a:gd name="connsiteY12" fmla="*/ 190 h 1204626"/>
                  <a:gd name="connsiteX13" fmla="*/ 317468 w 1195101"/>
                  <a:gd name="connsiteY13" fmla="*/ 4191 h 1204626"/>
                  <a:gd name="connsiteX14" fmla="*/ 191 w 1195101"/>
                  <a:gd name="connsiteY14" fmla="*/ 0 h 1204626"/>
                  <a:gd name="connsiteX15" fmla="*/ 191 w 1195101"/>
                  <a:gd name="connsiteY15" fmla="*/ 74866 h 1204626"/>
                  <a:gd name="connsiteX16" fmla="*/ 15050 w 1195101"/>
                  <a:gd name="connsiteY16" fmla="*/ 74866 h 1204626"/>
                  <a:gd name="connsiteX17" fmla="*/ 152781 w 1195101"/>
                  <a:gd name="connsiteY17" fmla="*/ 128683 h 1204626"/>
                  <a:gd name="connsiteX18" fmla="*/ 168307 w 1195101"/>
                  <a:gd name="connsiteY18" fmla="*/ 350139 h 1204626"/>
                  <a:gd name="connsiteX19" fmla="*/ 168307 w 1195101"/>
                  <a:gd name="connsiteY19" fmla="*/ 841248 h 1204626"/>
                  <a:gd name="connsiteX20" fmla="*/ 161068 w 1195101"/>
                  <a:gd name="connsiteY20" fmla="*/ 1034129 h 1204626"/>
                  <a:gd name="connsiteX21" fmla="*/ 152686 w 1195101"/>
                  <a:gd name="connsiteY21" fmla="*/ 1075944 h 1204626"/>
                  <a:gd name="connsiteX22" fmla="*/ 10382 w 1195101"/>
                  <a:gd name="connsiteY22" fmla="*/ 1129665 h 1204626"/>
                  <a:gd name="connsiteX23" fmla="*/ 0 w 1195101"/>
                  <a:gd name="connsiteY23" fmla="*/ 1129665 h 1204626"/>
                  <a:gd name="connsiteX24" fmla="*/ 0 w 1195101"/>
                  <a:gd name="connsiteY24" fmla="*/ 1204532 h 1204626"/>
                  <a:gd name="connsiteX25" fmla="*/ 278225 w 1195101"/>
                  <a:gd name="connsiteY25" fmla="*/ 1197102 h 1204626"/>
                  <a:gd name="connsiteX26" fmla="*/ 540734 w 1195101"/>
                  <a:gd name="connsiteY26" fmla="*/ 1204532 h 1204626"/>
                  <a:gd name="connsiteX27" fmla="*/ 540734 w 1195101"/>
                  <a:gd name="connsiteY27" fmla="*/ 1129665 h 1204626"/>
                  <a:gd name="connsiteX28" fmla="*/ 525971 w 1195101"/>
                  <a:gd name="connsiteY28" fmla="*/ 1129665 h 1204626"/>
                  <a:gd name="connsiteX29" fmla="*/ 388239 w 1195101"/>
                  <a:gd name="connsiteY29" fmla="*/ 1075754 h 1204626"/>
                  <a:gd name="connsiteX30" fmla="*/ 379857 w 1195101"/>
                  <a:gd name="connsiteY30" fmla="*/ 1034034 h 1204626"/>
                  <a:gd name="connsiteX31" fmla="*/ 372618 w 1195101"/>
                  <a:gd name="connsiteY31" fmla="*/ 854297 h 1204626"/>
                  <a:gd name="connsiteX32" fmla="*/ 372618 w 1195101"/>
                  <a:gd name="connsiteY32" fmla="*/ 653510 h 1204626"/>
                  <a:gd name="connsiteX33" fmla="*/ 479107 w 1195101"/>
                  <a:gd name="connsiteY33" fmla="*/ 702469 h 1204626"/>
                  <a:gd name="connsiteX34" fmla="*/ 501110 w 1195101"/>
                  <a:gd name="connsiteY34" fmla="*/ 728472 h 1204626"/>
                  <a:gd name="connsiteX35" fmla="*/ 797909 w 1195101"/>
                  <a:gd name="connsiteY35" fmla="*/ 1096804 h 1204626"/>
                  <a:gd name="connsiteX36" fmla="*/ 885158 w 1195101"/>
                  <a:gd name="connsiteY36" fmla="*/ 1204532 h 1204626"/>
                  <a:gd name="connsiteX37" fmla="*/ 1027366 w 1195101"/>
                  <a:gd name="connsiteY37" fmla="*/ 1200436 h 1204626"/>
                  <a:gd name="connsiteX38" fmla="*/ 1195102 w 1195101"/>
                  <a:gd name="connsiteY38" fmla="*/ 1204627 h 1204626"/>
                  <a:gd name="connsiteX39" fmla="*/ 1195102 w 1195101"/>
                  <a:gd name="connsiteY39" fmla="*/ 1131094 h 1204626"/>
                  <a:gd name="connsiteX40" fmla="*/ 1186529 w 1195101"/>
                  <a:gd name="connsiteY40" fmla="*/ 1129760 h 1204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95101" h="1204626">
                    <a:moveTo>
                      <a:pt x="372618" y="571786"/>
                    </a:moveTo>
                    <a:cubicBezTo>
                      <a:pt x="372618" y="571786"/>
                      <a:pt x="372618" y="136874"/>
                      <a:pt x="372523" y="134303"/>
                    </a:cubicBezTo>
                    <a:cubicBezTo>
                      <a:pt x="372237" y="116967"/>
                      <a:pt x="371761" y="93250"/>
                      <a:pt x="386239" y="86487"/>
                    </a:cubicBezTo>
                    <a:cubicBezTo>
                      <a:pt x="396240" y="82105"/>
                      <a:pt x="493014" y="85630"/>
                      <a:pt x="498348" y="85630"/>
                    </a:cubicBezTo>
                    <a:cubicBezTo>
                      <a:pt x="650938" y="85630"/>
                      <a:pt x="738473" y="174974"/>
                      <a:pt x="738473" y="330518"/>
                    </a:cubicBezTo>
                    <a:cubicBezTo>
                      <a:pt x="738473" y="443960"/>
                      <a:pt x="708374" y="509016"/>
                      <a:pt x="640747" y="541687"/>
                    </a:cubicBezTo>
                    <a:cubicBezTo>
                      <a:pt x="577691" y="571976"/>
                      <a:pt x="372618" y="571786"/>
                      <a:pt x="372618" y="571786"/>
                    </a:cubicBezTo>
                    <a:moveTo>
                      <a:pt x="1186529" y="1129760"/>
                    </a:moveTo>
                    <a:cubicBezTo>
                      <a:pt x="1100138" y="1116235"/>
                      <a:pt x="1074134" y="1106424"/>
                      <a:pt x="1017461" y="1040702"/>
                    </a:cubicBezTo>
                    <a:lnTo>
                      <a:pt x="661797" y="632460"/>
                    </a:lnTo>
                    <a:cubicBezTo>
                      <a:pt x="849059" y="608076"/>
                      <a:pt x="964597" y="484251"/>
                      <a:pt x="964597" y="305371"/>
                    </a:cubicBezTo>
                    <a:cubicBezTo>
                      <a:pt x="964597" y="188976"/>
                      <a:pt x="919544" y="105061"/>
                      <a:pt x="831056" y="55816"/>
                    </a:cubicBezTo>
                    <a:cubicBezTo>
                      <a:pt x="763619" y="18383"/>
                      <a:pt x="670084" y="190"/>
                      <a:pt x="544639" y="190"/>
                    </a:cubicBezTo>
                    <a:cubicBezTo>
                      <a:pt x="507206" y="1143"/>
                      <a:pt x="416909" y="4191"/>
                      <a:pt x="317468" y="4191"/>
                    </a:cubicBezTo>
                    <a:cubicBezTo>
                      <a:pt x="214313" y="4191"/>
                      <a:pt x="191" y="0"/>
                      <a:pt x="191" y="0"/>
                    </a:cubicBezTo>
                    <a:lnTo>
                      <a:pt x="191" y="74866"/>
                    </a:lnTo>
                    <a:lnTo>
                      <a:pt x="15050" y="74866"/>
                    </a:lnTo>
                    <a:cubicBezTo>
                      <a:pt x="71818" y="74486"/>
                      <a:pt x="135731" y="74771"/>
                      <a:pt x="152781" y="128683"/>
                    </a:cubicBezTo>
                    <a:cubicBezTo>
                      <a:pt x="168307" y="175355"/>
                      <a:pt x="168307" y="306896"/>
                      <a:pt x="168307" y="350139"/>
                    </a:cubicBezTo>
                    <a:lnTo>
                      <a:pt x="168307" y="841248"/>
                    </a:lnTo>
                    <a:cubicBezTo>
                      <a:pt x="168307" y="895445"/>
                      <a:pt x="168307" y="977837"/>
                      <a:pt x="161068" y="1034129"/>
                    </a:cubicBezTo>
                    <a:cubicBezTo>
                      <a:pt x="158972" y="1050798"/>
                      <a:pt x="156210" y="1065276"/>
                      <a:pt x="152686" y="1075944"/>
                    </a:cubicBezTo>
                    <a:cubicBezTo>
                      <a:pt x="135350" y="1129665"/>
                      <a:pt x="66104" y="1129665"/>
                      <a:pt x="10382" y="1129665"/>
                    </a:cubicBezTo>
                    <a:lnTo>
                      <a:pt x="0" y="1129665"/>
                    </a:lnTo>
                    <a:lnTo>
                      <a:pt x="0" y="1204532"/>
                    </a:lnTo>
                    <a:cubicBezTo>
                      <a:pt x="0" y="1204532"/>
                      <a:pt x="166783" y="1197102"/>
                      <a:pt x="278225" y="1197102"/>
                    </a:cubicBezTo>
                    <a:cubicBezTo>
                      <a:pt x="374047" y="1197102"/>
                      <a:pt x="540734" y="1204246"/>
                      <a:pt x="540734" y="1204532"/>
                    </a:cubicBezTo>
                    <a:lnTo>
                      <a:pt x="540734" y="1129665"/>
                    </a:lnTo>
                    <a:lnTo>
                      <a:pt x="525971" y="1129665"/>
                    </a:lnTo>
                    <a:cubicBezTo>
                      <a:pt x="470059" y="1129951"/>
                      <a:pt x="406813" y="1129760"/>
                      <a:pt x="388239" y="1075754"/>
                    </a:cubicBezTo>
                    <a:cubicBezTo>
                      <a:pt x="384620" y="1065086"/>
                      <a:pt x="381953" y="1050607"/>
                      <a:pt x="379857" y="1034034"/>
                    </a:cubicBezTo>
                    <a:cubicBezTo>
                      <a:pt x="372618" y="978122"/>
                      <a:pt x="372618" y="898017"/>
                      <a:pt x="372618" y="854297"/>
                    </a:cubicBezTo>
                    <a:lnTo>
                      <a:pt x="372618" y="653510"/>
                    </a:lnTo>
                    <a:cubicBezTo>
                      <a:pt x="439198" y="654082"/>
                      <a:pt x="444913" y="661035"/>
                      <a:pt x="479107" y="702469"/>
                    </a:cubicBezTo>
                    <a:cubicBezTo>
                      <a:pt x="485489" y="710089"/>
                      <a:pt x="492728" y="718756"/>
                      <a:pt x="501110" y="728472"/>
                    </a:cubicBezTo>
                    <a:lnTo>
                      <a:pt x="797909" y="1096804"/>
                    </a:lnTo>
                    <a:lnTo>
                      <a:pt x="885158" y="1204532"/>
                    </a:lnTo>
                    <a:cubicBezTo>
                      <a:pt x="885158" y="1204532"/>
                      <a:pt x="980885" y="1200436"/>
                      <a:pt x="1027366" y="1200436"/>
                    </a:cubicBezTo>
                    <a:cubicBezTo>
                      <a:pt x="1094994" y="1200436"/>
                      <a:pt x="1195102" y="1204627"/>
                      <a:pt x="1195102" y="1204627"/>
                    </a:cubicBezTo>
                    <a:lnTo>
                      <a:pt x="1195102" y="1131094"/>
                    </a:lnTo>
                    <a:lnTo>
                      <a:pt x="1186529" y="11297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 rtl="0"/>
                <a:endParaRPr lang="en-US" dirty="0"/>
              </a:p>
            </p:txBody>
          </p:sp>
        </p:grpSp>
        <p:sp>
          <p:nvSpPr>
            <p:cNvPr id="4" name="object 4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28954" y="1284858"/>
              <a:ext cx="1099185" cy="6350"/>
            </a:xfrm>
            <a:custGeom>
              <a:avLst/>
              <a:gdLst/>
              <a:ahLst/>
              <a:cxnLst/>
              <a:rect l="l" t="t" r="r" b="b"/>
              <a:pathLst>
                <a:path w="1099185" h="6350">
                  <a:moveTo>
                    <a:pt x="1098816" y="0"/>
                  </a:moveTo>
                  <a:lnTo>
                    <a:pt x="0" y="0"/>
                  </a:lnTo>
                  <a:lnTo>
                    <a:pt x="0" y="6350"/>
                  </a:lnTo>
                  <a:lnTo>
                    <a:pt x="1098816" y="6350"/>
                  </a:lnTo>
                  <a:lnTo>
                    <a:pt x="1098816" y="0"/>
                  </a:lnTo>
                  <a:close/>
                </a:path>
              </a:pathLst>
            </a:custGeom>
            <a:solidFill>
              <a:srgbClr val="231E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AA8834D-77C0-4ABB-2070-809E506EB7D3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1000341" y="1360504"/>
              <a:ext cx="1079158" cy="684197"/>
              <a:chOff x="1796415" y="2145357"/>
              <a:chExt cx="1291664" cy="818928"/>
            </a:xfrm>
          </p:grpSpPr>
          <p:pic>
            <p:nvPicPr>
              <p:cNvPr id="45" name="Graphic 44">
                <a:extLst>
                  <a:ext uri="{FF2B5EF4-FFF2-40B4-BE49-F238E27FC236}">
                    <a16:creationId xmlns:a16="http://schemas.microsoft.com/office/drawing/2014/main" id="{F05D3B53-E94C-41BE-FE20-1CBD7EFB765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l="39901" t="21214" r="30611" b="45842"/>
              <a:stretch/>
            </p:blipFill>
            <p:spPr>
              <a:xfrm>
                <a:off x="1796415" y="2145357"/>
                <a:ext cx="1099185" cy="285594"/>
              </a:xfrm>
              <a:prstGeom prst="rect">
                <a:avLst/>
              </a:prstGeom>
            </p:spPr>
          </p:pic>
          <p:pic>
            <p:nvPicPr>
              <p:cNvPr id="46" name="Graphic 45">
                <a:extLst>
                  <a:ext uri="{FF2B5EF4-FFF2-40B4-BE49-F238E27FC236}">
                    <a16:creationId xmlns:a16="http://schemas.microsoft.com/office/drawing/2014/main" id="{25ED28AF-A142-D7B1-8CBC-5E7C8098DCE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l="70083" t="26978" r="5885" b="50898"/>
              <a:stretch/>
            </p:blipFill>
            <p:spPr>
              <a:xfrm>
                <a:off x="1807816" y="2430950"/>
                <a:ext cx="895831" cy="191793"/>
              </a:xfrm>
              <a:prstGeom prst="rect">
                <a:avLst/>
              </a:prstGeom>
            </p:spPr>
          </p:pic>
          <p:pic>
            <p:nvPicPr>
              <p:cNvPr id="47" name="Graphic 46">
                <a:extLst>
                  <a:ext uri="{FF2B5EF4-FFF2-40B4-BE49-F238E27FC236}">
                    <a16:creationId xmlns:a16="http://schemas.microsoft.com/office/drawing/2014/main" id="{0D891194-E185-268E-5129-903B2B5A288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l="40292" t="54939" r="53576" b="19217"/>
              <a:stretch/>
            </p:blipFill>
            <p:spPr>
              <a:xfrm>
                <a:off x="2697452" y="2436812"/>
                <a:ext cx="228599" cy="224035"/>
              </a:xfrm>
              <a:prstGeom prst="rect">
                <a:avLst/>
              </a:prstGeom>
            </p:spPr>
          </p:pic>
          <p:pic>
            <p:nvPicPr>
              <p:cNvPr id="48" name="Graphic 47">
                <a:extLst>
                  <a:ext uri="{FF2B5EF4-FFF2-40B4-BE49-F238E27FC236}">
                    <a16:creationId xmlns:a16="http://schemas.microsoft.com/office/drawing/2014/main" id="{6046DA4C-175A-B2CA-13FA-A2164E34D0A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l="46548" t="51407" r="18826" b="12397"/>
              <a:stretch/>
            </p:blipFill>
            <p:spPr>
              <a:xfrm>
                <a:off x="1797376" y="2650490"/>
                <a:ext cx="1290703" cy="313795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CBE1D3E-6CAC-EE9B-EDF3-FDBAB4F879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3">
            <a:extLst>
              <a:ext uri="{FF2B5EF4-FFF2-40B4-BE49-F238E27FC236}">
                <a16:creationId xmlns:a16="http://schemas.microsoft.com/office/drawing/2014/main" id="{B4E88674-EC8A-D47C-5936-DE9BC912CC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66701" y="266703"/>
            <a:ext cx="8001000" cy="10287000"/>
          </a:xfrm>
          <a:custGeom>
            <a:avLst/>
            <a:gdLst/>
            <a:ahLst/>
            <a:cxnLst/>
            <a:rect l="l" t="t" r="r" b="b"/>
            <a:pathLst>
              <a:path w="8001000" h="10287000">
                <a:moveTo>
                  <a:pt x="8001000" y="0"/>
                </a:moveTo>
                <a:lnTo>
                  <a:pt x="3800424" y="0"/>
                </a:lnTo>
                <a:lnTo>
                  <a:pt x="0" y="3800411"/>
                </a:lnTo>
                <a:lnTo>
                  <a:pt x="0" y="10287000"/>
                </a:lnTo>
                <a:lnTo>
                  <a:pt x="8001000" y="10287000"/>
                </a:lnTo>
                <a:lnTo>
                  <a:pt x="8001000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sp>
        <p:nvSpPr>
          <p:cNvPr id="34" name="object 4">
            <a:extLst>
              <a:ext uri="{FF2B5EF4-FFF2-40B4-BE49-F238E27FC236}">
                <a16:creationId xmlns:a16="http://schemas.microsoft.com/office/drawing/2014/main" id="{7525288B-A549-37F7-281A-89904F20CF4F}"/>
              </a:ext>
            </a:extLst>
          </p:cNvPr>
          <p:cNvSpPr/>
          <p:nvPr/>
        </p:nvSpPr>
        <p:spPr>
          <a:xfrm>
            <a:off x="114300" y="114300"/>
            <a:ext cx="8305800" cy="10591800"/>
          </a:xfrm>
          <a:custGeom>
            <a:avLst/>
            <a:gdLst/>
            <a:ahLst/>
            <a:cxnLst/>
            <a:rect l="l" t="t" r="r" b="b"/>
            <a:pathLst>
              <a:path w="8305800" h="10591800">
                <a:moveTo>
                  <a:pt x="190500" y="266700"/>
                </a:moveTo>
                <a:lnTo>
                  <a:pt x="0" y="266700"/>
                </a:lnTo>
              </a:path>
              <a:path w="8305800" h="10591800">
                <a:moveTo>
                  <a:pt x="8115300" y="266700"/>
                </a:moveTo>
                <a:lnTo>
                  <a:pt x="8305800" y="266700"/>
                </a:lnTo>
              </a:path>
              <a:path w="8305800" h="10591800">
                <a:moveTo>
                  <a:pt x="190500" y="10325100"/>
                </a:moveTo>
                <a:lnTo>
                  <a:pt x="0" y="10325100"/>
                </a:lnTo>
              </a:path>
              <a:path w="8305800" h="10591800">
                <a:moveTo>
                  <a:pt x="8115300" y="10325100"/>
                </a:moveTo>
                <a:lnTo>
                  <a:pt x="8305800" y="10325100"/>
                </a:lnTo>
              </a:path>
              <a:path w="8305800" h="10591800">
                <a:moveTo>
                  <a:pt x="266700" y="190500"/>
                </a:moveTo>
                <a:lnTo>
                  <a:pt x="266700" y="0"/>
                </a:lnTo>
              </a:path>
              <a:path w="8305800" h="10591800">
                <a:moveTo>
                  <a:pt x="266700" y="10401300"/>
                </a:moveTo>
                <a:lnTo>
                  <a:pt x="266700" y="10591800"/>
                </a:lnTo>
              </a:path>
              <a:path w="8305800" h="10591800">
                <a:moveTo>
                  <a:pt x="8039100" y="190500"/>
                </a:moveTo>
                <a:lnTo>
                  <a:pt x="8039100" y="0"/>
                </a:lnTo>
              </a:path>
              <a:path w="8305800" h="10591800">
                <a:moveTo>
                  <a:pt x="8039100" y="10401300"/>
                </a:moveTo>
                <a:lnTo>
                  <a:pt x="8039100" y="10591800"/>
                </a:lnTo>
              </a:path>
            </a:pathLst>
          </a:custGeom>
          <a:ln w="158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19C5654F-981F-93BA-9AF4-14348EB5D8A2}"/>
              </a:ext>
            </a:extLst>
          </p:cNvPr>
          <p:cNvSpPr/>
          <p:nvPr/>
        </p:nvSpPr>
        <p:spPr>
          <a:xfrm>
            <a:off x="114300" y="114300"/>
            <a:ext cx="8305800" cy="10591800"/>
          </a:xfrm>
          <a:custGeom>
            <a:avLst/>
            <a:gdLst/>
            <a:ahLst/>
            <a:cxnLst/>
            <a:rect l="l" t="t" r="r" b="b"/>
            <a:pathLst>
              <a:path w="8305800" h="10591800">
                <a:moveTo>
                  <a:pt x="190500" y="266700"/>
                </a:moveTo>
                <a:lnTo>
                  <a:pt x="0" y="266700"/>
                </a:lnTo>
              </a:path>
              <a:path w="8305800" h="10591800">
                <a:moveTo>
                  <a:pt x="8115300" y="266700"/>
                </a:moveTo>
                <a:lnTo>
                  <a:pt x="8305800" y="266700"/>
                </a:lnTo>
              </a:path>
              <a:path w="8305800" h="10591800">
                <a:moveTo>
                  <a:pt x="190500" y="10325100"/>
                </a:moveTo>
                <a:lnTo>
                  <a:pt x="0" y="10325100"/>
                </a:lnTo>
              </a:path>
              <a:path w="8305800" h="10591800">
                <a:moveTo>
                  <a:pt x="8115300" y="10325100"/>
                </a:moveTo>
                <a:lnTo>
                  <a:pt x="8305800" y="10325100"/>
                </a:lnTo>
              </a:path>
              <a:path w="8305800" h="10591800">
                <a:moveTo>
                  <a:pt x="266700" y="190500"/>
                </a:moveTo>
                <a:lnTo>
                  <a:pt x="266700" y="0"/>
                </a:lnTo>
              </a:path>
              <a:path w="8305800" h="10591800">
                <a:moveTo>
                  <a:pt x="266700" y="10401300"/>
                </a:moveTo>
                <a:lnTo>
                  <a:pt x="266700" y="10591800"/>
                </a:lnTo>
              </a:path>
              <a:path w="8305800" h="10591800">
                <a:moveTo>
                  <a:pt x="8039100" y="190500"/>
                </a:moveTo>
                <a:lnTo>
                  <a:pt x="8039100" y="0"/>
                </a:lnTo>
              </a:path>
              <a:path w="8305800" h="10591800">
                <a:moveTo>
                  <a:pt x="8039100" y="10401300"/>
                </a:moveTo>
                <a:lnTo>
                  <a:pt x="8039100" y="105918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6">
            <a:extLst>
              <a:ext uri="{FF2B5EF4-FFF2-40B4-BE49-F238E27FC236}">
                <a16:creationId xmlns:a16="http://schemas.microsoft.com/office/drawing/2014/main" id="{E578556F-E189-B91C-AA3B-1CF44D848528}"/>
              </a:ext>
            </a:extLst>
          </p:cNvPr>
          <p:cNvSpPr/>
          <p:nvPr/>
        </p:nvSpPr>
        <p:spPr>
          <a:xfrm>
            <a:off x="0" y="0"/>
            <a:ext cx="8534400" cy="10820400"/>
          </a:xfrm>
          <a:custGeom>
            <a:avLst/>
            <a:gdLst/>
            <a:ahLst/>
            <a:cxnLst/>
            <a:rect l="l" t="t" r="r" b="b"/>
            <a:pathLst>
              <a:path w="8534400" h="10820400">
                <a:moveTo>
                  <a:pt x="228600" y="266700"/>
                </a:moveTo>
                <a:lnTo>
                  <a:pt x="0" y="266700"/>
                </a:lnTo>
              </a:path>
              <a:path w="8534400" h="10820400">
                <a:moveTo>
                  <a:pt x="8305800" y="266700"/>
                </a:moveTo>
                <a:lnTo>
                  <a:pt x="8534400" y="266700"/>
                </a:lnTo>
              </a:path>
              <a:path w="8534400" h="10820400">
                <a:moveTo>
                  <a:pt x="228600" y="10553700"/>
                </a:moveTo>
                <a:lnTo>
                  <a:pt x="0" y="10553700"/>
                </a:lnTo>
              </a:path>
              <a:path w="8534400" h="10820400">
                <a:moveTo>
                  <a:pt x="8305800" y="10553700"/>
                </a:moveTo>
                <a:lnTo>
                  <a:pt x="8534400" y="10553700"/>
                </a:lnTo>
              </a:path>
              <a:path w="8534400" h="10820400">
                <a:moveTo>
                  <a:pt x="266700" y="228600"/>
                </a:moveTo>
                <a:lnTo>
                  <a:pt x="266700" y="0"/>
                </a:lnTo>
              </a:path>
              <a:path w="8534400" h="10820400">
                <a:moveTo>
                  <a:pt x="266700" y="10591800"/>
                </a:moveTo>
                <a:lnTo>
                  <a:pt x="266700" y="10820400"/>
                </a:lnTo>
              </a:path>
              <a:path w="8534400" h="10820400">
                <a:moveTo>
                  <a:pt x="8267700" y="228600"/>
                </a:moveTo>
                <a:lnTo>
                  <a:pt x="8267700" y="0"/>
                </a:lnTo>
              </a:path>
              <a:path w="8534400" h="10820400">
                <a:moveTo>
                  <a:pt x="8267700" y="10591800"/>
                </a:moveTo>
                <a:lnTo>
                  <a:pt x="8267700" y="108204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B620FD90-477C-3145-7636-FD6FCE2D6B0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66700" y="5922271"/>
            <a:ext cx="2927985" cy="4605020"/>
          </a:xfrm>
          <a:custGeom>
            <a:avLst/>
            <a:gdLst/>
            <a:ahLst/>
            <a:cxnLst/>
            <a:rect l="l" t="t" r="r" b="b"/>
            <a:pathLst>
              <a:path w="2927985" h="4605020">
                <a:moveTo>
                  <a:pt x="465366" y="0"/>
                </a:moveTo>
                <a:lnTo>
                  <a:pt x="465048" y="304"/>
                </a:lnTo>
                <a:lnTo>
                  <a:pt x="464616" y="304"/>
                </a:lnTo>
                <a:lnTo>
                  <a:pt x="464616" y="736"/>
                </a:lnTo>
                <a:lnTo>
                  <a:pt x="0" y="465353"/>
                </a:lnTo>
                <a:lnTo>
                  <a:pt x="0" y="4604981"/>
                </a:lnTo>
                <a:lnTo>
                  <a:pt x="793724" y="4596688"/>
                </a:lnTo>
                <a:lnTo>
                  <a:pt x="2927883" y="2462504"/>
                </a:lnTo>
                <a:lnTo>
                  <a:pt x="2927159" y="2461793"/>
                </a:lnTo>
                <a:lnTo>
                  <a:pt x="2927159" y="304"/>
                </a:lnTo>
                <a:lnTo>
                  <a:pt x="465670" y="304"/>
                </a:lnTo>
                <a:lnTo>
                  <a:pt x="465366" y="0"/>
                </a:lnTo>
                <a:close/>
              </a:path>
            </a:pathLst>
          </a:custGeom>
          <a:solidFill>
            <a:srgbClr val="F76902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0DA0823-28CE-244C-C408-D9C120ED321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0"/>
            <a:ext cx="8534400" cy="10820400"/>
            <a:chOff x="0" y="0"/>
            <a:chExt cx="8534400" cy="10820400"/>
          </a:xfrm>
        </p:grpSpPr>
        <p:sp>
          <p:nvSpPr>
            <p:cNvPr id="8" name="object 8">
              <a:extLst>
                <a:ext uri="{FF2B5EF4-FFF2-40B4-BE49-F238E27FC236}">
                  <a16:creationId xmlns:a16="http://schemas.microsoft.com/office/drawing/2014/main" id="{426F4297-0495-287F-4975-073574D0A88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300" y="104394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190500" y="0"/>
                  </a:moveTo>
                  <a:lnTo>
                    <a:pt x="0" y="0"/>
                  </a:lnTo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BB1F0A8A-69A1-A5DB-F479-43C373C8320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81000" y="1051560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0"/>
                  </a:moveTo>
                  <a:lnTo>
                    <a:pt x="0" y="190500"/>
                  </a:lnTo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BE48455A-BCAE-E7FB-D9D6-F56DD3E0381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300" y="3810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19050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>
              <a:extLst>
                <a:ext uri="{FF2B5EF4-FFF2-40B4-BE49-F238E27FC236}">
                  <a16:creationId xmlns:a16="http://schemas.microsoft.com/office/drawing/2014/main" id="{4EEEB511-4850-042D-A5D1-4CF8AC474ED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29600" y="3810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0" y="0"/>
                  </a:moveTo>
                  <a:lnTo>
                    <a:pt x="19050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>
              <a:extLst>
                <a:ext uri="{FF2B5EF4-FFF2-40B4-BE49-F238E27FC236}">
                  <a16:creationId xmlns:a16="http://schemas.microsoft.com/office/drawing/2014/main" id="{083CD12A-3CE9-3068-7CBE-4B3E5E1F4EF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300" y="104394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19050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>
              <a:extLst>
                <a:ext uri="{FF2B5EF4-FFF2-40B4-BE49-F238E27FC236}">
                  <a16:creationId xmlns:a16="http://schemas.microsoft.com/office/drawing/2014/main" id="{1B27E8FE-6F4F-F051-C82B-A919BFEDC3B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29600" y="104394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0" y="0"/>
                  </a:moveTo>
                  <a:lnTo>
                    <a:pt x="19050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>
              <a:extLst>
                <a:ext uri="{FF2B5EF4-FFF2-40B4-BE49-F238E27FC236}">
                  <a16:creationId xmlns:a16="http://schemas.microsoft.com/office/drawing/2014/main" id="{46BC360E-E90F-C2C2-92E6-3A6E8D43BA4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81000" y="11430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1905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>
              <a:extLst>
                <a:ext uri="{FF2B5EF4-FFF2-40B4-BE49-F238E27FC236}">
                  <a16:creationId xmlns:a16="http://schemas.microsoft.com/office/drawing/2014/main" id="{4C2C302B-5104-A045-68CB-D359156A905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81000" y="1051560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0"/>
                  </a:moveTo>
                  <a:lnTo>
                    <a:pt x="0" y="190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>
              <a:extLst>
                <a:ext uri="{FF2B5EF4-FFF2-40B4-BE49-F238E27FC236}">
                  <a16:creationId xmlns:a16="http://schemas.microsoft.com/office/drawing/2014/main" id="{6848A23E-053B-1DBE-5153-74FF610634A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153400" y="11430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1905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>
              <a:extLst>
                <a:ext uri="{FF2B5EF4-FFF2-40B4-BE49-F238E27FC236}">
                  <a16:creationId xmlns:a16="http://schemas.microsoft.com/office/drawing/2014/main" id="{F18B2C07-F667-0B7A-5A3F-1283D11B5A7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153400" y="1051560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0"/>
                  </a:moveTo>
                  <a:lnTo>
                    <a:pt x="0" y="190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>
              <a:extLst>
                <a:ext uri="{FF2B5EF4-FFF2-40B4-BE49-F238E27FC236}">
                  <a16:creationId xmlns:a16="http://schemas.microsoft.com/office/drawing/2014/main" id="{5A890558-A1CF-1370-6A0D-8D9646122FB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266700"/>
              <a:ext cx="228600" cy="0"/>
            </a:xfrm>
            <a:custGeom>
              <a:avLst/>
              <a:gdLst/>
              <a:ahLst/>
              <a:cxnLst/>
              <a:rect l="l" t="t" r="r" b="b"/>
              <a:pathLst>
                <a:path w="228600">
                  <a:moveTo>
                    <a:pt x="22860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>
              <a:extLst>
                <a:ext uri="{FF2B5EF4-FFF2-40B4-BE49-F238E27FC236}">
                  <a16:creationId xmlns:a16="http://schemas.microsoft.com/office/drawing/2014/main" id="{8D3C6462-1A43-0A11-DDB9-D9169FC614E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305800" y="266700"/>
              <a:ext cx="228600" cy="0"/>
            </a:xfrm>
            <a:custGeom>
              <a:avLst/>
              <a:gdLst/>
              <a:ahLst/>
              <a:cxnLst/>
              <a:rect l="l" t="t" r="r" b="b"/>
              <a:pathLst>
                <a:path w="228600">
                  <a:moveTo>
                    <a:pt x="0" y="0"/>
                  </a:moveTo>
                  <a:lnTo>
                    <a:pt x="22860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>
              <a:extLst>
                <a:ext uri="{FF2B5EF4-FFF2-40B4-BE49-F238E27FC236}">
                  <a16:creationId xmlns:a16="http://schemas.microsoft.com/office/drawing/2014/main" id="{2876ACE6-7027-E03F-B0D6-34BB5F1989B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10553700"/>
              <a:ext cx="228600" cy="0"/>
            </a:xfrm>
            <a:custGeom>
              <a:avLst/>
              <a:gdLst/>
              <a:ahLst/>
              <a:cxnLst/>
              <a:rect l="l" t="t" r="r" b="b"/>
              <a:pathLst>
                <a:path w="228600">
                  <a:moveTo>
                    <a:pt x="22860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>
              <a:extLst>
                <a:ext uri="{FF2B5EF4-FFF2-40B4-BE49-F238E27FC236}">
                  <a16:creationId xmlns:a16="http://schemas.microsoft.com/office/drawing/2014/main" id="{525E3734-760A-892C-98C4-CCA6033791E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305800" y="10553700"/>
              <a:ext cx="228600" cy="0"/>
            </a:xfrm>
            <a:custGeom>
              <a:avLst/>
              <a:gdLst/>
              <a:ahLst/>
              <a:cxnLst/>
              <a:rect l="l" t="t" r="r" b="b"/>
              <a:pathLst>
                <a:path w="228600">
                  <a:moveTo>
                    <a:pt x="0" y="0"/>
                  </a:moveTo>
                  <a:lnTo>
                    <a:pt x="22860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>
              <a:extLst>
                <a:ext uri="{FF2B5EF4-FFF2-40B4-BE49-F238E27FC236}">
                  <a16:creationId xmlns:a16="http://schemas.microsoft.com/office/drawing/2014/main" id="{7014A6FB-7963-F7DD-0CEB-44222EF27B5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66700" y="0"/>
              <a:ext cx="0" cy="228600"/>
            </a:xfrm>
            <a:custGeom>
              <a:avLst/>
              <a:gdLst/>
              <a:ahLst/>
              <a:cxnLst/>
              <a:rect l="l" t="t" r="r" b="b"/>
              <a:pathLst>
                <a:path h="228600">
                  <a:moveTo>
                    <a:pt x="0" y="2286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>
              <a:extLst>
                <a:ext uri="{FF2B5EF4-FFF2-40B4-BE49-F238E27FC236}">
                  <a16:creationId xmlns:a16="http://schemas.microsoft.com/office/drawing/2014/main" id="{002985CE-AAA5-221A-A8FD-21099137A56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66700" y="10591800"/>
              <a:ext cx="0" cy="228600"/>
            </a:xfrm>
            <a:custGeom>
              <a:avLst/>
              <a:gdLst/>
              <a:ahLst/>
              <a:cxnLst/>
              <a:rect l="l" t="t" r="r" b="b"/>
              <a:pathLst>
                <a:path h="228600">
                  <a:moveTo>
                    <a:pt x="0" y="0"/>
                  </a:moveTo>
                  <a:lnTo>
                    <a:pt x="0" y="2286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>
              <a:extLst>
                <a:ext uri="{FF2B5EF4-FFF2-40B4-BE49-F238E27FC236}">
                  <a16:creationId xmlns:a16="http://schemas.microsoft.com/office/drawing/2014/main" id="{3FE40DCF-3056-5FF5-13CA-44B734B71BE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67700" y="0"/>
              <a:ext cx="0" cy="228600"/>
            </a:xfrm>
            <a:custGeom>
              <a:avLst/>
              <a:gdLst/>
              <a:ahLst/>
              <a:cxnLst/>
              <a:rect l="l" t="t" r="r" b="b"/>
              <a:pathLst>
                <a:path h="228600">
                  <a:moveTo>
                    <a:pt x="0" y="2286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>
              <a:extLst>
                <a:ext uri="{FF2B5EF4-FFF2-40B4-BE49-F238E27FC236}">
                  <a16:creationId xmlns:a16="http://schemas.microsoft.com/office/drawing/2014/main" id="{F0A0AB5B-0EC7-50EE-99AB-8A340E347C9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67700" y="10591800"/>
              <a:ext cx="0" cy="228600"/>
            </a:xfrm>
            <a:custGeom>
              <a:avLst/>
              <a:gdLst/>
              <a:ahLst/>
              <a:cxnLst/>
              <a:rect l="l" t="t" r="r" b="b"/>
              <a:pathLst>
                <a:path h="228600">
                  <a:moveTo>
                    <a:pt x="0" y="0"/>
                  </a:moveTo>
                  <a:lnTo>
                    <a:pt x="0" y="2286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5">
            <a:extLst>
              <a:ext uri="{FF2B5EF4-FFF2-40B4-BE49-F238E27FC236}">
                <a16:creationId xmlns:a16="http://schemas.microsoft.com/office/drawing/2014/main" id="{2B20B1BA-AC2D-7A38-4A27-A20B57015445}"/>
              </a:ext>
            </a:extLst>
          </p:cNvPr>
          <p:cNvSpPr txBox="1"/>
          <p:nvPr/>
        </p:nvSpPr>
        <p:spPr>
          <a:xfrm>
            <a:off x="934705" y="6291109"/>
            <a:ext cx="1871345" cy="206659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 marR="580390">
              <a:lnSpc>
                <a:spcPts val="1310"/>
              </a:lnSpc>
              <a:spcBef>
                <a:spcPts val="204"/>
              </a:spcBef>
            </a:pPr>
            <a:r>
              <a:rPr sz="1150" b="1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Subhead </a:t>
            </a:r>
            <a:r>
              <a:rPr sz="1150" b="1" spc="-20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one.</a:t>
            </a:r>
            <a:r>
              <a:rPr lang="en-US" sz="1150" b="1" spc="500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 </a:t>
            </a:r>
          </a:p>
          <a:p>
            <a:pPr marL="12700" marR="580390">
              <a:lnSpc>
                <a:spcPts val="1310"/>
              </a:lnSpc>
              <a:spcBef>
                <a:spcPts val="204"/>
              </a:spcBef>
            </a:pPr>
            <a:r>
              <a:rPr sz="1150" b="1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And</a:t>
            </a:r>
            <a:r>
              <a:rPr sz="1150" b="1" spc="-10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 </a:t>
            </a:r>
            <a:r>
              <a:rPr sz="1150" b="1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subhead </a:t>
            </a:r>
            <a:r>
              <a:rPr sz="1150" b="1" spc="-20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two.</a:t>
            </a:r>
            <a:endParaRPr sz="1150" dirty="0">
              <a:solidFill>
                <a:schemeClr val="bg1"/>
              </a:solidFill>
              <a:latin typeface="Neue Haas Grotesk Text Std 75 Bold"/>
              <a:cs typeface="Neue Haas Grotesk Text Std 75 Bold"/>
            </a:endParaRPr>
          </a:p>
          <a:p>
            <a:pPr marL="12700">
              <a:lnSpc>
                <a:spcPts val="1270"/>
              </a:lnSpc>
            </a:pPr>
            <a:r>
              <a:rPr sz="1150" b="1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Also</a:t>
            </a:r>
            <a:r>
              <a:rPr sz="1150" b="1" spc="-15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 </a:t>
            </a:r>
            <a:r>
              <a:rPr sz="1150" b="1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subhead</a:t>
            </a:r>
            <a:r>
              <a:rPr sz="1150" b="1" spc="-10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 three.</a:t>
            </a:r>
            <a:endParaRPr sz="1150" dirty="0">
              <a:solidFill>
                <a:schemeClr val="bg1"/>
              </a:solidFill>
              <a:latin typeface="Neue Haas Grotesk Text Std 75 Bold"/>
              <a:cs typeface="Neue Haas Grotesk Text Std 75 Bold"/>
            </a:endParaRPr>
          </a:p>
          <a:p>
            <a:pPr marL="12700" marR="5080">
              <a:lnSpc>
                <a:spcPct val="102499"/>
              </a:lnSpc>
              <a:spcBef>
                <a:spcPts val="670"/>
              </a:spcBef>
            </a:pP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.Icipitia</a:t>
            </a:r>
            <a:r>
              <a:rPr sz="1050" spc="5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nobit,</a:t>
            </a:r>
            <a:r>
              <a:rPr sz="1050" spc="7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sa</a:t>
            </a:r>
            <a:r>
              <a:rPr sz="1050" spc="7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consed</a:t>
            </a:r>
            <a:r>
              <a:rPr sz="1050" spc="7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que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pe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et</a:t>
            </a:r>
            <a:r>
              <a:rPr sz="1050" spc="4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es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sim</a:t>
            </a:r>
            <a:r>
              <a:rPr sz="1050" spc="4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laut</a:t>
            </a:r>
            <a:r>
              <a:rPr sz="1050" spc="4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expliqui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unt,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aut</a:t>
            </a:r>
            <a:r>
              <a:rPr sz="1050" spc="4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utas</a:t>
            </a:r>
            <a:r>
              <a:rPr sz="1050" spc="4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et</a:t>
            </a:r>
            <a:r>
              <a:rPr sz="1050" spc="4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imi,</a:t>
            </a:r>
            <a:r>
              <a:rPr sz="1050" spc="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occum</a:t>
            </a:r>
            <a:r>
              <a:rPr sz="1050" spc="4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ipid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expel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et</a:t>
            </a:r>
            <a:r>
              <a:rPr sz="1050" spc="3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es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con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nissint.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Um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istotatur,</a:t>
            </a:r>
            <a:r>
              <a:rPr sz="1050" spc="3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tem</a:t>
            </a:r>
            <a:r>
              <a:rPr sz="1050" spc="3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nihil</a:t>
            </a:r>
            <a:r>
              <a:rPr sz="1050" spc="3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ipsum</a:t>
            </a:r>
            <a:r>
              <a:rPr sz="1050" spc="3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1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fugit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mos</a:t>
            </a:r>
            <a:r>
              <a:rPr sz="1050" spc="5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ea</a:t>
            </a:r>
            <a:r>
              <a:rPr sz="1050" spc="5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quundig</a:t>
            </a:r>
            <a:r>
              <a:rPr sz="1050" spc="5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10" dirty="0" err="1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endiandio</a:t>
            </a:r>
            <a:r>
              <a:rPr sz="1050" spc="-1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.</a:t>
            </a:r>
            <a:r>
              <a:rPr lang="en-US" sz="1050" spc="-1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 err="1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Ommossi</a:t>
            </a:r>
            <a:r>
              <a:rPr sz="1050" spc="6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con</a:t>
            </a:r>
            <a:r>
              <a:rPr sz="1050" spc="7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1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pliqu.</a:t>
            </a:r>
            <a:endParaRPr sz="1050" dirty="0">
              <a:solidFill>
                <a:schemeClr val="bg1"/>
              </a:solidFill>
              <a:latin typeface="Neue Haas Grotesk Text Std 55 Roman"/>
              <a:cs typeface="Neue Haas Grotesk Text Std 55 Roman"/>
            </a:endParaRPr>
          </a:p>
          <a:p>
            <a:pPr>
              <a:lnSpc>
                <a:spcPct val="100000"/>
              </a:lnSpc>
              <a:spcBef>
                <a:spcPts val="710"/>
              </a:spcBef>
            </a:pPr>
            <a:endParaRPr sz="1050" dirty="0">
              <a:solidFill>
                <a:schemeClr val="bg1"/>
              </a:solidFill>
              <a:latin typeface="Neue Haas Grotesk Text Std 55 Roman"/>
              <a:cs typeface="Neue Haas Grotesk Text Std 55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200" b="1" spc="-40" dirty="0">
                <a:solidFill>
                  <a:schemeClr val="bg1"/>
                </a:solidFill>
                <a:latin typeface="Neue Haas Grotesk Display Std 75 Bold"/>
                <a:cs typeface="Neue Haas Grotesk Display Std 75 Bold"/>
              </a:rPr>
              <a:t>CTA</a:t>
            </a:r>
            <a:r>
              <a:rPr sz="1200" b="1" dirty="0">
                <a:solidFill>
                  <a:schemeClr val="bg1"/>
                </a:solidFill>
                <a:latin typeface="Neue Haas Grotesk Display Std 75 Bold"/>
                <a:cs typeface="Neue Haas Grotesk Display Std 75 Bold"/>
              </a:rPr>
              <a:t> goes</a:t>
            </a:r>
            <a:r>
              <a:rPr sz="1200" b="1" spc="5" dirty="0">
                <a:solidFill>
                  <a:schemeClr val="bg1"/>
                </a:solidFill>
                <a:latin typeface="Neue Haas Grotesk Display Std 75 Bold"/>
                <a:cs typeface="Neue Haas Grotesk Display Std 75 Bold"/>
              </a:rPr>
              <a:t> </a:t>
            </a:r>
            <a:r>
              <a:rPr sz="1200" b="1" spc="-20" dirty="0">
                <a:solidFill>
                  <a:schemeClr val="bg1"/>
                </a:solidFill>
                <a:latin typeface="Neue Haas Grotesk Display Std 75 Bold"/>
                <a:cs typeface="Neue Haas Grotesk Display Std 75 Bold"/>
              </a:rPr>
              <a:t>here.</a:t>
            </a:r>
            <a:endParaRPr sz="1200" dirty="0">
              <a:solidFill>
                <a:schemeClr val="bg1"/>
              </a:solidFill>
              <a:latin typeface="Neue Haas Grotesk Display Std 75 Bold"/>
              <a:cs typeface="Neue Haas Grotesk Display Std 75 Bold"/>
            </a:endParaRPr>
          </a:p>
        </p:txBody>
      </p:sp>
      <p:sp>
        <p:nvSpPr>
          <p:cNvPr id="27" name="object 2">
            <a:extLst>
              <a:ext uri="{FF2B5EF4-FFF2-40B4-BE49-F238E27FC236}">
                <a16:creationId xmlns:a16="http://schemas.microsoft.com/office/drawing/2014/main" id="{D97DF491-30CD-CA94-92CA-790B5251B8F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624585" y="9147411"/>
            <a:ext cx="811530" cy="811530"/>
          </a:xfrm>
          <a:custGeom>
            <a:avLst/>
            <a:gdLst/>
            <a:ahLst/>
            <a:cxnLst/>
            <a:rect l="l" t="t" r="r" b="b"/>
            <a:pathLst>
              <a:path w="811530" h="811529">
                <a:moveTo>
                  <a:pt x="811047" y="0"/>
                </a:moveTo>
                <a:lnTo>
                  <a:pt x="0" y="0"/>
                </a:lnTo>
                <a:lnTo>
                  <a:pt x="0" y="811047"/>
                </a:lnTo>
                <a:lnTo>
                  <a:pt x="811047" y="811047"/>
                </a:lnTo>
                <a:lnTo>
                  <a:pt x="811047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8" name="object 2">
            <a:extLst>
              <a:ext uri="{FF2B5EF4-FFF2-40B4-BE49-F238E27FC236}">
                <a16:creationId xmlns:a16="http://schemas.microsoft.com/office/drawing/2014/main" id="{37E5BC39-9564-0252-27A7-EF624F60B1A4}"/>
              </a:ext>
            </a:extLst>
          </p:cNvPr>
          <p:cNvSpPr txBox="1"/>
          <p:nvPr/>
        </p:nvSpPr>
        <p:spPr>
          <a:xfrm>
            <a:off x="2540002" y="9314564"/>
            <a:ext cx="1304925" cy="5200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Caption</a:t>
            </a:r>
            <a:r>
              <a:rPr sz="1050" spc="6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for</a:t>
            </a:r>
            <a:endParaRPr sz="1050" dirty="0">
              <a:latin typeface="Neue Haas Grotesk Text Std 55 Roman"/>
              <a:cs typeface="Neue Haas Grotesk Text Std 55 Roman"/>
            </a:endParaRPr>
          </a:p>
          <a:p>
            <a:pPr marL="12700">
              <a:lnSpc>
                <a:spcPts val="1225"/>
              </a:lnSpc>
              <a:spcBef>
                <a:spcPts val="30"/>
              </a:spcBef>
            </a:pP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QR</a:t>
            </a:r>
            <a:r>
              <a:rPr sz="1050" spc="3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code</a:t>
            </a:r>
            <a:r>
              <a:rPr sz="1050" spc="3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at</a:t>
            </a:r>
            <a:r>
              <a:rPr sz="1050" spc="3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left</a:t>
            </a:r>
            <a:endParaRPr sz="1050" dirty="0">
              <a:latin typeface="Neue Haas Grotesk Text Std 55 Roman"/>
              <a:cs typeface="Neue Haas Grotesk Text Std 55 Roman"/>
            </a:endParaRPr>
          </a:p>
          <a:p>
            <a:pPr marL="12700">
              <a:lnSpc>
                <a:spcPts val="1345"/>
              </a:lnSpc>
            </a:pPr>
            <a:r>
              <a:rPr sz="1150" b="1" spc="-10" dirty="0">
                <a:solidFill>
                  <a:srgbClr val="F76902"/>
                </a:solidFill>
                <a:latin typeface="Neue Haas Grotesk Display Std 75 Bold"/>
                <a:cs typeface="Neue Haas Grotesk Display Std 75 Bold"/>
              </a:rPr>
              <a:t>webaddress.rit.edu</a:t>
            </a:r>
            <a:endParaRPr sz="1150" dirty="0">
              <a:latin typeface="Neue Haas Grotesk Display Std 75 Bold"/>
              <a:cs typeface="Neue Haas Grotesk Display Std 75 Bold"/>
            </a:endParaRPr>
          </a:p>
        </p:txBody>
      </p:sp>
      <p:sp>
        <p:nvSpPr>
          <p:cNvPr id="29" name="object 3">
            <a:extLst>
              <a:ext uri="{FF2B5EF4-FFF2-40B4-BE49-F238E27FC236}">
                <a16:creationId xmlns:a16="http://schemas.microsoft.com/office/drawing/2014/main" id="{0AD9FBB8-03A1-0A79-5688-648F3DECFA7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720572" y="9243397"/>
            <a:ext cx="619125" cy="619125"/>
          </a:xfrm>
          <a:custGeom>
            <a:avLst/>
            <a:gdLst/>
            <a:ahLst/>
            <a:cxnLst/>
            <a:rect l="l" t="t" r="r" b="b"/>
            <a:pathLst>
              <a:path w="619125" h="619125">
                <a:moveTo>
                  <a:pt x="619074" y="0"/>
                </a:moveTo>
                <a:lnTo>
                  <a:pt x="0" y="0"/>
                </a:lnTo>
                <a:lnTo>
                  <a:pt x="0" y="619074"/>
                </a:lnTo>
                <a:lnTo>
                  <a:pt x="619074" y="619074"/>
                </a:lnTo>
                <a:lnTo>
                  <a:pt x="619074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30" name="object 4">
            <a:extLst>
              <a:ext uri="{FF2B5EF4-FFF2-40B4-BE49-F238E27FC236}">
                <a16:creationId xmlns:a16="http://schemas.microsoft.com/office/drawing/2014/main" id="{98C57198-621F-F776-74A2-00FDEA885176}"/>
              </a:ext>
            </a:extLst>
          </p:cNvPr>
          <p:cNvSpPr/>
          <p:nvPr/>
        </p:nvSpPr>
        <p:spPr>
          <a:xfrm>
            <a:off x="934705" y="8040987"/>
            <a:ext cx="267970" cy="0"/>
          </a:xfrm>
          <a:custGeom>
            <a:avLst/>
            <a:gdLst/>
            <a:ahLst/>
            <a:cxnLst/>
            <a:rect l="l" t="t" r="r" b="b"/>
            <a:pathLst>
              <a:path w="267969">
                <a:moveTo>
                  <a:pt x="0" y="0"/>
                </a:moveTo>
                <a:lnTo>
                  <a:pt x="267347" y="0"/>
                </a:lnTo>
              </a:path>
            </a:pathLst>
          </a:custGeom>
          <a:ln w="38417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pPr algn="l" rtl="0"/>
            <a:endParaRPr>
              <a:solidFill>
                <a:schemeClr val="bg1"/>
              </a:solidFill>
            </a:endParaRPr>
          </a:p>
        </p:txBody>
      </p:sp>
      <p:sp>
        <p:nvSpPr>
          <p:cNvPr id="31" name="object 6">
            <a:extLst>
              <a:ext uri="{FF2B5EF4-FFF2-40B4-BE49-F238E27FC236}">
                <a16:creationId xmlns:a16="http://schemas.microsoft.com/office/drawing/2014/main" id="{6106A2F8-62A9-C686-45DB-4E541D04FE25}"/>
              </a:ext>
            </a:extLst>
          </p:cNvPr>
          <p:cNvSpPr txBox="1">
            <a:spLocks/>
          </p:cNvSpPr>
          <p:nvPr/>
        </p:nvSpPr>
        <p:spPr>
          <a:xfrm>
            <a:off x="907796" y="3833806"/>
            <a:ext cx="2292605" cy="1896673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 marR="5080">
              <a:lnSpc>
                <a:spcPts val="3460"/>
              </a:lnSpc>
              <a:spcBef>
                <a:spcPts val="790"/>
              </a:spcBef>
            </a:pPr>
            <a:r>
              <a:rPr lang="en-US" sz="3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 </a:t>
            </a:r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 </a:t>
            </a:r>
            <a:r>
              <a:rPr lang="en-US" sz="3200" b="1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</a:t>
            </a:r>
            <a:r>
              <a:rPr lang="en-US" sz="3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-1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facimai</a:t>
            </a:r>
            <a:r>
              <a:rPr lang="en-US" sz="3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-1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osaiorem</a:t>
            </a:r>
            <a:r>
              <a:rPr lang="en-US" sz="3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F7F0179-7BFF-F50F-FE57-2BDE1474226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922326" y="760502"/>
            <a:ext cx="1157173" cy="1284199"/>
            <a:chOff x="922326" y="760502"/>
            <a:chExt cx="1157173" cy="1284199"/>
          </a:xfrm>
        </p:grpSpPr>
        <p:grpSp>
          <p:nvGrpSpPr>
            <p:cNvPr id="45" name="Graphic 22">
              <a:extLst>
                <a:ext uri="{FF2B5EF4-FFF2-40B4-BE49-F238E27FC236}">
                  <a16:creationId xmlns:a16="http://schemas.microsoft.com/office/drawing/2014/main" id="{6E09D26C-1D21-11D0-C158-E12B81CC3786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922326" y="760502"/>
              <a:ext cx="1099029" cy="415290"/>
              <a:chOff x="2728880" y="3418045"/>
              <a:chExt cx="3190208" cy="1205483"/>
            </a:xfrm>
            <a:solidFill>
              <a:srgbClr val="F86901"/>
            </a:solidFill>
          </p:grpSpPr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38FA2B4B-20C3-9FF6-72AA-41621F90849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4081525" y="3418140"/>
                <a:ext cx="547877" cy="1204531"/>
              </a:xfrm>
              <a:custGeom>
                <a:avLst/>
                <a:gdLst>
                  <a:gd name="connsiteX0" fmla="*/ 393478 w 547877"/>
                  <a:gd name="connsiteY0" fmla="*/ 129064 h 1204531"/>
                  <a:gd name="connsiteX1" fmla="*/ 537686 w 547877"/>
                  <a:gd name="connsiteY1" fmla="*/ 74771 h 1204531"/>
                  <a:gd name="connsiteX2" fmla="*/ 547878 w 547877"/>
                  <a:gd name="connsiteY2" fmla="*/ 74771 h 1204531"/>
                  <a:gd name="connsiteX3" fmla="*/ 547878 w 547877"/>
                  <a:gd name="connsiteY3" fmla="*/ 0 h 1204531"/>
                  <a:gd name="connsiteX4" fmla="*/ 267938 w 547877"/>
                  <a:gd name="connsiteY4" fmla="*/ 4667 h 1204531"/>
                  <a:gd name="connsiteX5" fmla="*/ 0 w 547877"/>
                  <a:gd name="connsiteY5" fmla="*/ 0 h 1204531"/>
                  <a:gd name="connsiteX6" fmla="*/ 0 w 547877"/>
                  <a:gd name="connsiteY6" fmla="*/ 74771 h 1204531"/>
                  <a:gd name="connsiteX7" fmla="*/ 10192 w 547877"/>
                  <a:gd name="connsiteY7" fmla="*/ 74771 h 1204531"/>
                  <a:gd name="connsiteX8" fmla="*/ 154400 w 547877"/>
                  <a:gd name="connsiteY8" fmla="*/ 128968 h 1204531"/>
                  <a:gd name="connsiteX9" fmla="*/ 171640 w 547877"/>
                  <a:gd name="connsiteY9" fmla="*/ 363188 h 1204531"/>
                  <a:gd name="connsiteX10" fmla="*/ 171640 w 547877"/>
                  <a:gd name="connsiteY10" fmla="*/ 841153 h 1204531"/>
                  <a:gd name="connsiteX11" fmla="*/ 154496 w 547877"/>
                  <a:gd name="connsiteY11" fmla="*/ 1075373 h 1204531"/>
                  <a:gd name="connsiteX12" fmla="*/ 10192 w 547877"/>
                  <a:gd name="connsiteY12" fmla="*/ 1129569 h 1204531"/>
                  <a:gd name="connsiteX13" fmla="*/ 0 w 547877"/>
                  <a:gd name="connsiteY13" fmla="*/ 1129569 h 1204531"/>
                  <a:gd name="connsiteX14" fmla="*/ 0 w 547877"/>
                  <a:gd name="connsiteY14" fmla="*/ 1204531 h 1204531"/>
                  <a:gd name="connsiteX15" fmla="*/ 268224 w 547877"/>
                  <a:gd name="connsiteY15" fmla="*/ 1197102 h 1204531"/>
                  <a:gd name="connsiteX16" fmla="*/ 547878 w 547877"/>
                  <a:gd name="connsiteY16" fmla="*/ 1204531 h 1204531"/>
                  <a:gd name="connsiteX17" fmla="*/ 547878 w 547877"/>
                  <a:gd name="connsiteY17" fmla="*/ 1129569 h 1204531"/>
                  <a:gd name="connsiteX18" fmla="*/ 537686 w 547877"/>
                  <a:gd name="connsiteY18" fmla="*/ 1129569 h 1204531"/>
                  <a:gd name="connsiteX19" fmla="*/ 393478 w 547877"/>
                  <a:gd name="connsiteY19" fmla="*/ 1075468 h 1204531"/>
                  <a:gd name="connsiteX20" fmla="*/ 376333 w 547877"/>
                  <a:gd name="connsiteY20" fmla="*/ 841153 h 1204531"/>
                  <a:gd name="connsiteX21" fmla="*/ 376333 w 547877"/>
                  <a:gd name="connsiteY21" fmla="*/ 363188 h 1204531"/>
                  <a:gd name="connsiteX22" fmla="*/ 393478 w 547877"/>
                  <a:gd name="connsiteY22" fmla="*/ 129064 h 1204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7877" h="1204531">
                    <a:moveTo>
                      <a:pt x="393478" y="129064"/>
                    </a:moveTo>
                    <a:cubicBezTo>
                      <a:pt x="414242" y="74771"/>
                      <a:pt x="482727" y="74771"/>
                      <a:pt x="537686" y="74771"/>
                    </a:cubicBezTo>
                    <a:lnTo>
                      <a:pt x="547878" y="74771"/>
                    </a:lnTo>
                    <a:lnTo>
                      <a:pt x="547878" y="0"/>
                    </a:lnTo>
                    <a:cubicBezTo>
                      <a:pt x="547878" y="0"/>
                      <a:pt x="333565" y="4667"/>
                      <a:pt x="267938" y="4667"/>
                    </a:cubicBezTo>
                    <a:cubicBezTo>
                      <a:pt x="200406" y="4667"/>
                      <a:pt x="0" y="0"/>
                      <a:pt x="0" y="0"/>
                    </a:cubicBezTo>
                    <a:lnTo>
                      <a:pt x="0" y="74771"/>
                    </a:lnTo>
                    <a:lnTo>
                      <a:pt x="10192" y="74771"/>
                    </a:lnTo>
                    <a:cubicBezTo>
                      <a:pt x="65246" y="74771"/>
                      <a:pt x="133731" y="74771"/>
                      <a:pt x="154400" y="128968"/>
                    </a:cubicBezTo>
                    <a:cubicBezTo>
                      <a:pt x="171640" y="175450"/>
                      <a:pt x="171640" y="307086"/>
                      <a:pt x="171640" y="363188"/>
                    </a:cubicBezTo>
                    <a:lnTo>
                      <a:pt x="171640" y="841153"/>
                    </a:lnTo>
                    <a:cubicBezTo>
                      <a:pt x="171640" y="897350"/>
                      <a:pt x="171640" y="1028890"/>
                      <a:pt x="154496" y="1075373"/>
                    </a:cubicBezTo>
                    <a:cubicBezTo>
                      <a:pt x="133731" y="1129569"/>
                      <a:pt x="65246" y="1129569"/>
                      <a:pt x="10192" y="1129569"/>
                    </a:cubicBezTo>
                    <a:lnTo>
                      <a:pt x="0" y="1129569"/>
                    </a:lnTo>
                    <a:lnTo>
                      <a:pt x="0" y="1204531"/>
                    </a:lnTo>
                    <a:cubicBezTo>
                      <a:pt x="0" y="1204341"/>
                      <a:pt x="173260" y="1197102"/>
                      <a:pt x="268224" y="1197102"/>
                    </a:cubicBezTo>
                    <a:cubicBezTo>
                      <a:pt x="377476" y="1197102"/>
                      <a:pt x="547878" y="1204531"/>
                      <a:pt x="547878" y="1204531"/>
                    </a:cubicBezTo>
                    <a:lnTo>
                      <a:pt x="547878" y="1129569"/>
                    </a:lnTo>
                    <a:lnTo>
                      <a:pt x="537686" y="1129569"/>
                    </a:lnTo>
                    <a:cubicBezTo>
                      <a:pt x="482727" y="1129569"/>
                      <a:pt x="414242" y="1129569"/>
                      <a:pt x="393478" y="1075468"/>
                    </a:cubicBezTo>
                    <a:cubicBezTo>
                      <a:pt x="376333" y="1028890"/>
                      <a:pt x="376333" y="897350"/>
                      <a:pt x="376333" y="841153"/>
                    </a:cubicBezTo>
                    <a:lnTo>
                      <a:pt x="376333" y="363188"/>
                    </a:lnTo>
                    <a:cubicBezTo>
                      <a:pt x="376333" y="307086"/>
                      <a:pt x="376333" y="175450"/>
                      <a:pt x="393478" y="129064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B58C2400-3899-F7DC-BC6A-A80DE619D16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4792185" y="3419283"/>
                <a:ext cx="1126902" cy="1204245"/>
              </a:xfrm>
              <a:custGeom>
                <a:avLst/>
                <a:gdLst>
                  <a:gd name="connsiteX0" fmla="*/ 0 w 1126902"/>
                  <a:gd name="connsiteY0" fmla="*/ 0 h 1204245"/>
                  <a:gd name="connsiteX1" fmla="*/ 0 w 1126902"/>
                  <a:gd name="connsiteY1" fmla="*/ 312420 h 1204245"/>
                  <a:gd name="connsiteX2" fmla="*/ 74295 w 1126902"/>
                  <a:gd name="connsiteY2" fmla="*/ 312420 h 1204245"/>
                  <a:gd name="connsiteX3" fmla="*/ 74581 w 1126902"/>
                  <a:gd name="connsiteY3" fmla="*/ 302609 h 1204245"/>
                  <a:gd name="connsiteX4" fmla="*/ 334328 w 1126902"/>
                  <a:gd name="connsiteY4" fmla="*/ 90773 h 1204245"/>
                  <a:gd name="connsiteX5" fmla="*/ 352330 w 1126902"/>
                  <a:gd name="connsiteY5" fmla="*/ 90678 h 1204245"/>
                  <a:gd name="connsiteX6" fmla="*/ 453200 w 1126902"/>
                  <a:gd name="connsiteY6" fmla="*/ 106204 h 1204245"/>
                  <a:gd name="connsiteX7" fmla="*/ 461201 w 1126902"/>
                  <a:gd name="connsiteY7" fmla="*/ 128873 h 1204245"/>
                  <a:gd name="connsiteX8" fmla="*/ 461201 w 1126902"/>
                  <a:gd name="connsiteY8" fmla="*/ 950119 h 1204245"/>
                  <a:gd name="connsiteX9" fmla="*/ 272510 w 1126902"/>
                  <a:gd name="connsiteY9" fmla="*/ 1129475 h 1204245"/>
                  <a:gd name="connsiteX10" fmla="*/ 262700 w 1126902"/>
                  <a:gd name="connsiteY10" fmla="*/ 1129856 h 1204245"/>
                  <a:gd name="connsiteX11" fmla="*/ 262700 w 1126902"/>
                  <a:gd name="connsiteY11" fmla="*/ 1204246 h 1204245"/>
                  <a:gd name="connsiteX12" fmla="*/ 578548 w 1126902"/>
                  <a:gd name="connsiteY12" fmla="*/ 1196911 h 1204245"/>
                  <a:gd name="connsiteX13" fmla="*/ 864203 w 1126902"/>
                  <a:gd name="connsiteY13" fmla="*/ 1204246 h 1204245"/>
                  <a:gd name="connsiteX14" fmla="*/ 864203 w 1126902"/>
                  <a:gd name="connsiteY14" fmla="*/ 1129856 h 1204245"/>
                  <a:gd name="connsiteX15" fmla="*/ 854393 w 1126902"/>
                  <a:gd name="connsiteY15" fmla="*/ 1129475 h 1204245"/>
                  <a:gd name="connsiteX16" fmla="*/ 665702 w 1126902"/>
                  <a:gd name="connsiteY16" fmla="*/ 950119 h 1204245"/>
                  <a:gd name="connsiteX17" fmla="*/ 665702 w 1126902"/>
                  <a:gd name="connsiteY17" fmla="*/ 128873 h 1204245"/>
                  <a:gd name="connsiteX18" fmla="*/ 673608 w 1126902"/>
                  <a:gd name="connsiteY18" fmla="*/ 108490 h 1204245"/>
                  <a:gd name="connsiteX19" fmla="*/ 791718 w 1126902"/>
                  <a:gd name="connsiteY19" fmla="*/ 90488 h 1204245"/>
                  <a:gd name="connsiteX20" fmla="*/ 815912 w 1126902"/>
                  <a:gd name="connsiteY20" fmla="*/ 90773 h 1204245"/>
                  <a:gd name="connsiteX21" fmla="*/ 1052513 w 1126902"/>
                  <a:gd name="connsiteY21" fmla="*/ 302895 h 1204245"/>
                  <a:gd name="connsiteX22" fmla="*/ 1053084 w 1126902"/>
                  <a:gd name="connsiteY22" fmla="*/ 312420 h 1204245"/>
                  <a:gd name="connsiteX23" fmla="*/ 1126903 w 1126902"/>
                  <a:gd name="connsiteY23" fmla="*/ 312420 h 1204245"/>
                  <a:gd name="connsiteX24" fmla="*/ 1126903 w 1126902"/>
                  <a:gd name="connsiteY24" fmla="*/ 0 h 1204245"/>
                  <a:gd name="connsiteX25" fmla="*/ 563404 w 1126902"/>
                  <a:gd name="connsiteY25" fmla="*/ 2857 h 1204245"/>
                  <a:gd name="connsiteX26" fmla="*/ 0 w 1126902"/>
                  <a:gd name="connsiteY26" fmla="*/ 0 h 1204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26902" h="1204245">
                    <a:moveTo>
                      <a:pt x="0" y="0"/>
                    </a:moveTo>
                    <a:lnTo>
                      <a:pt x="0" y="312420"/>
                    </a:lnTo>
                    <a:lnTo>
                      <a:pt x="74295" y="312420"/>
                    </a:lnTo>
                    <a:lnTo>
                      <a:pt x="74581" y="302609"/>
                    </a:lnTo>
                    <a:cubicBezTo>
                      <a:pt x="81344" y="99346"/>
                      <a:pt x="159163" y="90773"/>
                      <a:pt x="334328" y="90773"/>
                    </a:cubicBezTo>
                    <a:cubicBezTo>
                      <a:pt x="340328" y="90773"/>
                      <a:pt x="346424" y="90773"/>
                      <a:pt x="352330" y="90678"/>
                    </a:cubicBezTo>
                    <a:cubicBezTo>
                      <a:pt x="395859" y="90392"/>
                      <a:pt x="437007" y="90106"/>
                      <a:pt x="453200" y="106204"/>
                    </a:cubicBezTo>
                    <a:cubicBezTo>
                      <a:pt x="458629" y="111538"/>
                      <a:pt x="461201" y="118967"/>
                      <a:pt x="461201" y="128873"/>
                    </a:cubicBezTo>
                    <a:lnTo>
                      <a:pt x="461201" y="950119"/>
                    </a:lnTo>
                    <a:cubicBezTo>
                      <a:pt x="461201" y="1072039"/>
                      <a:pt x="444151" y="1122426"/>
                      <a:pt x="272510" y="1129475"/>
                    </a:cubicBezTo>
                    <a:lnTo>
                      <a:pt x="262700" y="1129856"/>
                    </a:lnTo>
                    <a:lnTo>
                      <a:pt x="262700" y="1204246"/>
                    </a:lnTo>
                    <a:cubicBezTo>
                      <a:pt x="262700" y="1204246"/>
                      <a:pt x="462725" y="1196911"/>
                      <a:pt x="578548" y="1196911"/>
                    </a:cubicBezTo>
                    <a:cubicBezTo>
                      <a:pt x="666941" y="1196911"/>
                      <a:pt x="864203" y="1204246"/>
                      <a:pt x="864203" y="1204246"/>
                    </a:cubicBezTo>
                    <a:lnTo>
                      <a:pt x="864203" y="1129856"/>
                    </a:lnTo>
                    <a:lnTo>
                      <a:pt x="854393" y="1129475"/>
                    </a:lnTo>
                    <a:cubicBezTo>
                      <a:pt x="682752" y="1122426"/>
                      <a:pt x="665702" y="1072039"/>
                      <a:pt x="665702" y="950119"/>
                    </a:cubicBezTo>
                    <a:lnTo>
                      <a:pt x="665702" y="128873"/>
                    </a:lnTo>
                    <a:cubicBezTo>
                      <a:pt x="665702" y="120396"/>
                      <a:pt x="668369" y="113729"/>
                      <a:pt x="673608" y="108490"/>
                    </a:cubicBezTo>
                    <a:cubicBezTo>
                      <a:pt x="693420" y="89059"/>
                      <a:pt x="747903" y="89821"/>
                      <a:pt x="791718" y="90488"/>
                    </a:cubicBezTo>
                    <a:cubicBezTo>
                      <a:pt x="800005" y="90583"/>
                      <a:pt x="808196" y="90773"/>
                      <a:pt x="815912" y="90773"/>
                    </a:cubicBezTo>
                    <a:cubicBezTo>
                      <a:pt x="987267" y="90773"/>
                      <a:pt x="1042511" y="140303"/>
                      <a:pt x="1052513" y="302895"/>
                    </a:cubicBezTo>
                    <a:lnTo>
                      <a:pt x="1053084" y="312420"/>
                    </a:lnTo>
                    <a:lnTo>
                      <a:pt x="1126903" y="312420"/>
                    </a:lnTo>
                    <a:lnTo>
                      <a:pt x="1126903" y="0"/>
                    </a:lnTo>
                    <a:cubicBezTo>
                      <a:pt x="1126903" y="0"/>
                      <a:pt x="694468" y="2857"/>
                      <a:pt x="563404" y="2857"/>
                    </a:cubicBezTo>
                    <a:cubicBezTo>
                      <a:pt x="432340" y="2857"/>
                      <a:pt x="0" y="0"/>
                      <a:pt x="0" y="0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61E519ED-9E08-BF8D-3F64-53A18FE83CE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728880" y="3418045"/>
                <a:ext cx="1195101" cy="1204626"/>
              </a:xfrm>
              <a:custGeom>
                <a:avLst/>
                <a:gdLst>
                  <a:gd name="connsiteX0" fmla="*/ 372618 w 1195101"/>
                  <a:gd name="connsiteY0" fmla="*/ 571786 h 1204626"/>
                  <a:gd name="connsiteX1" fmla="*/ 372523 w 1195101"/>
                  <a:gd name="connsiteY1" fmla="*/ 134303 h 1204626"/>
                  <a:gd name="connsiteX2" fmla="*/ 386239 w 1195101"/>
                  <a:gd name="connsiteY2" fmla="*/ 86487 h 1204626"/>
                  <a:gd name="connsiteX3" fmla="*/ 498348 w 1195101"/>
                  <a:gd name="connsiteY3" fmla="*/ 85630 h 1204626"/>
                  <a:gd name="connsiteX4" fmla="*/ 738473 w 1195101"/>
                  <a:gd name="connsiteY4" fmla="*/ 330518 h 1204626"/>
                  <a:gd name="connsiteX5" fmla="*/ 640747 w 1195101"/>
                  <a:gd name="connsiteY5" fmla="*/ 541687 h 1204626"/>
                  <a:gd name="connsiteX6" fmla="*/ 372618 w 1195101"/>
                  <a:gd name="connsiteY6" fmla="*/ 571786 h 1204626"/>
                  <a:gd name="connsiteX7" fmla="*/ 1186529 w 1195101"/>
                  <a:gd name="connsiteY7" fmla="*/ 1129760 h 1204626"/>
                  <a:gd name="connsiteX8" fmla="*/ 1017461 w 1195101"/>
                  <a:gd name="connsiteY8" fmla="*/ 1040702 h 1204626"/>
                  <a:gd name="connsiteX9" fmla="*/ 661797 w 1195101"/>
                  <a:gd name="connsiteY9" fmla="*/ 632460 h 1204626"/>
                  <a:gd name="connsiteX10" fmla="*/ 964597 w 1195101"/>
                  <a:gd name="connsiteY10" fmla="*/ 305371 h 1204626"/>
                  <a:gd name="connsiteX11" fmla="*/ 831056 w 1195101"/>
                  <a:gd name="connsiteY11" fmla="*/ 55816 h 1204626"/>
                  <a:gd name="connsiteX12" fmla="*/ 544639 w 1195101"/>
                  <a:gd name="connsiteY12" fmla="*/ 190 h 1204626"/>
                  <a:gd name="connsiteX13" fmla="*/ 317468 w 1195101"/>
                  <a:gd name="connsiteY13" fmla="*/ 4191 h 1204626"/>
                  <a:gd name="connsiteX14" fmla="*/ 191 w 1195101"/>
                  <a:gd name="connsiteY14" fmla="*/ 0 h 1204626"/>
                  <a:gd name="connsiteX15" fmla="*/ 191 w 1195101"/>
                  <a:gd name="connsiteY15" fmla="*/ 74866 h 1204626"/>
                  <a:gd name="connsiteX16" fmla="*/ 15050 w 1195101"/>
                  <a:gd name="connsiteY16" fmla="*/ 74866 h 1204626"/>
                  <a:gd name="connsiteX17" fmla="*/ 152781 w 1195101"/>
                  <a:gd name="connsiteY17" fmla="*/ 128683 h 1204626"/>
                  <a:gd name="connsiteX18" fmla="*/ 168307 w 1195101"/>
                  <a:gd name="connsiteY18" fmla="*/ 350139 h 1204626"/>
                  <a:gd name="connsiteX19" fmla="*/ 168307 w 1195101"/>
                  <a:gd name="connsiteY19" fmla="*/ 841248 h 1204626"/>
                  <a:gd name="connsiteX20" fmla="*/ 161068 w 1195101"/>
                  <a:gd name="connsiteY20" fmla="*/ 1034129 h 1204626"/>
                  <a:gd name="connsiteX21" fmla="*/ 152686 w 1195101"/>
                  <a:gd name="connsiteY21" fmla="*/ 1075944 h 1204626"/>
                  <a:gd name="connsiteX22" fmla="*/ 10382 w 1195101"/>
                  <a:gd name="connsiteY22" fmla="*/ 1129665 h 1204626"/>
                  <a:gd name="connsiteX23" fmla="*/ 0 w 1195101"/>
                  <a:gd name="connsiteY23" fmla="*/ 1129665 h 1204626"/>
                  <a:gd name="connsiteX24" fmla="*/ 0 w 1195101"/>
                  <a:gd name="connsiteY24" fmla="*/ 1204532 h 1204626"/>
                  <a:gd name="connsiteX25" fmla="*/ 278225 w 1195101"/>
                  <a:gd name="connsiteY25" fmla="*/ 1197102 h 1204626"/>
                  <a:gd name="connsiteX26" fmla="*/ 540734 w 1195101"/>
                  <a:gd name="connsiteY26" fmla="*/ 1204532 h 1204626"/>
                  <a:gd name="connsiteX27" fmla="*/ 540734 w 1195101"/>
                  <a:gd name="connsiteY27" fmla="*/ 1129665 h 1204626"/>
                  <a:gd name="connsiteX28" fmla="*/ 525971 w 1195101"/>
                  <a:gd name="connsiteY28" fmla="*/ 1129665 h 1204626"/>
                  <a:gd name="connsiteX29" fmla="*/ 388239 w 1195101"/>
                  <a:gd name="connsiteY29" fmla="*/ 1075754 h 1204626"/>
                  <a:gd name="connsiteX30" fmla="*/ 379857 w 1195101"/>
                  <a:gd name="connsiteY30" fmla="*/ 1034034 h 1204626"/>
                  <a:gd name="connsiteX31" fmla="*/ 372618 w 1195101"/>
                  <a:gd name="connsiteY31" fmla="*/ 854297 h 1204626"/>
                  <a:gd name="connsiteX32" fmla="*/ 372618 w 1195101"/>
                  <a:gd name="connsiteY32" fmla="*/ 653510 h 1204626"/>
                  <a:gd name="connsiteX33" fmla="*/ 479107 w 1195101"/>
                  <a:gd name="connsiteY33" fmla="*/ 702469 h 1204626"/>
                  <a:gd name="connsiteX34" fmla="*/ 501110 w 1195101"/>
                  <a:gd name="connsiteY34" fmla="*/ 728472 h 1204626"/>
                  <a:gd name="connsiteX35" fmla="*/ 797909 w 1195101"/>
                  <a:gd name="connsiteY35" fmla="*/ 1096804 h 1204626"/>
                  <a:gd name="connsiteX36" fmla="*/ 885158 w 1195101"/>
                  <a:gd name="connsiteY36" fmla="*/ 1204532 h 1204626"/>
                  <a:gd name="connsiteX37" fmla="*/ 1027366 w 1195101"/>
                  <a:gd name="connsiteY37" fmla="*/ 1200436 h 1204626"/>
                  <a:gd name="connsiteX38" fmla="*/ 1195102 w 1195101"/>
                  <a:gd name="connsiteY38" fmla="*/ 1204627 h 1204626"/>
                  <a:gd name="connsiteX39" fmla="*/ 1195102 w 1195101"/>
                  <a:gd name="connsiteY39" fmla="*/ 1131094 h 1204626"/>
                  <a:gd name="connsiteX40" fmla="*/ 1186529 w 1195101"/>
                  <a:gd name="connsiteY40" fmla="*/ 1129760 h 1204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95101" h="1204626">
                    <a:moveTo>
                      <a:pt x="372618" y="571786"/>
                    </a:moveTo>
                    <a:cubicBezTo>
                      <a:pt x="372618" y="571786"/>
                      <a:pt x="372618" y="136874"/>
                      <a:pt x="372523" y="134303"/>
                    </a:cubicBezTo>
                    <a:cubicBezTo>
                      <a:pt x="372237" y="116967"/>
                      <a:pt x="371761" y="93250"/>
                      <a:pt x="386239" y="86487"/>
                    </a:cubicBezTo>
                    <a:cubicBezTo>
                      <a:pt x="396240" y="82105"/>
                      <a:pt x="493014" y="85630"/>
                      <a:pt x="498348" y="85630"/>
                    </a:cubicBezTo>
                    <a:cubicBezTo>
                      <a:pt x="650938" y="85630"/>
                      <a:pt x="738473" y="174974"/>
                      <a:pt x="738473" y="330518"/>
                    </a:cubicBezTo>
                    <a:cubicBezTo>
                      <a:pt x="738473" y="443960"/>
                      <a:pt x="708374" y="509016"/>
                      <a:pt x="640747" y="541687"/>
                    </a:cubicBezTo>
                    <a:cubicBezTo>
                      <a:pt x="577691" y="571976"/>
                      <a:pt x="372618" y="571786"/>
                      <a:pt x="372618" y="571786"/>
                    </a:cubicBezTo>
                    <a:moveTo>
                      <a:pt x="1186529" y="1129760"/>
                    </a:moveTo>
                    <a:cubicBezTo>
                      <a:pt x="1100138" y="1116235"/>
                      <a:pt x="1074134" y="1106424"/>
                      <a:pt x="1017461" y="1040702"/>
                    </a:cubicBezTo>
                    <a:lnTo>
                      <a:pt x="661797" y="632460"/>
                    </a:lnTo>
                    <a:cubicBezTo>
                      <a:pt x="849059" y="608076"/>
                      <a:pt x="964597" y="484251"/>
                      <a:pt x="964597" y="305371"/>
                    </a:cubicBezTo>
                    <a:cubicBezTo>
                      <a:pt x="964597" y="188976"/>
                      <a:pt x="919544" y="105061"/>
                      <a:pt x="831056" y="55816"/>
                    </a:cubicBezTo>
                    <a:cubicBezTo>
                      <a:pt x="763619" y="18383"/>
                      <a:pt x="670084" y="190"/>
                      <a:pt x="544639" y="190"/>
                    </a:cubicBezTo>
                    <a:cubicBezTo>
                      <a:pt x="507206" y="1143"/>
                      <a:pt x="416909" y="4191"/>
                      <a:pt x="317468" y="4191"/>
                    </a:cubicBezTo>
                    <a:cubicBezTo>
                      <a:pt x="214313" y="4191"/>
                      <a:pt x="191" y="0"/>
                      <a:pt x="191" y="0"/>
                    </a:cubicBezTo>
                    <a:lnTo>
                      <a:pt x="191" y="74866"/>
                    </a:lnTo>
                    <a:lnTo>
                      <a:pt x="15050" y="74866"/>
                    </a:lnTo>
                    <a:cubicBezTo>
                      <a:pt x="71818" y="74486"/>
                      <a:pt x="135731" y="74771"/>
                      <a:pt x="152781" y="128683"/>
                    </a:cubicBezTo>
                    <a:cubicBezTo>
                      <a:pt x="168307" y="175355"/>
                      <a:pt x="168307" y="306896"/>
                      <a:pt x="168307" y="350139"/>
                    </a:cubicBezTo>
                    <a:lnTo>
                      <a:pt x="168307" y="841248"/>
                    </a:lnTo>
                    <a:cubicBezTo>
                      <a:pt x="168307" y="895445"/>
                      <a:pt x="168307" y="977837"/>
                      <a:pt x="161068" y="1034129"/>
                    </a:cubicBezTo>
                    <a:cubicBezTo>
                      <a:pt x="158972" y="1050798"/>
                      <a:pt x="156210" y="1065276"/>
                      <a:pt x="152686" y="1075944"/>
                    </a:cubicBezTo>
                    <a:cubicBezTo>
                      <a:pt x="135350" y="1129665"/>
                      <a:pt x="66104" y="1129665"/>
                      <a:pt x="10382" y="1129665"/>
                    </a:cubicBezTo>
                    <a:lnTo>
                      <a:pt x="0" y="1129665"/>
                    </a:lnTo>
                    <a:lnTo>
                      <a:pt x="0" y="1204532"/>
                    </a:lnTo>
                    <a:cubicBezTo>
                      <a:pt x="0" y="1204532"/>
                      <a:pt x="166783" y="1197102"/>
                      <a:pt x="278225" y="1197102"/>
                    </a:cubicBezTo>
                    <a:cubicBezTo>
                      <a:pt x="374047" y="1197102"/>
                      <a:pt x="540734" y="1204246"/>
                      <a:pt x="540734" y="1204532"/>
                    </a:cubicBezTo>
                    <a:lnTo>
                      <a:pt x="540734" y="1129665"/>
                    </a:lnTo>
                    <a:lnTo>
                      <a:pt x="525971" y="1129665"/>
                    </a:lnTo>
                    <a:cubicBezTo>
                      <a:pt x="470059" y="1129951"/>
                      <a:pt x="406813" y="1129760"/>
                      <a:pt x="388239" y="1075754"/>
                    </a:cubicBezTo>
                    <a:cubicBezTo>
                      <a:pt x="384620" y="1065086"/>
                      <a:pt x="381953" y="1050607"/>
                      <a:pt x="379857" y="1034034"/>
                    </a:cubicBezTo>
                    <a:cubicBezTo>
                      <a:pt x="372618" y="978122"/>
                      <a:pt x="372618" y="898017"/>
                      <a:pt x="372618" y="854297"/>
                    </a:cubicBezTo>
                    <a:lnTo>
                      <a:pt x="372618" y="653510"/>
                    </a:lnTo>
                    <a:cubicBezTo>
                      <a:pt x="439198" y="654082"/>
                      <a:pt x="444913" y="661035"/>
                      <a:pt x="479107" y="702469"/>
                    </a:cubicBezTo>
                    <a:cubicBezTo>
                      <a:pt x="485489" y="710089"/>
                      <a:pt x="492728" y="718756"/>
                      <a:pt x="501110" y="728472"/>
                    </a:cubicBezTo>
                    <a:lnTo>
                      <a:pt x="797909" y="1096804"/>
                    </a:lnTo>
                    <a:lnTo>
                      <a:pt x="885158" y="1204532"/>
                    </a:lnTo>
                    <a:cubicBezTo>
                      <a:pt x="885158" y="1204532"/>
                      <a:pt x="980885" y="1200436"/>
                      <a:pt x="1027366" y="1200436"/>
                    </a:cubicBezTo>
                    <a:cubicBezTo>
                      <a:pt x="1094994" y="1200436"/>
                      <a:pt x="1195102" y="1204627"/>
                      <a:pt x="1195102" y="1204627"/>
                    </a:cubicBezTo>
                    <a:lnTo>
                      <a:pt x="1195102" y="1131094"/>
                    </a:lnTo>
                    <a:lnTo>
                      <a:pt x="1186529" y="11297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9" name="object 4">
              <a:extLst>
                <a:ext uri="{FF2B5EF4-FFF2-40B4-BE49-F238E27FC236}">
                  <a16:creationId xmlns:a16="http://schemas.microsoft.com/office/drawing/2014/main" id="{9E22FF2A-024B-58D1-CA31-5E14C3422BF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28954" y="1284858"/>
              <a:ext cx="1099185" cy="6350"/>
            </a:xfrm>
            <a:custGeom>
              <a:avLst/>
              <a:gdLst/>
              <a:ahLst/>
              <a:cxnLst/>
              <a:rect l="l" t="t" r="r" b="b"/>
              <a:pathLst>
                <a:path w="1099185" h="6350">
                  <a:moveTo>
                    <a:pt x="1098816" y="0"/>
                  </a:moveTo>
                  <a:lnTo>
                    <a:pt x="0" y="0"/>
                  </a:lnTo>
                  <a:lnTo>
                    <a:pt x="0" y="6350"/>
                  </a:lnTo>
                  <a:lnTo>
                    <a:pt x="1098816" y="6350"/>
                  </a:lnTo>
                  <a:lnTo>
                    <a:pt x="1098816" y="0"/>
                  </a:lnTo>
                  <a:close/>
                </a:path>
              </a:pathLst>
            </a:custGeom>
            <a:solidFill>
              <a:srgbClr val="231E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50A5DDC-7599-8029-AC9D-575450D4641A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1000341" y="1360504"/>
              <a:ext cx="1079158" cy="684197"/>
              <a:chOff x="1796415" y="2145357"/>
              <a:chExt cx="1291664" cy="818928"/>
            </a:xfrm>
          </p:grpSpPr>
          <p:pic>
            <p:nvPicPr>
              <p:cNvPr id="51" name="Graphic 50">
                <a:extLst>
                  <a:ext uri="{FF2B5EF4-FFF2-40B4-BE49-F238E27FC236}">
                    <a16:creationId xmlns:a16="http://schemas.microsoft.com/office/drawing/2014/main" id="{66405156-C401-E4EB-14F6-20109E9C1B1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 l="39901" t="21214" r="30611" b="45842"/>
              <a:stretch/>
            </p:blipFill>
            <p:spPr>
              <a:xfrm>
                <a:off x="1796415" y="2145357"/>
                <a:ext cx="1099185" cy="285594"/>
              </a:xfrm>
              <a:prstGeom prst="rect">
                <a:avLst/>
              </a:prstGeom>
            </p:spPr>
          </p:pic>
          <p:pic>
            <p:nvPicPr>
              <p:cNvPr id="52" name="Graphic 51">
                <a:extLst>
                  <a:ext uri="{FF2B5EF4-FFF2-40B4-BE49-F238E27FC236}">
                    <a16:creationId xmlns:a16="http://schemas.microsoft.com/office/drawing/2014/main" id="{5CB230D6-A152-0A85-3C63-BAE0C57E0DE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 l="70083" t="26978" r="5885" b="50898"/>
              <a:stretch/>
            </p:blipFill>
            <p:spPr>
              <a:xfrm>
                <a:off x="1807816" y="2430950"/>
                <a:ext cx="895831" cy="191793"/>
              </a:xfrm>
              <a:prstGeom prst="rect">
                <a:avLst/>
              </a:prstGeom>
            </p:spPr>
          </p:pic>
          <p:pic>
            <p:nvPicPr>
              <p:cNvPr id="53" name="Graphic 52">
                <a:extLst>
                  <a:ext uri="{FF2B5EF4-FFF2-40B4-BE49-F238E27FC236}">
                    <a16:creationId xmlns:a16="http://schemas.microsoft.com/office/drawing/2014/main" id="{7BFFFF85-9613-C9D8-0984-97FCF942E0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 l="40292" t="54939" r="53576" b="19217"/>
              <a:stretch/>
            </p:blipFill>
            <p:spPr>
              <a:xfrm>
                <a:off x="2697452" y="2436812"/>
                <a:ext cx="228599" cy="224035"/>
              </a:xfrm>
              <a:prstGeom prst="rect">
                <a:avLst/>
              </a:prstGeom>
            </p:spPr>
          </p:pic>
          <p:pic>
            <p:nvPicPr>
              <p:cNvPr id="54" name="Graphic 53">
                <a:extLst>
                  <a:ext uri="{FF2B5EF4-FFF2-40B4-BE49-F238E27FC236}">
                    <a16:creationId xmlns:a16="http://schemas.microsoft.com/office/drawing/2014/main" id="{2DE5A837-99E3-A9AD-E8C5-96EA21DF3FF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 l="46548" t="51407" r="18826" b="12397"/>
              <a:stretch/>
            </p:blipFill>
            <p:spPr>
              <a:xfrm>
                <a:off x="1797376" y="2650490"/>
                <a:ext cx="1290703" cy="31379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2166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165</Words>
  <Application>Microsoft Macintosh PowerPoint</Application>
  <PresentationFormat>Custom</PresentationFormat>
  <Paragraphs>25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Neue Haas Grotesk Display Std 65 Medium</vt:lpstr>
      <vt:lpstr>Neue Haas Grotesk Display Std 75 Bold</vt:lpstr>
      <vt:lpstr>Neue Haas Grotesk Text Std 55 Roman</vt:lpstr>
      <vt:lpstr>Neue Haas Grotesk Text Std 75 Bold</vt:lpstr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9</cp:revision>
  <dcterms:created xsi:type="dcterms:W3CDTF">2025-06-16T18:31:16Z</dcterms:created>
  <dcterms:modified xsi:type="dcterms:W3CDTF">2025-06-17T03:13:20Z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2025-06-16T00:00:00Z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2025-06-16T00:00:00Z</vt:filetime>
  </property>
  <property fmtid="{D5CDD505-2E9C-101B-9397-08002B2CF9AE}" pid="5" name="Producer">
    <vt:lpwstr>Adobe PDF Library 17.0</vt:lpwstr>
  </property>
</Properties>
</file>