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95" d="100"/>
          <a:sy n="95" d="100"/>
        </p:scale>
        <p:origin x="3072" y="-5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A4A37018-EAA6-58C0-B1AE-A68FB5E4DA9C}"/>
              </a:ext>
            </a:extLst>
          </p:cNvPr>
          <p:cNvSpPr>
            <a:spLocks/>
          </p:cNvSpPr>
          <p:nvPr/>
        </p:nvSpPr>
        <p:spPr>
          <a:xfrm>
            <a:off x="0" y="768548"/>
            <a:ext cx="7772400" cy="5427998"/>
          </a:xfrm>
          <a:custGeom>
            <a:avLst/>
            <a:gdLst/>
            <a:ahLst/>
            <a:cxnLst/>
            <a:rect l="l" t="t" r="r" b="b"/>
            <a:pathLst>
              <a:path w="7772400" h="5295265">
                <a:moveTo>
                  <a:pt x="7772400" y="0"/>
                </a:moveTo>
                <a:lnTo>
                  <a:pt x="0" y="0"/>
                </a:lnTo>
                <a:lnTo>
                  <a:pt x="0" y="5294744"/>
                </a:lnTo>
                <a:lnTo>
                  <a:pt x="7772400" y="5294744"/>
                </a:lnTo>
                <a:lnTo>
                  <a:pt x="7772400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21806629-3037-C080-D556-F37E9B7DC61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7772400" cy="901700"/>
          </a:xfrm>
          <a:custGeom>
            <a:avLst/>
            <a:gdLst/>
            <a:ahLst/>
            <a:cxnLst/>
            <a:rect l="l" t="t" r="r" b="b"/>
            <a:pathLst>
              <a:path w="7772400" h="901700">
                <a:moveTo>
                  <a:pt x="7772400" y="0"/>
                </a:moveTo>
                <a:lnTo>
                  <a:pt x="0" y="0"/>
                </a:lnTo>
                <a:lnTo>
                  <a:pt x="0" y="901280"/>
                </a:lnTo>
                <a:lnTo>
                  <a:pt x="7772400" y="901280"/>
                </a:lnTo>
                <a:lnTo>
                  <a:pt x="7772400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E5421B2B-6F35-1787-4401-951E8998238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003755"/>
            <a:ext cx="7772400" cy="1219200"/>
          </a:xfrm>
          <a:prstGeom prst="rect">
            <a:avLst/>
          </a:prstGeom>
        </p:spPr>
      </p:pic>
      <p:sp>
        <p:nvSpPr>
          <p:cNvPr id="15" name="object 2">
            <a:extLst>
              <a:ext uri="{FF2B5EF4-FFF2-40B4-BE49-F238E27FC236}">
                <a16:creationId xmlns:a16="http://schemas.microsoft.com/office/drawing/2014/main" id="{CB9B2EFB-244A-C6FC-591B-03E46F87E05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160236"/>
            <a:ext cx="7772400" cy="3898265"/>
          </a:xfrm>
          <a:custGeom>
            <a:avLst/>
            <a:gdLst/>
            <a:ahLst/>
            <a:cxnLst/>
            <a:rect l="l" t="t" r="r" b="b"/>
            <a:pathLst>
              <a:path w="7772400" h="3898265">
                <a:moveTo>
                  <a:pt x="7772400" y="0"/>
                </a:moveTo>
                <a:lnTo>
                  <a:pt x="0" y="0"/>
                </a:lnTo>
                <a:lnTo>
                  <a:pt x="0" y="3898163"/>
                </a:lnTo>
                <a:lnTo>
                  <a:pt x="7772400" y="3898163"/>
                </a:lnTo>
                <a:lnTo>
                  <a:pt x="7772400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885924" y="6621721"/>
            <a:ext cx="6271895" cy="707951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2690"/>
              </a:lnSpc>
              <a:spcBef>
                <a:spcPts val="295"/>
              </a:spcBef>
            </a:pP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fugiamusanim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serchil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luptur maiorro</a:t>
            </a:r>
            <a:r>
              <a:rPr sz="2200" b="1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tectotati</a:t>
            </a:r>
            <a:r>
              <a:rPr sz="2200" b="1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maiossequi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2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98624" y="7478545"/>
            <a:ext cx="6125210" cy="0"/>
          </a:xfrm>
          <a:custGeom>
            <a:avLst/>
            <a:gdLst/>
            <a:ahLst/>
            <a:cxnLst/>
            <a:rect l="l" t="t" r="r" b="b"/>
            <a:pathLst>
              <a:path w="6125209">
                <a:moveTo>
                  <a:pt x="0" y="0"/>
                </a:moveTo>
                <a:lnTo>
                  <a:pt x="6124714" y="0"/>
                </a:lnTo>
              </a:path>
            </a:pathLst>
          </a:custGeom>
          <a:ln w="3175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489311" y="4800809"/>
            <a:ext cx="5397165" cy="16844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6520"/>
              </a:lnSpc>
              <a:spcBef>
                <a:spcPts val="135"/>
              </a:spcBef>
            </a:pPr>
            <a:r>
              <a:rPr sz="595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endParaRPr sz="59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76250">
              <a:lnSpc>
                <a:spcPts val="6520"/>
              </a:lnSpc>
            </a:pPr>
            <a:r>
              <a:rPr sz="59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Ipso</a:t>
            </a:r>
            <a:r>
              <a:rPr sz="5950" b="1" spc="3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Soluptia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0385" y="1417989"/>
            <a:ext cx="3843020" cy="3877945"/>
          </a:xfrm>
          <a:custGeom>
            <a:avLst/>
            <a:gdLst/>
            <a:ahLst/>
            <a:cxnLst/>
            <a:rect l="l" t="t" r="r" b="b"/>
            <a:pathLst>
              <a:path w="3843020" h="3877945">
                <a:moveTo>
                  <a:pt x="945908" y="3876446"/>
                </a:moveTo>
                <a:lnTo>
                  <a:pt x="0" y="3877856"/>
                </a:lnTo>
                <a:lnTo>
                  <a:pt x="0" y="0"/>
                </a:lnTo>
                <a:lnTo>
                  <a:pt x="3842435" y="0"/>
                </a:lnTo>
                <a:lnTo>
                  <a:pt x="3806621" y="3554272"/>
                </a:lnTo>
              </a:path>
            </a:pathLst>
          </a:custGeom>
          <a:ln w="6398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85924" y="7713783"/>
            <a:ext cx="3528695" cy="1576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95"/>
              </a:spcBef>
            </a:pP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Evenihil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modis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nimus,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natur.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Dantum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sequate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suntem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utatures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totatiist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vellupta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perrum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alissin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veniaestis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ipietus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fugit</a:t>
            </a:r>
            <a:r>
              <a:rPr sz="1250" spc="-8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ratiis</a:t>
            </a:r>
            <a:r>
              <a:rPr sz="1250" spc="-8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onserro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temquam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incipsam, odi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dignatectur.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Quiasim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250" spc="-7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magnimus,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tore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utem.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quam,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cumqu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upti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oiditium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recturem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quae. </a:t>
            </a:r>
            <a:r>
              <a:rPr sz="12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</a:t>
            </a:r>
            <a:r>
              <a:rPr sz="1250" b="1" spc="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250" b="1" spc="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action.</a:t>
            </a:r>
            <a:endParaRPr sz="1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906220" y="8056825"/>
            <a:ext cx="77470" cy="930910"/>
          </a:xfrm>
          <a:custGeom>
            <a:avLst/>
            <a:gdLst/>
            <a:ahLst/>
            <a:cxnLst/>
            <a:rect l="l" t="t" r="r" b="b"/>
            <a:pathLst>
              <a:path w="77470" h="930909">
                <a:moveTo>
                  <a:pt x="77190" y="0"/>
                </a:moveTo>
                <a:lnTo>
                  <a:pt x="0" y="0"/>
                </a:lnTo>
                <a:lnTo>
                  <a:pt x="0" y="930706"/>
                </a:lnTo>
                <a:lnTo>
                  <a:pt x="77177" y="930706"/>
                </a:lnTo>
              </a:path>
            </a:pathLst>
          </a:custGeom>
          <a:ln w="50876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64175" y="8163864"/>
            <a:ext cx="720725" cy="720725"/>
          </a:xfrm>
          <a:custGeom>
            <a:avLst/>
            <a:gdLst/>
            <a:ahLst/>
            <a:cxnLst/>
            <a:rect l="l" t="t" r="r" b="b"/>
            <a:pathLst>
              <a:path w="720725" h="720725">
                <a:moveTo>
                  <a:pt x="720344" y="0"/>
                </a:moveTo>
                <a:lnTo>
                  <a:pt x="0" y="0"/>
                </a:lnTo>
                <a:lnTo>
                  <a:pt x="0" y="720343"/>
                </a:lnTo>
                <a:lnTo>
                  <a:pt x="720344" y="720343"/>
                </a:lnTo>
                <a:lnTo>
                  <a:pt x="7203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114810" y="8212645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877431" y="8130045"/>
            <a:ext cx="1250950" cy="741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87020">
              <a:lnSpc>
                <a:spcPct val="102099"/>
              </a:lnSpc>
              <a:spcBef>
                <a:spcPts val="95"/>
              </a:spcBef>
            </a:pP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Caption</a:t>
            </a:r>
            <a:r>
              <a:rPr sz="1150" spc="-9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5" dirty="0">
                <a:solidFill>
                  <a:schemeClr val="bg1"/>
                </a:solidFill>
                <a:latin typeface="Arial"/>
                <a:cs typeface="Arial"/>
              </a:rPr>
              <a:t>for</a:t>
            </a:r>
            <a:r>
              <a:rPr sz="1150" spc="5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30" dirty="0">
                <a:solidFill>
                  <a:schemeClr val="bg1"/>
                </a:solidFill>
                <a:latin typeface="Arial"/>
                <a:cs typeface="Arial"/>
              </a:rPr>
              <a:t>QR</a:t>
            </a:r>
            <a:r>
              <a:rPr sz="1150" spc="-8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code</a:t>
            </a:r>
            <a:r>
              <a:rPr sz="1150" spc="-8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10" dirty="0">
                <a:solidFill>
                  <a:schemeClr val="bg1"/>
                </a:solidFill>
                <a:latin typeface="Arial"/>
                <a:cs typeface="Arial"/>
              </a:rPr>
              <a:t>at</a:t>
            </a:r>
            <a:r>
              <a:rPr sz="1150" spc="-8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0" dirty="0">
                <a:solidFill>
                  <a:schemeClr val="bg1"/>
                </a:solidFill>
                <a:latin typeface="Arial"/>
                <a:cs typeface="Arial"/>
              </a:rPr>
              <a:t>left </a:t>
            </a: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goes</a:t>
            </a:r>
            <a:r>
              <a:rPr sz="1150" spc="-10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0" dirty="0">
                <a:solidFill>
                  <a:schemeClr val="bg1"/>
                </a:solidFill>
                <a:latin typeface="Arial"/>
                <a:cs typeface="Arial"/>
              </a:rPr>
              <a:t>here.</a:t>
            </a:r>
            <a:endParaRPr sz="115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spc="-10" dirty="0">
                <a:solidFill>
                  <a:srgbClr val="F76902"/>
                </a:solidFill>
                <a:latin typeface="Arial"/>
                <a:cs typeface="Arial"/>
              </a:rPr>
              <a:t>webaddress.rit.edu</a:t>
            </a:r>
            <a:endParaRPr sz="1150" dirty="0">
              <a:latin typeface="Arial"/>
              <a:cs typeface="Arial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4D498B60-23DE-035C-D178-74A650F63CD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001" t="19503"/>
          <a:stretch/>
        </p:blipFill>
        <p:spPr>
          <a:xfrm>
            <a:off x="2347823" y="163447"/>
            <a:ext cx="3549295" cy="69941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573671B-3309-A5EE-6981-8115E97BB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person smiling with backpacks&#10;&#10;Description automatically generated">
            <a:extLst>
              <a:ext uri="{FF2B5EF4-FFF2-40B4-BE49-F238E27FC236}">
                <a16:creationId xmlns:a16="http://schemas.microsoft.com/office/drawing/2014/main" id="{D664EBE3-C28E-9E75-7506-259A166ADCD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4" b="33198"/>
          <a:stretch/>
        </p:blipFill>
        <p:spPr>
          <a:xfrm>
            <a:off x="0" y="650366"/>
            <a:ext cx="7772400" cy="5992651"/>
          </a:xfrm>
          <a:prstGeom prst="rect">
            <a:avLst/>
          </a:prstGeom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567133FC-A24D-6180-C164-6CF5997A52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7772400" cy="901700"/>
          </a:xfrm>
          <a:custGeom>
            <a:avLst/>
            <a:gdLst/>
            <a:ahLst/>
            <a:cxnLst/>
            <a:rect l="l" t="t" r="r" b="b"/>
            <a:pathLst>
              <a:path w="7772400" h="901700">
                <a:moveTo>
                  <a:pt x="7772400" y="0"/>
                </a:moveTo>
                <a:lnTo>
                  <a:pt x="0" y="0"/>
                </a:lnTo>
                <a:lnTo>
                  <a:pt x="0" y="901280"/>
                </a:lnTo>
                <a:lnTo>
                  <a:pt x="7772400" y="901280"/>
                </a:lnTo>
                <a:lnTo>
                  <a:pt x="7772400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11F7205-17C0-0635-EEF7-67BC161698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5003755"/>
            <a:ext cx="7772400" cy="1219200"/>
          </a:xfrm>
          <a:prstGeom prst="rect">
            <a:avLst/>
          </a:prstGeom>
        </p:spPr>
      </p:pic>
      <p:sp>
        <p:nvSpPr>
          <p:cNvPr id="15" name="object 2">
            <a:extLst>
              <a:ext uri="{FF2B5EF4-FFF2-40B4-BE49-F238E27FC236}">
                <a16:creationId xmlns:a16="http://schemas.microsoft.com/office/drawing/2014/main" id="{0C7EB1F1-ACDC-C56A-990C-F9D415416C8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160236"/>
            <a:ext cx="7772400" cy="3898265"/>
          </a:xfrm>
          <a:custGeom>
            <a:avLst/>
            <a:gdLst/>
            <a:ahLst/>
            <a:cxnLst/>
            <a:rect l="l" t="t" r="r" b="b"/>
            <a:pathLst>
              <a:path w="7772400" h="3898265">
                <a:moveTo>
                  <a:pt x="7772400" y="0"/>
                </a:moveTo>
                <a:lnTo>
                  <a:pt x="0" y="0"/>
                </a:lnTo>
                <a:lnTo>
                  <a:pt x="0" y="3898163"/>
                </a:lnTo>
                <a:lnTo>
                  <a:pt x="7772400" y="3898163"/>
                </a:lnTo>
                <a:lnTo>
                  <a:pt x="7772400" y="0"/>
                </a:lnTo>
                <a:close/>
              </a:path>
            </a:pathLst>
          </a:custGeom>
          <a:solidFill>
            <a:srgbClr val="010000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93A6D9F8-150F-2707-E2AD-7F03AED15635}"/>
              </a:ext>
            </a:extLst>
          </p:cNvPr>
          <p:cNvSpPr txBox="1"/>
          <p:nvPr/>
        </p:nvSpPr>
        <p:spPr>
          <a:xfrm>
            <a:off x="885924" y="6621721"/>
            <a:ext cx="6271895" cy="707951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2690"/>
              </a:lnSpc>
              <a:spcBef>
                <a:spcPts val="295"/>
              </a:spcBef>
            </a:pP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fugiamusanim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serchil</a:t>
            </a:r>
            <a:r>
              <a:rPr sz="2200" b="1" spc="-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luptur maiorro</a:t>
            </a:r>
            <a:r>
              <a:rPr sz="2200" b="1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tectotati</a:t>
            </a:r>
            <a:r>
              <a:rPr sz="2200" b="1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maiossequi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2200" b="1" spc="-4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2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2CCECD72-A25D-5D2C-369A-44F1C7385717}"/>
              </a:ext>
            </a:extLst>
          </p:cNvPr>
          <p:cNvSpPr/>
          <p:nvPr/>
        </p:nvSpPr>
        <p:spPr>
          <a:xfrm>
            <a:off x="898624" y="7478545"/>
            <a:ext cx="6125210" cy="0"/>
          </a:xfrm>
          <a:custGeom>
            <a:avLst/>
            <a:gdLst/>
            <a:ahLst/>
            <a:cxnLst/>
            <a:rect l="l" t="t" r="r" b="b"/>
            <a:pathLst>
              <a:path w="6125209">
                <a:moveTo>
                  <a:pt x="0" y="0"/>
                </a:moveTo>
                <a:lnTo>
                  <a:pt x="6124714" y="0"/>
                </a:lnTo>
              </a:path>
            </a:pathLst>
          </a:custGeom>
          <a:ln w="3175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4C8111DB-6F52-C8A2-F53D-A3D455BB5434}"/>
              </a:ext>
            </a:extLst>
          </p:cNvPr>
          <p:cNvSpPr txBox="1"/>
          <p:nvPr/>
        </p:nvSpPr>
        <p:spPr>
          <a:xfrm>
            <a:off x="1489311" y="4800809"/>
            <a:ext cx="5397165" cy="16844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6520"/>
              </a:lnSpc>
              <a:spcBef>
                <a:spcPts val="135"/>
              </a:spcBef>
            </a:pPr>
            <a:r>
              <a:rPr sz="595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endParaRPr sz="59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76250">
              <a:lnSpc>
                <a:spcPts val="6520"/>
              </a:lnSpc>
            </a:pPr>
            <a:r>
              <a:rPr sz="59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Ipso</a:t>
            </a:r>
            <a:r>
              <a:rPr sz="5950" b="1" spc="3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Soluptia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91195A50-EF03-4C3F-D36E-0A2CAD5322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0385" y="1417989"/>
            <a:ext cx="3843020" cy="3877945"/>
          </a:xfrm>
          <a:custGeom>
            <a:avLst/>
            <a:gdLst/>
            <a:ahLst/>
            <a:cxnLst/>
            <a:rect l="l" t="t" r="r" b="b"/>
            <a:pathLst>
              <a:path w="3843020" h="3877945">
                <a:moveTo>
                  <a:pt x="945908" y="3876446"/>
                </a:moveTo>
                <a:lnTo>
                  <a:pt x="0" y="3877856"/>
                </a:lnTo>
                <a:lnTo>
                  <a:pt x="0" y="0"/>
                </a:lnTo>
                <a:lnTo>
                  <a:pt x="3842435" y="0"/>
                </a:lnTo>
                <a:lnTo>
                  <a:pt x="3806621" y="3554272"/>
                </a:lnTo>
              </a:path>
            </a:pathLst>
          </a:custGeom>
          <a:ln w="6398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C0527A59-4FC3-B14A-8AFB-A0CAAA1CC289}"/>
              </a:ext>
            </a:extLst>
          </p:cNvPr>
          <p:cNvSpPr txBox="1"/>
          <p:nvPr/>
        </p:nvSpPr>
        <p:spPr>
          <a:xfrm>
            <a:off x="885924" y="7713783"/>
            <a:ext cx="3528695" cy="1576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95"/>
              </a:spcBef>
            </a:pP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Evenihil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modis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nimus,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natur.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Dantum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sequate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suntem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utatures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totatiist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vellupta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perrum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alissin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veniaestis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ipietus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250" spc="-8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sz="1250" spc="-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fugit</a:t>
            </a:r>
            <a:r>
              <a:rPr sz="1250" spc="-8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ratiis</a:t>
            </a:r>
            <a:r>
              <a:rPr sz="1250" spc="-8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onserro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temquam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incipsam, odi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dignatectur.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Quiasim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250" spc="-7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magnimus,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tore</a:t>
            </a:r>
            <a:r>
              <a:rPr sz="1250" spc="-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 </a:t>
            </a:r>
            <a:r>
              <a:rPr sz="125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utem.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quam,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cumqu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upti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oiditium</a:t>
            </a:r>
            <a:r>
              <a:rPr sz="1250" spc="-9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recturem</a:t>
            </a:r>
            <a:r>
              <a:rPr sz="1250" spc="-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quae. </a:t>
            </a:r>
            <a:r>
              <a:rPr sz="12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</a:t>
            </a:r>
            <a:r>
              <a:rPr sz="1250" b="1" spc="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b="1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250" b="1" spc="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action.</a:t>
            </a:r>
            <a:endParaRPr sz="1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B72DFAA-9315-8866-3040-437A5FEA943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906220" y="8056825"/>
            <a:ext cx="77470" cy="930910"/>
          </a:xfrm>
          <a:custGeom>
            <a:avLst/>
            <a:gdLst/>
            <a:ahLst/>
            <a:cxnLst/>
            <a:rect l="l" t="t" r="r" b="b"/>
            <a:pathLst>
              <a:path w="77470" h="930909">
                <a:moveTo>
                  <a:pt x="77190" y="0"/>
                </a:moveTo>
                <a:lnTo>
                  <a:pt x="0" y="0"/>
                </a:lnTo>
                <a:lnTo>
                  <a:pt x="0" y="930706"/>
                </a:lnTo>
                <a:lnTo>
                  <a:pt x="77177" y="930706"/>
                </a:lnTo>
              </a:path>
            </a:pathLst>
          </a:custGeom>
          <a:ln w="50876">
            <a:solidFill>
              <a:srgbClr val="F76902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D3BC671A-0ED1-0F05-04AB-CBD0FFE33C1B}"/>
              </a:ext>
            </a:extLst>
          </p:cNvPr>
          <p:cNvSpPr/>
          <p:nvPr/>
        </p:nvSpPr>
        <p:spPr>
          <a:xfrm>
            <a:off x="5064175" y="8163864"/>
            <a:ext cx="720725" cy="720725"/>
          </a:xfrm>
          <a:custGeom>
            <a:avLst/>
            <a:gdLst/>
            <a:ahLst/>
            <a:cxnLst/>
            <a:rect l="l" t="t" r="r" b="b"/>
            <a:pathLst>
              <a:path w="720725" h="720725">
                <a:moveTo>
                  <a:pt x="720344" y="0"/>
                </a:moveTo>
                <a:lnTo>
                  <a:pt x="0" y="0"/>
                </a:lnTo>
                <a:lnTo>
                  <a:pt x="0" y="720343"/>
                </a:lnTo>
                <a:lnTo>
                  <a:pt x="720344" y="720343"/>
                </a:lnTo>
                <a:lnTo>
                  <a:pt x="7203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3F9E0289-907E-ED84-B00D-DC5C2ED1EFED}"/>
              </a:ext>
            </a:extLst>
          </p:cNvPr>
          <p:cNvSpPr/>
          <p:nvPr/>
        </p:nvSpPr>
        <p:spPr>
          <a:xfrm>
            <a:off x="5114810" y="8212645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619074" y="0"/>
                </a:moveTo>
                <a:lnTo>
                  <a:pt x="0" y="0"/>
                </a:lnTo>
                <a:lnTo>
                  <a:pt x="0" y="619074"/>
                </a:lnTo>
                <a:lnTo>
                  <a:pt x="619074" y="619074"/>
                </a:lnTo>
                <a:lnTo>
                  <a:pt x="619074" y="0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439449A2-A996-CEF7-8BCF-45254C85CE1D}"/>
              </a:ext>
            </a:extLst>
          </p:cNvPr>
          <p:cNvSpPr txBox="1"/>
          <p:nvPr/>
        </p:nvSpPr>
        <p:spPr>
          <a:xfrm>
            <a:off x="5877431" y="8130045"/>
            <a:ext cx="1250950" cy="741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87020">
              <a:lnSpc>
                <a:spcPct val="102099"/>
              </a:lnSpc>
              <a:spcBef>
                <a:spcPts val="95"/>
              </a:spcBef>
            </a:pP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Caption</a:t>
            </a:r>
            <a:r>
              <a:rPr sz="1150" spc="-9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5" dirty="0">
                <a:solidFill>
                  <a:schemeClr val="bg1"/>
                </a:solidFill>
                <a:latin typeface="Arial"/>
                <a:cs typeface="Arial"/>
              </a:rPr>
              <a:t>for</a:t>
            </a:r>
            <a:r>
              <a:rPr sz="1150" spc="5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30" dirty="0">
                <a:solidFill>
                  <a:schemeClr val="bg1"/>
                </a:solidFill>
                <a:latin typeface="Arial"/>
                <a:cs typeface="Arial"/>
              </a:rPr>
              <a:t>QR</a:t>
            </a:r>
            <a:r>
              <a:rPr sz="1150" spc="-8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code</a:t>
            </a:r>
            <a:r>
              <a:rPr sz="1150" spc="-8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10" dirty="0">
                <a:solidFill>
                  <a:schemeClr val="bg1"/>
                </a:solidFill>
                <a:latin typeface="Arial"/>
                <a:cs typeface="Arial"/>
              </a:rPr>
              <a:t>at</a:t>
            </a:r>
            <a:r>
              <a:rPr sz="1150" spc="-8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0" dirty="0">
                <a:solidFill>
                  <a:schemeClr val="bg1"/>
                </a:solidFill>
                <a:latin typeface="Arial"/>
                <a:cs typeface="Arial"/>
              </a:rPr>
              <a:t>left </a:t>
            </a:r>
            <a:r>
              <a:rPr sz="1150" dirty="0">
                <a:solidFill>
                  <a:schemeClr val="bg1"/>
                </a:solidFill>
                <a:latin typeface="Arial"/>
                <a:cs typeface="Arial"/>
              </a:rPr>
              <a:t>goes</a:t>
            </a:r>
            <a:r>
              <a:rPr sz="1150" spc="-10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150" spc="-20" dirty="0">
                <a:solidFill>
                  <a:schemeClr val="bg1"/>
                </a:solidFill>
                <a:latin typeface="Arial"/>
                <a:cs typeface="Arial"/>
              </a:rPr>
              <a:t>here.</a:t>
            </a:r>
            <a:endParaRPr sz="115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spc="-10" dirty="0">
                <a:solidFill>
                  <a:srgbClr val="F76902"/>
                </a:solidFill>
                <a:latin typeface="Arial"/>
                <a:cs typeface="Arial"/>
              </a:rPr>
              <a:t>webaddress.rit.edu</a:t>
            </a:r>
            <a:endParaRPr sz="1150" dirty="0">
              <a:latin typeface="Arial"/>
              <a:cs typeface="Arial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D45D0248-2E3B-F4E5-9714-0ACC9E2D8764}"/>
              </a:ext>
            </a:extLst>
          </p:cNvPr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001" t="19503"/>
          <a:stretch/>
        </p:blipFill>
        <p:spPr>
          <a:xfrm>
            <a:off x="2347823" y="163447"/>
            <a:ext cx="3549295" cy="6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290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202</Words>
  <Application>Microsoft Macintosh PowerPoint</Application>
  <PresentationFormat>Custom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7</cp:revision>
  <dcterms:created xsi:type="dcterms:W3CDTF">2025-06-16T20:27:29Z</dcterms:created>
  <dcterms:modified xsi:type="dcterms:W3CDTF">2025-06-17T03:49:50Z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