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</p:sldIdLst>
  <p:sldSz cx="8534400" cy="10820400"/>
  <p:notesSz cx="8534400" cy="10820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63" d="100"/>
          <a:sy n="63" d="100"/>
        </p:scale>
        <p:origin x="3704" y="6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0080" y="3354324"/>
            <a:ext cx="7254240" cy="2272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80160" y="6059424"/>
            <a:ext cx="5974080" cy="270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6720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95216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6720" y="432816"/>
            <a:ext cx="7680960" cy="173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720" y="2488692"/>
            <a:ext cx="7680960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01696" y="10062972"/>
            <a:ext cx="2731008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6720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144768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6541236"/>
            <a:ext cx="7940675" cy="3973829"/>
          </a:xfrm>
          <a:custGeom>
            <a:avLst/>
            <a:gdLst/>
            <a:ahLst/>
            <a:cxnLst/>
            <a:rect l="l" t="t" r="r" b="b"/>
            <a:pathLst>
              <a:path w="7940675" h="3973829">
                <a:moveTo>
                  <a:pt x="7940192" y="0"/>
                </a:moveTo>
                <a:lnTo>
                  <a:pt x="0" y="0"/>
                </a:lnTo>
                <a:lnTo>
                  <a:pt x="0" y="3973372"/>
                </a:lnTo>
                <a:lnTo>
                  <a:pt x="7940192" y="3973372"/>
                </a:lnTo>
                <a:lnTo>
                  <a:pt x="7940192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305790"/>
            <a:ext cx="7940675" cy="976630"/>
          </a:xfrm>
          <a:custGeom>
            <a:avLst/>
            <a:gdLst/>
            <a:ahLst/>
            <a:cxnLst/>
            <a:rect l="l" t="t" r="r" b="b"/>
            <a:pathLst>
              <a:path w="7940675" h="976630">
                <a:moveTo>
                  <a:pt x="7940192" y="0"/>
                </a:moveTo>
                <a:lnTo>
                  <a:pt x="0" y="0"/>
                </a:lnTo>
                <a:lnTo>
                  <a:pt x="0" y="976490"/>
                </a:lnTo>
                <a:lnTo>
                  <a:pt x="7940192" y="976490"/>
                </a:lnTo>
                <a:lnTo>
                  <a:pt x="7940192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11" name="object 11"/>
          <p:cNvSpPr>
            <a:spLocks/>
          </p:cNvSpPr>
          <p:nvPr/>
        </p:nvSpPr>
        <p:spPr>
          <a:xfrm>
            <a:off x="114300" y="380999"/>
            <a:ext cx="8305800" cy="0"/>
          </a:xfrm>
          <a:custGeom>
            <a:avLst/>
            <a:gdLst/>
            <a:ahLst/>
            <a:cxnLst/>
            <a:rect l="l" t="t" r="r" b="b"/>
            <a:pathLst>
              <a:path w="8305800">
                <a:moveTo>
                  <a:pt x="190500" y="0"/>
                </a:moveTo>
                <a:lnTo>
                  <a:pt x="0" y="0"/>
                </a:lnTo>
              </a:path>
              <a:path w="8305800">
                <a:moveTo>
                  <a:pt x="8115300" y="0"/>
                </a:moveTo>
                <a:lnTo>
                  <a:pt x="83058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4" name="object 14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300" y="3810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29600" y="3810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1000" y="1143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153400" y="1143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667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2286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05800" y="2667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6" name="object 26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0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8" name="object 2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67700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EF48B78-B99A-259A-779D-D8770396C56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0439400"/>
            <a:ext cx="8534400" cy="381000"/>
            <a:chOff x="0" y="10439400"/>
            <a:chExt cx="8534400" cy="381000"/>
          </a:xfrm>
        </p:grpSpPr>
        <p:sp>
          <p:nvSpPr>
            <p:cNvPr id="12" name="object 1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7" name="object 1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580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2">
            <a:extLst>
              <a:ext uri="{FF2B5EF4-FFF2-40B4-BE49-F238E27FC236}">
                <a16:creationId xmlns:a16="http://schemas.microsoft.com/office/drawing/2014/main" id="{45E7FAA1-CD74-C8CD-B26A-E2EE6714D5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1282293"/>
            <a:ext cx="7940675" cy="5295265"/>
          </a:xfrm>
          <a:custGeom>
            <a:avLst/>
            <a:gdLst/>
            <a:ahLst/>
            <a:cxnLst/>
            <a:rect l="l" t="t" r="r" b="b"/>
            <a:pathLst>
              <a:path w="7940675" h="5295265">
                <a:moveTo>
                  <a:pt x="7940192" y="0"/>
                </a:moveTo>
                <a:lnTo>
                  <a:pt x="0" y="0"/>
                </a:lnTo>
                <a:lnTo>
                  <a:pt x="0" y="5294731"/>
                </a:lnTo>
                <a:lnTo>
                  <a:pt x="7940192" y="5294731"/>
                </a:lnTo>
                <a:lnTo>
                  <a:pt x="7940192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EF7064B-30E9-2EAA-AA2A-D305E1455B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6621" y="5366825"/>
            <a:ext cx="7940675" cy="1219200"/>
          </a:xfrm>
          <a:prstGeom prst="rect">
            <a:avLst/>
          </a:prstGeom>
        </p:spPr>
      </p:pic>
      <p:sp>
        <p:nvSpPr>
          <p:cNvPr id="33" name="object 2">
            <a:extLst>
              <a:ext uri="{FF2B5EF4-FFF2-40B4-BE49-F238E27FC236}">
                <a16:creationId xmlns:a16="http://schemas.microsoft.com/office/drawing/2014/main" id="{61BCBB87-E702-C26C-11BA-2D28985ED2F0}"/>
              </a:ext>
            </a:extLst>
          </p:cNvPr>
          <p:cNvSpPr txBox="1"/>
          <p:nvPr/>
        </p:nvSpPr>
        <p:spPr>
          <a:xfrm>
            <a:off x="1231339" y="7009268"/>
            <a:ext cx="6271895" cy="707951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29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fugiamusanim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 maiorro</a:t>
            </a:r>
            <a:r>
              <a:rPr sz="2200" b="1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tectotati</a:t>
            </a:r>
            <a:r>
              <a:rPr sz="2200" b="1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maiossequi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id="{CAECB52F-5CA2-D885-748E-DE35B067BFCF}"/>
              </a:ext>
            </a:extLst>
          </p:cNvPr>
          <p:cNvSpPr/>
          <p:nvPr/>
        </p:nvSpPr>
        <p:spPr>
          <a:xfrm>
            <a:off x="1244039" y="7866092"/>
            <a:ext cx="6125210" cy="0"/>
          </a:xfrm>
          <a:custGeom>
            <a:avLst/>
            <a:gdLst/>
            <a:ahLst/>
            <a:cxnLst/>
            <a:rect l="l" t="t" r="r" b="b"/>
            <a:pathLst>
              <a:path w="6125209">
                <a:moveTo>
                  <a:pt x="0" y="0"/>
                </a:moveTo>
                <a:lnTo>
                  <a:pt x="6124714" y="0"/>
                </a:lnTo>
              </a:path>
            </a:pathLst>
          </a:custGeom>
          <a:ln w="3175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EFC3A4AF-82F4-8542-012F-52C5D96447E2}"/>
              </a:ext>
            </a:extLst>
          </p:cNvPr>
          <p:cNvSpPr txBox="1"/>
          <p:nvPr/>
        </p:nvSpPr>
        <p:spPr>
          <a:xfrm>
            <a:off x="1834726" y="5188356"/>
            <a:ext cx="5397165" cy="1684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520"/>
              </a:lnSpc>
              <a:spcBef>
                <a:spcPts val="135"/>
              </a:spcBef>
            </a:pPr>
            <a:r>
              <a:rPr sz="595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6520"/>
              </a:lnSpc>
            </a:pPr>
            <a:r>
              <a:rPr sz="59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50" b="1" spc="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587D9BBC-5EC0-5A11-8549-C2CE45A4F6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5800" y="1805536"/>
            <a:ext cx="3843020" cy="3877945"/>
          </a:xfrm>
          <a:custGeom>
            <a:avLst/>
            <a:gdLst/>
            <a:ahLst/>
            <a:cxnLst/>
            <a:rect l="l" t="t" r="r" b="b"/>
            <a:pathLst>
              <a:path w="3843020" h="3877945">
                <a:moveTo>
                  <a:pt x="945908" y="3876446"/>
                </a:moveTo>
                <a:lnTo>
                  <a:pt x="0" y="3877856"/>
                </a:lnTo>
                <a:lnTo>
                  <a:pt x="0" y="0"/>
                </a:lnTo>
                <a:lnTo>
                  <a:pt x="3842435" y="0"/>
                </a:lnTo>
                <a:lnTo>
                  <a:pt x="3806621" y="3554272"/>
                </a:lnTo>
              </a:path>
            </a:pathLst>
          </a:custGeom>
          <a:ln w="6398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93AB9C8B-5F74-8B43-EAAD-CC8CFB3A7390}"/>
              </a:ext>
            </a:extLst>
          </p:cNvPr>
          <p:cNvSpPr txBox="1"/>
          <p:nvPr/>
        </p:nvSpPr>
        <p:spPr>
          <a:xfrm>
            <a:off x="1231339" y="8101330"/>
            <a:ext cx="3528695" cy="1576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95"/>
              </a:spcBef>
            </a:pP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sequate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</a:t>
            </a:r>
            <a:r>
              <a:rPr sz="1250" spc="-8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ratiis</a:t>
            </a:r>
            <a:r>
              <a:rPr sz="1250" spc="-8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onserro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temquam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incipsam, odi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dignatectur.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Quiasim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25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magnimus,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tore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utem.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oiditium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recturem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quae.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action.</a:t>
            </a:r>
            <a:endParaRPr sz="1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7">
            <a:extLst>
              <a:ext uri="{FF2B5EF4-FFF2-40B4-BE49-F238E27FC236}">
                <a16:creationId xmlns:a16="http://schemas.microsoft.com/office/drawing/2014/main" id="{4D08F112-0572-9277-505F-BAB7FE181D11}"/>
              </a:ext>
            </a:extLst>
          </p:cNvPr>
          <p:cNvSpPr/>
          <p:nvPr/>
        </p:nvSpPr>
        <p:spPr>
          <a:xfrm>
            <a:off x="5251635" y="8444372"/>
            <a:ext cx="77470" cy="930910"/>
          </a:xfrm>
          <a:custGeom>
            <a:avLst/>
            <a:gdLst/>
            <a:ahLst/>
            <a:cxnLst/>
            <a:rect l="l" t="t" r="r" b="b"/>
            <a:pathLst>
              <a:path w="77470" h="930909">
                <a:moveTo>
                  <a:pt x="77190" y="0"/>
                </a:moveTo>
                <a:lnTo>
                  <a:pt x="0" y="0"/>
                </a:lnTo>
                <a:lnTo>
                  <a:pt x="0" y="930706"/>
                </a:lnTo>
                <a:lnTo>
                  <a:pt x="77177" y="930706"/>
                </a:lnTo>
              </a:path>
            </a:pathLst>
          </a:custGeom>
          <a:ln w="50876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9" name="object 9">
            <a:extLst>
              <a:ext uri="{FF2B5EF4-FFF2-40B4-BE49-F238E27FC236}">
                <a16:creationId xmlns:a16="http://schemas.microsoft.com/office/drawing/2014/main" id="{5548F464-66B8-955D-1F95-ABC56817778E}"/>
              </a:ext>
            </a:extLst>
          </p:cNvPr>
          <p:cNvSpPr/>
          <p:nvPr/>
        </p:nvSpPr>
        <p:spPr>
          <a:xfrm>
            <a:off x="5409590" y="8551411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720344" y="0"/>
                </a:moveTo>
                <a:lnTo>
                  <a:pt x="0" y="0"/>
                </a:lnTo>
                <a:lnTo>
                  <a:pt x="0" y="720343"/>
                </a:lnTo>
                <a:lnTo>
                  <a:pt x="720344" y="720343"/>
                </a:lnTo>
                <a:lnTo>
                  <a:pt x="7203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0" name="object 10">
            <a:extLst>
              <a:ext uri="{FF2B5EF4-FFF2-40B4-BE49-F238E27FC236}">
                <a16:creationId xmlns:a16="http://schemas.microsoft.com/office/drawing/2014/main" id="{FA896402-59EC-5B73-269C-50EE33F7F6D8}"/>
              </a:ext>
            </a:extLst>
          </p:cNvPr>
          <p:cNvSpPr/>
          <p:nvPr/>
        </p:nvSpPr>
        <p:spPr>
          <a:xfrm>
            <a:off x="5460225" y="8600192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1" name="object 11">
            <a:extLst>
              <a:ext uri="{FF2B5EF4-FFF2-40B4-BE49-F238E27FC236}">
                <a16:creationId xmlns:a16="http://schemas.microsoft.com/office/drawing/2014/main" id="{E75E67D9-D24F-5CDE-3605-38FCEE98EDBF}"/>
              </a:ext>
            </a:extLst>
          </p:cNvPr>
          <p:cNvSpPr txBox="1"/>
          <p:nvPr/>
        </p:nvSpPr>
        <p:spPr>
          <a:xfrm>
            <a:off x="6222846" y="8517592"/>
            <a:ext cx="1250950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7020">
              <a:lnSpc>
                <a:spcPct val="102099"/>
              </a:lnSpc>
              <a:spcBef>
                <a:spcPts val="95"/>
              </a:spcBef>
            </a:pP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150" spc="-9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sz="1150" spc="5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3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chemeClr val="bg1"/>
                </a:solidFill>
                <a:latin typeface="Arial"/>
                <a:cs typeface="Arial"/>
              </a:rPr>
              <a:t>at</a:t>
            </a:r>
            <a:r>
              <a:rPr sz="1150" spc="-8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left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goes</a:t>
            </a:r>
            <a:r>
              <a:rPr sz="1150" spc="-10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here.</a:t>
            </a:r>
            <a:endParaRPr sz="115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>
                <a:solidFill>
                  <a:srgbClr val="F76902"/>
                </a:solidFill>
                <a:latin typeface="Arial"/>
                <a:cs typeface="Arial"/>
              </a:rPr>
              <a:t>webaddress.rit.edu</a:t>
            </a:r>
            <a:endParaRPr sz="1150" dirty="0">
              <a:latin typeface="Arial"/>
              <a:cs typeface="Arial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D140E8A1-B348-DA67-F94D-122B1D6B1B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001" t="19503"/>
          <a:stretch/>
        </p:blipFill>
        <p:spPr>
          <a:xfrm>
            <a:off x="2759912" y="539342"/>
            <a:ext cx="3549295" cy="6994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DD15809-B466-C222-D386-E640A0C4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0C3F124-E0C6-DE01-BA6B-CF37BF6E77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6541236"/>
            <a:ext cx="7940675" cy="3973829"/>
          </a:xfrm>
          <a:custGeom>
            <a:avLst/>
            <a:gdLst/>
            <a:ahLst/>
            <a:cxnLst/>
            <a:rect l="l" t="t" r="r" b="b"/>
            <a:pathLst>
              <a:path w="7940675" h="3973829">
                <a:moveTo>
                  <a:pt x="7940192" y="0"/>
                </a:moveTo>
                <a:lnTo>
                  <a:pt x="0" y="0"/>
                </a:lnTo>
                <a:lnTo>
                  <a:pt x="0" y="3973372"/>
                </a:lnTo>
                <a:lnTo>
                  <a:pt x="7940192" y="3973372"/>
                </a:lnTo>
                <a:lnTo>
                  <a:pt x="7940192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CBA084F-F477-7F86-2FEE-961A6A83E9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305790"/>
            <a:ext cx="7940675" cy="976630"/>
          </a:xfrm>
          <a:custGeom>
            <a:avLst/>
            <a:gdLst/>
            <a:ahLst/>
            <a:cxnLst/>
            <a:rect l="l" t="t" r="r" b="b"/>
            <a:pathLst>
              <a:path w="7940675" h="976630">
                <a:moveTo>
                  <a:pt x="7940192" y="0"/>
                </a:moveTo>
                <a:lnTo>
                  <a:pt x="0" y="0"/>
                </a:lnTo>
                <a:lnTo>
                  <a:pt x="0" y="976490"/>
                </a:lnTo>
                <a:lnTo>
                  <a:pt x="7940192" y="976490"/>
                </a:lnTo>
                <a:lnTo>
                  <a:pt x="7940192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F64E5E02-77CA-D2CC-0A3D-9C865D2BA2AF}"/>
              </a:ext>
            </a:extLst>
          </p:cNvPr>
          <p:cNvSpPr>
            <a:spLocks/>
          </p:cNvSpPr>
          <p:nvPr/>
        </p:nvSpPr>
        <p:spPr>
          <a:xfrm>
            <a:off x="114300" y="380999"/>
            <a:ext cx="8305800" cy="0"/>
          </a:xfrm>
          <a:custGeom>
            <a:avLst/>
            <a:gdLst/>
            <a:ahLst/>
            <a:cxnLst/>
            <a:rect l="l" t="t" r="r" b="b"/>
            <a:pathLst>
              <a:path w="8305800">
                <a:moveTo>
                  <a:pt x="190500" y="0"/>
                </a:moveTo>
                <a:lnTo>
                  <a:pt x="0" y="0"/>
                </a:lnTo>
              </a:path>
              <a:path w="8305800">
                <a:moveTo>
                  <a:pt x="8115300" y="0"/>
                </a:moveTo>
                <a:lnTo>
                  <a:pt x="83058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2A34575A-4168-94B3-DB08-87291F6154F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300" y="3810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77B7B852-2A41-3421-DE49-0259AC342F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29600" y="3810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>
            <a:extLst>
              <a:ext uri="{FF2B5EF4-FFF2-40B4-BE49-F238E27FC236}">
                <a16:creationId xmlns:a16="http://schemas.microsoft.com/office/drawing/2014/main" id="{90DEC229-072C-6085-0963-546D88FF10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1000" y="1143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5C5682F2-BBAA-6D36-A206-4CFDA776D4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153400" y="1143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935670B5-D92D-DD80-27A1-0B475B5EB4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667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2286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3" name="object 23">
            <a:extLst>
              <a:ext uri="{FF2B5EF4-FFF2-40B4-BE49-F238E27FC236}">
                <a16:creationId xmlns:a16="http://schemas.microsoft.com/office/drawing/2014/main" id="{2F20EDEB-B4F1-DE9E-46E5-CD8973F87B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05800" y="2667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DCB25394-5086-DDC9-E43A-554045BAD81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6700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58AB3B01-5931-050D-A077-D0141B93E0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67700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A996D30-588E-9C4C-E0E3-45F1ACA9F16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0439400"/>
            <a:ext cx="8534400" cy="381000"/>
            <a:chOff x="0" y="10439400"/>
            <a:chExt cx="8534400" cy="381000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2CCD6EEA-90B9-EF5E-C4B6-1E531397F0D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0170C0B3-E148-4F7A-5DED-CC2AFE8E72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E03547EB-FFD9-DB01-89D3-0DCE2D8676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B409546A-2BEA-3D46-0C5E-D22EB08EB6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6465ADC7-4CDA-AC5C-20F8-9C3F49EC6A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F721D1CD-2628-D227-0997-536563BBFDD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3CE8B626-62D3-18ED-2D81-0B6F28D718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2286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>
              <a:extLst>
                <a:ext uri="{FF2B5EF4-FFF2-40B4-BE49-F238E27FC236}">
                  <a16:creationId xmlns:a16="http://schemas.microsoft.com/office/drawing/2014/main" id="{854226DA-62D2-B946-B779-8AB055104B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5800" y="105537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>
              <a:extLst>
                <a:ext uri="{FF2B5EF4-FFF2-40B4-BE49-F238E27FC236}">
                  <a16:creationId xmlns:a16="http://schemas.microsoft.com/office/drawing/2014/main" id="{608EDDC6-A234-7307-A324-F9B56884132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44449772-0AC0-FEC9-E5CA-4D6501C4DD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10591800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h="228600">
                  <a:moveTo>
                    <a:pt x="0" y="0"/>
                  </a:moveTo>
                  <a:lnTo>
                    <a:pt x="0" y="2286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2">
            <a:extLst>
              <a:ext uri="{FF2B5EF4-FFF2-40B4-BE49-F238E27FC236}">
                <a16:creationId xmlns:a16="http://schemas.microsoft.com/office/drawing/2014/main" id="{E4C476DF-4AA9-AC36-467E-DD8E9508BE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7103" y="1282293"/>
            <a:ext cx="7940675" cy="5295265"/>
          </a:xfrm>
          <a:custGeom>
            <a:avLst/>
            <a:gdLst/>
            <a:ahLst/>
            <a:cxnLst/>
            <a:rect l="l" t="t" r="r" b="b"/>
            <a:pathLst>
              <a:path w="7940675" h="5295265">
                <a:moveTo>
                  <a:pt x="7940192" y="0"/>
                </a:moveTo>
                <a:lnTo>
                  <a:pt x="0" y="0"/>
                </a:lnTo>
                <a:lnTo>
                  <a:pt x="0" y="5294731"/>
                </a:lnTo>
                <a:lnTo>
                  <a:pt x="7940192" y="5294731"/>
                </a:lnTo>
                <a:lnTo>
                  <a:pt x="7940192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C550D8F3-02B9-07F9-2A00-33F8670A6F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6621" y="5366825"/>
            <a:ext cx="7940675" cy="1219200"/>
          </a:xfrm>
          <a:prstGeom prst="rect">
            <a:avLst/>
          </a:prstGeom>
        </p:spPr>
      </p:pic>
      <p:sp>
        <p:nvSpPr>
          <p:cNvPr id="33" name="object 2">
            <a:extLst>
              <a:ext uri="{FF2B5EF4-FFF2-40B4-BE49-F238E27FC236}">
                <a16:creationId xmlns:a16="http://schemas.microsoft.com/office/drawing/2014/main" id="{78BE26E6-0B41-CA92-9D38-04295CBB99D1}"/>
              </a:ext>
            </a:extLst>
          </p:cNvPr>
          <p:cNvSpPr txBox="1"/>
          <p:nvPr/>
        </p:nvSpPr>
        <p:spPr>
          <a:xfrm>
            <a:off x="1231339" y="7009268"/>
            <a:ext cx="6271895" cy="707951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29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fugiamusanim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 maiorro</a:t>
            </a:r>
            <a:r>
              <a:rPr sz="2200" b="1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tectotati</a:t>
            </a:r>
            <a:r>
              <a:rPr sz="2200" b="1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maiossequi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id="{F6187CF9-2A40-E435-16BE-E66DD01B1411}"/>
              </a:ext>
            </a:extLst>
          </p:cNvPr>
          <p:cNvSpPr/>
          <p:nvPr/>
        </p:nvSpPr>
        <p:spPr>
          <a:xfrm>
            <a:off x="1244039" y="7866092"/>
            <a:ext cx="6125210" cy="0"/>
          </a:xfrm>
          <a:custGeom>
            <a:avLst/>
            <a:gdLst/>
            <a:ahLst/>
            <a:cxnLst/>
            <a:rect l="l" t="t" r="r" b="b"/>
            <a:pathLst>
              <a:path w="6125209">
                <a:moveTo>
                  <a:pt x="0" y="0"/>
                </a:moveTo>
                <a:lnTo>
                  <a:pt x="6124714" y="0"/>
                </a:lnTo>
              </a:path>
            </a:pathLst>
          </a:custGeom>
          <a:ln w="3175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F2F54A64-1FD5-DE66-E43D-81B7B1C71963}"/>
              </a:ext>
            </a:extLst>
          </p:cNvPr>
          <p:cNvSpPr txBox="1"/>
          <p:nvPr/>
        </p:nvSpPr>
        <p:spPr>
          <a:xfrm>
            <a:off x="1834726" y="5188356"/>
            <a:ext cx="5397165" cy="1684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520"/>
              </a:lnSpc>
              <a:spcBef>
                <a:spcPts val="135"/>
              </a:spcBef>
            </a:pPr>
            <a:r>
              <a:rPr sz="595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6520"/>
              </a:lnSpc>
            </a:pPr>
            <a:r>
              <a:rPr sz="59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50" b="1" spc="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61855BFC-0232-BD44-B7EF-17F876527F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5800" y="1805536"/>
            <a:ext cx="3843020" cy="3877945"/>
          </a:xfrm>
          <a:custGeom>
            <a:avLst/>
            <a:gdLst/>
            <a:ahLst/>
            <a:cxnLst/>
            <a:rect l="l" t="t" r="r" b="b"/>
            <a:pathLst>
              <a:path w="3843020" h="3877945">
                <a:moveTo>
                  <a:pt x="945908" y="3876446"/>
                </a:moveTo>
                <a:lnTo>
                  <a:pt x="0" y="3877856"/>
                </a:lnTo>
                <a:lnTo>
                  <a:pt x="0" y="0"/>
                </a:lnTo>
                <a:lnTo>
                  <a:pt x="3842435" y="0"/>
                </a:lnTo>
                <a:lnTo>
                  <a:pt x="3806621" y="3554272"/>
                </a:lnTo>
              </a:path>
            </a:pathLst>
          </a:custGeom>
          <a:ln w="6398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D62F954F-0594-E460-E652-3D6170A8F828}"/>
              </a:ext>
            </a:extLst>
          </p:cNvPr>
          <p:cNvSpPr txBox="1"/>
          <p:nvPr/>
        </p:nvSpPr>
        <p:spPr>
          <a:xfrm>
            <a:off x="1231339" y="8101330"/>
            <a:ext cx="3528695" cy="1576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95"/>
              </a:spcBef>
            </a:pP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sequate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</a:t>
            </a:r>
            <a:r>
              <a:rPr sz="1250" spc="-8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ratiis</a:t>
            </a:r>
            <a:r>
              <a:rPr sz="1250" spc="-8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onserro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temquam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incipsam, odi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dignatectur.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Quiasim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25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magnimus,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tore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utem.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oiditium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recturem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quae.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action.</a:t>
            </a:r>
            <a:endParaRPr sz="1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7">
            <a:extLst>
              <a:ext uri="{FF2B5EF4-FFF2-40B4-BE49-F238E27FC236}">
                <a16:creationId xmlns:a16="http://schemas.microsoft.com/office/drawing/2014/main" id="{F77A8D07-1EFF-31BA-0063-6A75B51FEA51}"/>
              </a:ext>
            </a:extLst>
          </p:cNvPr>
          <p:cNvSpPr/>
          <p:nvPr/>
        </p:nvSpPr>
        <p:spPr>
          <a:xfrm>
            <a:off x="5251635" y="8444372"/>
            <a:ext cx="77470" cy="930910"/>
          </a:xfrm>
          <a:custGeom>
            <a:avLst/>
            <a:gdLst/>
            <a:ahLst/>
            <a:cxnLst/>
            <a:rect l="l" t="t" r="r" b="b"/>
            <a:pathLst>
              <a:path w="77470" h="930909">
                <a:moveTo>
                  <a:pt x="77190" y="0"/>
                </a:moveTo>
                <a:lnTo>
                  <a:pt x="0" y="0"/>
                </a:lnTo>
                <a:lnTo>
                  <a:pt x="0" y="930706"/>
                </a:lnTo>
                <a:lnTo>
                  <a:pt x="77177" y="930706"/>
                </a:lnTo>
              </a:path>
            </a:pathLst>
          </a:custGeom>
          <a:ln w="50876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9" name="object 9">
            <a:extLst>
              <a:ext uri="{FF2B5EF4-FFF2-40B4-BE49-F238E27FC236}">
                <a16:creationId xmlns:a16="http://schemas.microsoft.com/office/drawing/2014/main" id="{3664A82D-D041-C98C-3A42-5A37A4004555}"/>
              </a:ext>
            </a:extLst>
          </p:cNvPr>
          <p:cNvSpPr/>
          <p:nvPr/>
        </p:nvSpPr>
        <p:spPr>
          <a:xfrm>
            <a:off x="5409590" y="8551411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720344" y="0"/>
                </a:moveTo>
                <a:lnTo>
                  <a:pt x="0" y="0"/>
                </a:lnTo>
                <a:lnTo>
                  <a:pt x="0" y="720343"/>
                </a:lnTo>
                <a:lnTo>
                  <a:pt x="720344" y="720343"/>
                </a:lnTo>
                <a:lnTo>
                  <a:pt x="7203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0" name="object 10">
            <a:extLst>
              <a:ext uri="{FF2B5EF4-FFF2-40B4-BE49-F238E27FC236}">
                <a16:creationId xmlns:a16="http://schemas.microsoft.com/office/drawing/2014/main" id="{48CA7C3E-F799-3481-D4C3-F909A1828143}"/>
              </a:ext>
            </a:extLst>
          </p:cNvPr>
          <p:cNvSpPr/>
          <p:nvPr/>
        </p:nvSpPr>
        <p:spPr>
          <a:xfrm>
            <a:off x="5460225" y="8600192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41" name="object 11">
            <a:extLst>
              <a:ext uri="{FF2B5EF4-FFF2-40B4-BE49-F238E27FC236}">
                <a16:creationId xmlns:a16="http://schemas.microsoft.com/office/drawing/2014/main" id="{EAABFD45-8DF1-F9F9-13E9-C55222AC675E}"/>
              </a:ext>
            </a:extLst>
          </p:cNvPr>
          <p:cNvSpPr txBox="1"/>
          <p:nvPr/>
        </p:nvSpPr>
        <p:spPr>
          <a:xfrm>
            <a:off x="6222846" y="8517592"/>
            <a:ext cx="1250950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7020">
              <a:lnSpc>
                <a:spcPct val="102099"/>
              </a:lnSpc>
              <a:spcBef>
                <a:spcPts val="95"/>
              </a:spcBef>
            </a:pP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150" spc="-9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sz="1150" spc="5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3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chemeClr val="bg1"/>
                </a:solidFill>
                <a:latin typeface="Arial"/>
                <a:cs typeface="Arial"/>
              </a:rPr>
              <a:t>at</a:t>
            </a:r>
            <a:r>
              <a:rPr sz="1150" spc="-8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left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goes</a:t>
            </a:r>
            <a:r>
              <a:rPr sz="1150" spc="-10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here.</a:t>
            </a:r>
            <a:endParaRPr sz="115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>
                <a:solidFill>
                  <a:srgbClr val="F76902"/>
                </a:solidFill>
                <a:latin typeface="Arial"/>
                <a:cs typeface="Arial"/>
              </a:rPr>
              <a:t>webaddress.rit.edu</a:t>
            </a:r>
            <a:endParaRPr sz="1150" dirty="0">
              <a:latin typeface="Arial"/>
              <a:cs typeface="Arial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9E104E4A-FBF9-D9E4-734A-B3F2B6E60F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001" t="19503"/>
          <a:stretch/>
        </p:blipFill>
        <p:spPr>
          <a:xfrm>
            <a:off x="2759912" y="539342"/>
            <a:ext cx="3549295" cy="6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15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202</Words>
  <Application>Microsoft Macintosh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5</cp:revision>
  <dcterms:created xsi:type="dcterms:W3CDTF">2025-06-16T20:36:46Z</dcterms:created>
  <dcterms:modified xsi:type="dcterms:W3CDTF">2025-06-17T03:47:43Z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