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8" r:id="rId2"/>
  </p:sldIdLst>
  <p:sldSz cx="7772400" cy="10058400"/>
  <p:notesSz cx="7772400" cy="100584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23"/>
    <p:restoredTop sz="94719"/>
  </p:normalViewPr>
  <p:slideViewPr>
    <p:cSldViewPr>
      <p:cViewPr>
        <p:scale>
          <a:sx n="60" d="100"/>
          <a:sy n="60" d="100"/>
        </p:scale>
        <p:origin x="4048" y="148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2930" y="3118104"/>
            <a:ext cx="6606540" cy="21122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950" b="1" i="0">
                <a:solidFill>
                  <a:srgbClr val="010000"/>
                </a:solidFill>
                <a:latin typeface="Neue Haas Grotesk Display Pro 75 Bold"/>
                <a:cs typeface="Neue Haas Grotesk Display Pro 75 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5860" y="5632704"/>
            <a:ext cx="5440680" cy="251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6/17/25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950" b="1" i="0">
                <a:solidFill>
                  <a:srgbClr val="010000"/>
                </a:solidFill>
                <a:latin typeface="Neue Haas Grotesk Display Pro 75 Bold"/>
                <a:cs typeface="Neue Haas Grotesk Display Pro 75 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6/17/25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950" b="1" i="0">
                <a:solidFill>
                  <a:srgbClr val="010000"/>
                </a:solidFill>
                <a:latin typeface="Neue Haas Grotesk Display Pro 75 Bold"/>
                <a:cs typeface="Neue Haas Grotesk Display Pro 75 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8620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002786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6/17/25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950" b="1" i="0">
                <a:solidFill>
                  <a:srgbClr val="010000"/>
                </a:solidFill>
                <a:latin typeface="Neue Haas Grotesk Display Pro 75 Bold"/>
                <a:cs typeface="Neue Haas Grotesk Display Pro 75 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6/17/25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6/17/25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074748" y="1511169"/>
            <a:ext cx="4942205" cy="16744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950" b="1" i="0">
                <a:solidFill>
                  <a:srgbClr val="010000"/>
                </a:solidFill>
                <a:latin typeface="Neue Haas Grotesk Display Pro 75 Bold"/>
                <a:cs typeface="Neue Haas Grotesk Display Pro 75 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074747" y="2934839"/>
            <a:ext cx="3568700" cy="55251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2616" y="9354312"/>
            <a:ext cx="2487168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8620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6/17/25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596128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object 2">
            <a:extLst>
              <a:ext uri="{FF2B5EF4-FFF2-40B4-BE49-F238E27FC236}">
                <a16:creationId xmlns:a16="http://schemas.microsoft.com/office/drawing/2014/main" id="{6B0A9C3C-A236-440C-6B2F-29934A9B3E53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-5" y="0"/>
            <a:ext cx="7772400" cy="10058400"/>
            <a:chOff x="-5" y="0"/>
            <a:chExt cx="7772400" cy="10058400"/>
          </a:xfrm>
        </p:grpSpPr>
        <p:sp>
          <p:nvSpPr>
            <p:cNvPr id="5" name="object 3">
              <a:extLst>
                <a:ext uri="{FF2B5EF4-FFF2-40B4-BE49-F238E27FC236}">
                  <a16:creationId xmlns:a16="http://schemas.microsoft.com/office/drawing/2014/main" id="{D1144885-51EC-A9A0-629C-2CE68B39FC49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0" y="0"/>
              <a:ext cx="7772400" cy="9261475"/>
            </a:xfrm>
            <a:custGeom>
              <a:avLst/>
              <a:gdLst/>
              <a:ahLst/>
              <a:cxnLst/>
              <a:rect l="l" t="t" r="r" b="b"/>
              <a:pathLst>
                <a:path w="7772400" h="9261475">
                  <a:moveTo>
                    <a:pt x="7772400" y="0"/>
                  </a:moveTo>
                  <a:lnTo>
                    <a:pt x="0" y="0"/>
                  </a:lnTo>
                  <a:lnTo>
                    <a:pt x="0" y="9260903"/>
                  </a:lnTo>
                  <a:lnTo>
                    <a:pt x="7772400" y="2070684"/>
                  </a:lnTo>
                  <a:lnTo>
                    <a:pt x="7772400" y="0"/>
                  </a:lnTo>
                  <a:close/>
                </a:path>
              </a:pathLst>
            </a:custGeom>
            <a:solidFill>
              <a:srgbClr val="010000"/>
            </a:solidFill>
          </p:spPr>
          <p:txBody>
            <a:bodyPr wrap="square" lIns="0" tIns="0" rIns="0" bIns="0" rtlCol="0"/>
            <a:lstStyle/>
            <a:p>
              <a:pPr algn="l" rtl="0"/>
              <a:endParaRPr/>
            </a:p>
          </p:txBody>
        </p:sp>
        <p:sp>
          <p:nvSpPr>
            <p:cNvPr id="6" name="object 4">
              <a:extLst>
                <a:ext uri="{FF2B5EF4-FFF2-40B4-BE49-F238E27FC236}">
                  <a16:creationId xmlns:a16="http://schemas.microsoft.com/office/drawing/2014/main" id="{1A38863D-5738-BD97-16D7-3613D4178155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-5" y="973256"/>
              <a:ext cx="7772400" cy="9085580"/>
            </a:xfrm>
            <a:custGeom>
              <a:avLst/>
              <a:gdLst/>
              <a:ahLst/>
              <a:cxnLst/>
              <a:rect l="l" t="t" r="r" b="b"/>
              <a:pathLst>
                <a:path w="7772400" h="9085580">
                  <a:moveTo>
                    <a:pt x="1971217" y="0"/>
                  </a:moveTo>
                  <a:lnTo>
                    <a:pt x="1970468" y="761"/>
                  </a:lnTo>
                  <a:lnTo>
                    <a:pt x="1969401" y="761"/>
                  </a:lnTo>
                  <a:lnTo>
                    <a:pt x="1969401" y="1828"/>
                  </a:lnTo>
                  <a:lnTo>
                    <a:pt x="0" y="1971230"/>
                  </a:lnTo>
                  <a:lnTo>
                    <a:pt x="0" y="9085148"/>
                  </a:lnTo>
                  <a:lnTo>
                    <a:pt x="4915725" y="9085148"/>
                  </a:lnTo>
                  <a:lnTo>
                    <a:pt x="7772400" y="6228460"/>
                  </a:lnTo>
                  <a:lnTo>
                    <a:pt x="7772400" y="761"/>
                  </a:lnTo>
                  <a:lnTo>
                    <a:pt x="1971992" y="761"/>
                  </a:lnTo>
                  <a:lnTo>
                    <a:pt x="1971217" y="0"/>
                  </a:lnTo>
                  <a:close/>
                </a:path>
              </a:pathLst>
            </a:custGeom>
            <a:solidFill>
              <a:srgbClr val="F7690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5">
              <a:extLst>
                <a:ext uri="{FF2B5EF4-FFF2-40B4-BE49-F238E27FC236}">
                  <a16:creationId xmlns:a16="http://schemas.microsoft.com/office/drawing/2014/main" id="{9CCC6CB3-2792-C6E2-31BF-6E6AD9714D30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113508" y="6933896"/>
              <a:ext cx="6125210" cy="0"/>
            </a:xfrm>
            <a:custGeom>
              <a:avLst/>
              <a:gdLst/>
              <a:ahLst/>
              <a:cxnLst/>
              <a:rect l="l" t="t" r="r" b="b"/>
              <a:pathLst>
                <a:path w="6125209">
                  <a:moveTo>
                    <a:pt x="0" y="0"/>
                  </a:moveTo>
                  <a:lnTo>
                    <a:pt x="6124714" y="0"/>
                  </a:lnTo>
                </a:path>
              </a:pathLst>
            </a:custGeom>
            <a:ln w="3175">
              <a:solidFill>
                <a:srgbClr val="F3732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6">
              <a:extLst>
                <a:ext uri="{FF2B5EF4-FFF2-40B4-BE49-F238E27FC236}">
                  <a16:creationId xmlns:a16="http://schemas.microsoft.com/office/drawing/2014/main" id="{68307C3D-7AB7-5FC4-A3B4-3FE1374F7F3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5121103" y="7512175"/>
              <a:ext cx="77470" cy="930910"/>
            </a:xfrm>
            <a:custGeom>
              <a:avLst/>
              <a:gdLst/>
              <a:ahLst/>
              <a:cxnLst/>
              <a:rect l="l" t="t" r="r" b="b"/>
              <a:pathLst>
                <a:path w="77470" h="930909">
                  <a:moveTo>
                    <a:pt x="77190" y="0"/>
                  </a:moveTo>
                  <a:lnTo>
                    <a:pt x="0" y="0"/>
                  </a:lnTo>
                  <a:lnTo>
                    <a:pt x="0" y="930706"/>
                  </a:lnTo>
                  <a:lnTo>
                    <a:pt x="77177" y="930706"/>
                  </a:lnTo>
                </a:path>
              </a:pathLst>
            </a:custGeom>
            <a:ln w="50876">
              <a:solidFill>
                <a:srgbClr val="F7690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7">
              <a:extLst>
                <a:ext uri="{FF2B5EF4-FFF2-40B4-BE49-F238E27FC236}">
                  <a16:creationId xmlns:a16="http://schemas.microsoft.com/office/drawing/2014/main" id="{7194D6A8-E8FC-1454-7913-57367B0981B5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6213945" y="8059318"/>
              <a:ext cx="922655" cy="922655"/>
            </a:xfrm>
            <a:custGeom>
              <a:avLst/>
              <a:gdLst/>
              <a:ahLst/>
              <a:cxnLst/>
              <a:rect l="l" t="t" r="r" b="b"/>
              <a:pathLst>
                <a:path w="922654" h="922654">
                  <a:moveTo>
                    <a:pt x="922032" y="0"/>
                  </a:moveTo>
                  <a:lnTo>
                    <a:pt x="0" y="0"/>
                  </a:lnTo>
                  <a:lnTo>
                    <a:pt x="0" y="922032"/>
                  </a:lnTo>
                  <a:lnTo>
                    <a:pt x="922032" y="922032"/>
                  </a:lnTo>
                  <a:lnTo>
                    <a:pt x="92203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8">
              <a:extLst>
                <a:ext uri="{FF2B5EF4-FFF2-40B4-BE49-F238E27FC236}">
                  <a16:creationId xmlns:a16="http://schemas.microsoft.com/office/drawing/2014/main" id="{89CA8AE4-3E6E-50EC-BAE6-67AF48196E5A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6278753" y="8124126"/>
              <a:ext cx="792480" cy="792480"/>
            </a:xfrm>
            <a:custGeom>
              <a:avLst/>
              <a:gdLst/>
              <a:ahLst/>
              <a:cxnLst/>
              <a:rect l="l" t="t" r="r" b="b"/>
              <a:pathLst>
                <a:path w="792479" h="792479">
                  <a:moveTo>
                    <a:pt x="792416" y="0"/>
                  </a:moveTo>
                  <a:lnTo>
                    <a:pt x="0" y="0"/>
                  </a:lnTo>
                  <a:lnTo>
                    <a:pt x="0" y="792416"/>
                  </a:lnTo>
                  <a:lnTo>
                    <a:pt x="792416" y="792416"/>
                  </a:lnTo>
                  <a:lnTo>
                    <a:pt x="792416" y="0"/>
                  </a:lnTo>
                  <a:close/>
                </a:path>
              </a:pathLst>
            </a:custGeom>
            <a:solidFill>
              <a:srgbClr val="D1D3D4"/>
            </a:solidFill>
          </p:spPr>
          <p:txBody>
            <a:bodyPr wrap="square" lIns="0" tIns="0" rIns="0" bIns="0" rtlCol="0"/>
            <a:lstStyle/>
            <a:p>
              <a:pPr algn="l" rtl="0"/>
              <a:endParaRPr/>
            </a:p>
          </p:txBody>
        </p:sp>
        <p:sp>
          <p:nvSpPr>
            <p:cNvPr id="11" name="object 9">
              <a:extLst>
                <a:ext uri="{FF2B5EF4-FFF2-40B4-BE49-F238E27FC236}">
                  <a16:creationId xmlns:a16="http://schemas.microsoft.com/office/drawing/2014/main" id="{EC6F0DAE-95E1-F098-7A1F-B4866DE03BEB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0" y="5565513"/>
              <a:ext cx="4918075" cy="4493260"/>
            </a:xfrm>
            <a:custGeom>
              <a:avLst/>
              <a:gdLst/>
              <a:ahLst/>
              <a:cxnLst/>
              <a:rect l="l" t="t" r="r" b="b"/>
              <a:pathLst>
                <a:path w="4918075" h="4493259">
                  <a:moveTo>
                    <a:pt x="1768246" y="0"/>
                  </a:moveTo>
                  <a:lnTo>
                    <a:pt x="0" y="1772602"/>
                  </a:lnTo>
                  <a:lnTo>
                    <a:pt x="0" y="4492891"/>
                  </a:lnTo>
                  <a:lnTo>
                    <a:pt x="3580485" y="4492891"/>
                  </a:lnTo>
                  <a:lnTo>
                    <a:pt x="4917503" y="3135122"/>
                  </a:lnTo>
                  <a:lnTo>
                    <a:pt x="1768246" y="3135122"/>
                  </a:lnTo>
                  <a:lnTo>
                    <a:pt x="176824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0">
              <a:extLst>
                <a:ext uri="{FF2B5EF4-FFF2-40B4-BE49-F238E27FC236}">
                  <a16:creationId xmlns:a16="http://schemas.microsoft.com/office/drawing/2014/main" id="{EEC9134C-4EF2-3D7F-2F07-0BD200C8EBF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0" y="5029517"/>
              <a:ext cx="1189990" cy="3677920"/>
            </a:xfrm>
            <a:custGeom>
              <a:avLst/>
              <a:gdLst/>
              <a:ahLst/>
              <a:cxnLst/>
              <a:rect l="l" t="t" r="r" b="b"/>
              <a:pathLst>
                <a:path w="1189990" h="3677920">
                  <a:moveTo>
                    <a:pt x="1188775" y="0"/>
                  </a:moveTo>
                  <a:lnTo>
                    <a:pt x="0" y="0"/>
                  </a:lnTo>
                  <a:lnTo>
                    <a:pt x="0" y="3677874"/>
                  </a:lnTo>
                  <a:lnTo>
                    <a:pt x="1189499" y="2488374"/>
                  </a:lnTo>
                  <a:lnTo>
                    <a:pt x="1188775" y="2487650"/>
                  </a:lnTo>
                  <a:lnTo>
                    <a:pt x="1188775" y="0"/>
                  </a:lnTo>
                  <a:close/>
                </a:path>
              </a:pathLst>
            </a:custGeom>
            <a:solidFill>
              <a:srgbClr val="D1D3D4"/>
            </a:solidFill>
          </p:spPr>
          <p:txBody>
            <a:bodyPr wrap="square" lIns="0" tIns="0" rIns="0" bIns="0" rtlCol="0"/>
            <a:lstStyle/>
            <a:p>
              <a:pPr algn="l" rtl="0"/>
              <a:endParaRPr/>
            </a:p>
          </p:txBody>
        </p:sp>
      </p:grpSp>
      <p:pic>
        <p:nvPicPr>
          <p:cNvPr id="3" name="Graphic 2">
            <a:extLst>
              <a:ext uri="{FF2B5EF4-FFF2-40B4-BE49-F238E27FC236}">
                <a16:creationId xmlns:a16="http://schemas.microsoft.com/office/drawing/2014/main" id="{2A5CE2F7-5377-0E54-0073-7EB6ED8F71C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5001" t="19503"/>
          <a:stretch/>
        </p:blipFill>
        <p:spPr>
          <a:xfrm>
            <a:off x="2064826" y="152400"/>
            <a:ext cx="3878774" cy="764339"/>
          </a:xfrm>
          <a:prstGeom prst="rect">
            <a:avLst/>
          </a:prstGeom>
        </p:spPr>
      </p:pic>
      <p:sp>
        <p:nvSpPr>
          <p:cNvPr id="20" name="object 4">
            <a:extLst>
              <a:ext uri="{FF2B5EF4-FFF2-40B4-BE49-F238E27FC236}">
                <a16:creationId xmlns:a16="http://schemas.microsoft.com/office/drawing/2014/main" id="{E59FDC36-6206-CB9A-15EC-064BFC816D27}"/>
              </a:ext>
            </a:extLst>
          </p:cNvPr>
          <p:cNvSpPr txBox="1"/>
          <p:nvPr/>
        </p:nvSpPr>
        <p:spPr>
          <a:xfrm>
            <a:off x="2074746" y="5494378"/>
            <a:ext cx="4073831" cy="2918107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 marR="734695">
              <a:lnSpc>
                <a:spcPts val="2300"/>
              </a:lnSpc>
              <a:spcBef>
                <a:spcPts val="3085"/>
              </a:spcBef>
            </a:pPr>
            <a:r>
              <a:rPr sz="2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</a:t>
            </a:r>
            <a:r>
              <a:rPr sz="2200" b="1" spc="-3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</a:t>
            </a:r>
            <a:r>
              <a:rPr sz="2200" b="1" spc="-2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nem</a:t>
            </a:r>
            <a:r>
              <a:rPr sz="2200" b="1" spc="-3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200" b="1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fugiwamu </a:t>
            </a:r>
            <a:r>
              <a:rPr sz="2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sanim</a:t>
            </a:r>
            <a:r>
              <a:rPr sz="2200" b="1" spc="-2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serchil</a:t>
            </a:r>
            <a:r>
              <a:rPr sz="2200" b="1" spc="-2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200" b="1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luptur.</a:t>
            </a:r>
            <a:endParaRPr sz="2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68325">
              <a:lnSpc>
                <a:spcPts val="2000"/>
              </a:lnSpc>
              <a:spcBef>
                <a:spcPts val="1675"/>
              </a:spcBef>
            </a:pPr>
            <a:r>
              <a:rPr sz="180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Evenihil</a:t>
            </a:r>
            <a:r>
              <a:rPr sz="1800" spc="-3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maximil</a:t>
            </a:r>
            <a:r>
              <a:rPr sz="1800" spc="-2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modis</a:t>
            </a:r>
            <a:r>
              <a:rPr sz="1800" spc="-2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nihil</a:t>
            </a:r>
            <a:r>
              <a:rPr sz="1800" spc="-3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spc="-2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ium </a:t>
            </a:r>
            <a:r>
              <a:rPr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</a:t>
            </a:r>
            <a:r>
              <a:rPr sz="1800" spc="-1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</a:t>
            </a:r>
            <a:r>
              <a:rPr sz="1800" spc="-1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nimus,</a:t>
            </a:r>
            <a:r>
              <a:rPr sz="1800" spc="-1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  <a:r>
              <a:rPr sz="1800" spc="-1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sz="1800" spc="-1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  <a:r>
              <a:rPr sz="180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spc="-2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natur. </a:t>
            </a:r>
            <a:r>
              <a:rPr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Dantum</a:t>
            </a:r>
            <a:r>
              <a:rPr sz="1800" spc="-4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quodis</a:t>
            </a:r>
            <a:r>
              <a:rPr sz="1800" spc="-3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quia</a:t>
            </a:r>
            <a:r>
              <a:rPr sz="1800" spc="-3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dolore</a:t>
            </a:r>
            <a:r>
              <a:rPr sz="1800" spc="-3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spc="-2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 </a:t>
            </a:r>
            <a:r>
              <a:rPr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quate</a:t>
            </a:r>
            <a:r>
              <a:rPr sz="1800" spc="-2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suntem</a:t>
            </a:r>
            <a:r>
              <a:rPr sz="1800" spc="-2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sapis</a:t>
            </a:r>
            <a:r>
              <a:rPr sz="1800" spc="-2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utatures</a:t>
            </a:r>
            <a:r>
              <a:rPr sz="1800" spc="-2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et, </a:t>
            </a:r>
            <a:r>
              <a:rPr sz="180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totatiist</a:t>
            </a:r>
            <a:r>
              <a:rPr sz="1800" spc="-2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vellupta</a:t>
            </a:r>
            <a:r>
              <a:rPr sz="1800" spc="-1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perrum</a:t>
            </a:r>
            <a:r>
              <a:rPr sz="1800" spc="-2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alissin </a:t>
            </a:r>
            <a:r>
              <a:rPr sz="1800" spc="-1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veniaestis</a:t>
            </a:r>
            <a:r>
              <a:rPr sz="1800" spc="-4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ipietus</a:t>
            </a:r>
            <a:endParaRPr lang="en-US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68325"/>
            <a:endParaRPr sz="1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800" b="1" spc="-85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CTA</a:t>
            </a:r>
            <a:r>
              <a:rPr sz="18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goes</a:t>
            </a:r>
            <a:r>
              <a:rPr sz="1800" b="1" spc="-15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b="1" spc="-2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here.</a:t>
            </a:r>
            <a:endParaRPr sz="18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object 2">
            <a:extLst>
              <a:ext uri="{FF2B5EF4-FFF2-40B4-BE49-F238E27FC236}">
                <a16:creationId xmlns:a16="http://schemas.microsoft.com/office/drawing/2014/main" id="{DC303D29-0145-E85B-F4F2-73287C0F3070}"/>
              </a:ext>
            </a:extLst>
          </p:cNvPr>
          <p:cNvSpPr txBox="1"/>
          <p:nvPr/>
        </p:nvSpPr>
        <p:spPr>
          <a:xfrm>
            <a:off x="2074748" y="1511169"/>
            <a:ext cx="5316652" cy="4291496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ts val="6470"/>
              </a:lnSpc>
              <a:spcBef>
                <a:spcPts val="135"/>
              </a:spcBef>
            </a:pPr>
            <a:r>
              <a:rPr sz="5900" b="1" spc="-1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Heading</a:t>
            </a:r>
            <a:endParaRPr sz="59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76250">
              <a:lnSpc>
                <a:spcPts val="5605"/>
              </a:lnSpc>
            </a:pPr>
            <a:r>
              <a:rPr sz="59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Ipso</a:t>
            </a:r>
            <a:r>
              <a:rPr sz="5900" b="1" spc="3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5900" b="1" spc="-1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Soluptia</a:t>
            </a:r>
            <a:endParaRPr sz="59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ts val="5255"/>
              </a:lnSpc>
            </a:pPr>
            <a:r>
              <a:rPr sz="5900" b="1" spc="-2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Onem</a:t>
            </a:r>
            <a:r>
              <a:rPr lang="en-US" sz="5900" b="1" spc="-2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12700">
              <a:lnSpc>
                <a:spcPts val="5255"/>
              </a:lnSpc>
            </a:pPr>
            <a:r>
              <a:rPr lang="en-US" sz="5900" b="1" spc="-2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sz="5900" b="1" spc="-1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orerchit</a:t>
            </a:r>
            <a:r>
              <a:rPr lang="en-US" sz="5900" b="1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900" b="1" spc="-1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consequis</a:t>
            </a:r>
            <a:endParaRPr lang="en-US" sz="59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ts val="5255"/>
              </a:lnSpc>
            </a:pPr>
            <a:endParaRPr sz="595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object 11">
            <a:extLst>
              <a:ext uri="{FF2B5EF4-FFF2-40B4-BE49-F238E27FC236}">
                <a16:creationId xmlns:a16="http://schemas.microsoft.com/office/drawing/2014/main" id="{8FE1E5A4-D9C3-44BD-1E40-AC614D92FF4F}"/>
              </a:ext>
            </a:extLst>
          </p:cNvPr>
          <p:cNvSpPr txBox="1"/>
          <p:nvPr/>
        </p:nvSpPr>
        <p:spPr>
          <a:xfrm>
            <a:off x="6266053" y="9018836"/>
            <a:ext cx="1038860" cy="534121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z="1150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Caption</a:t>
            </a:r>
            <a:r>
              <a:rPr sz="1150" spc="-95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50" spc="-25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endParaRPr sz="11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30"/>
              </a:spcBef>
            </a:pPr>
            <a:r>
              <a:rPr sz="1150" spc="-30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QR</a:t>
            </a:r>
            <a:r>
              <a:rPr sz="1150" spc="-75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50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code</a:t>
            </a:r>
            <a:r>
              <a:rPr sz="1150" spc="-75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50" spc="-20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above.</a:t>
            </a:r>
            <a:endParaRPr sz="11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z="1150" b="1" spc="-10" dirty="0">
                <a:solidFill>
                  <a:srgbClr val="01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rit.edu</a:t>
            </a:r>
            <a:endParaRPr sz="11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object 3">
            <a:extLst>
              <a:ext uri="{FF2B5EF4-FFF2-40B4-BE49-F238E27FC236}">
                <a16:creationId xmlns:a16="http://schemas.microsoft.com/office/drawing/2014/main" id="{DAD69288-82FD-46FC-1756-A950020D54D0}"/>
              </a:ext>
            </a:extLst>
          </p:cNvPr>
          <p:cNvSpPr/>
          <p:nvPr/>
        </p:nvSpPr>
        <p:spPr>
          <a:xfrm>
            <a:off x="2074746" y="7982712"/>
            <a:ext cx="414020" cy="0"/>
          </a:xfrm>
          <a:custGeom>
            <a:avLst/>
            <a:gdLst/>
            <a:ahLst/>
            <a:cxnLst/>
            <a:rect l="l" t="t" r="r" b="b"/>
            <a:pathLst>
              <a:path w="414019">
                <a:moveTo>
                  <a:pt x="0" y="0"/>
                </a:moveTo>
                <a:lnTo>
                  <a:pt x="413435" y="0"/>
                </a:lnTo>
              </a:path>
            </a:pathLst>
          </a:custGeom>
          <a:ln w="50800">
            <a:solidFill>
              <a:schemeClr val="bg1"/>
            </a:solidFill>
          </a:ln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</p:spTree>
    <p:extLst>
      <p:ext uri="{BB962C8B-B14F-4D97-AF65-F5344CB8AC3E}">
        <p14:creationId xmlns:p14="http://schemas.microsoft.com/office/powerpoint/2010/main" val="25525533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</TotalTime>
  <Words>59</Words>
  <Application>Microsoft Macintosh PowerPoint</Application>
  <PresentationFormat>Custom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Neue Haas Grotesk Display Pro 75 Bold</vt:lpstr>
      <vt:lpstr>Arial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Zachary Clarry</cp:lastModifiedBy>
  <cp:revision>7</cp:revision>
  <dcterms:created xsi:type="dcterms:W3CDTF">2025-06-17T15:37:47Z</dcterms:created>
  <dcterms:modified xsi:type="dcterms:W3CDTF">2025-06-17T15:55:44Z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2025-06-17T00:00:00Z</vt:filetime>
  </property>
  <property fmtid="{D5CDD505-2E9C-101B-9397-08002B2CF9AE}" pid="3" name="Creator">
    <vt:lpwstr>Adobe InDesign 20.2 (Macintosh)</vt:lpwstr>
  </property>
  <property fmtid="{D5CDD505-2E9C-101B-9397-08002B2CF9AE}" pid="4" name="LastSaved">
    <vt:filetime>2025-06-17T00:00:00Z</vt:filetime>
  </property>
  <property fmtid="{D5CDD505-2E9C-101B-9397-08002B2CF9AE}" pid="5" name="Producer">
    <vt:lpwstr>Adobe PDF Library 17.0</vt:lpwstr>
  </property>
</Properties>
</file>