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8534400" cy="10820400"/>
  <p:notesSz cx="8534400" cy="10820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76" d="100"/>
          <a:sy n="76" d="100"/>
        </p:scale>
        <p:origin x="3368" y="2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40080" y="3354324"/>
            <a:ext cx="7254240" cy="2272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950" b="1" i="0">
                <a:solidFill>
                  <a:srgbClr val="01000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80160" y="6059424"/>
            <a:ext cx="5974080" cy="2705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50" b="1" i="0">
                <a:solidFill>
                  <a:srgbClr val="01000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50" b="1" i="0">
                <a:solidFill>
                  <a:srgbClr val="01000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26720" y="2488692"/>
            <a:ext cx="3712464" cy="7141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395216" y="2488692"/>
            <a:ext cx="3712464" cy="7141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50" b="1" i="0">
                <a:solidFill>
                  <a:srgbClr val="01000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55748" y="1892169"/>
            <a:ext cx="4942205" cy="16744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950" b="1" i="0">
                <a:solidFill>
                  <a:srgbClr val="01000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455747" y="3315839"/>
            <a:ext cx="3568700" cy="55251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901696" y="10062972"/>
            <a:ext cx="2731008" cy="5410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26720" y="10062972"/>
            <a:ext cx="1962912" cy="5410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144768" y="10062972"/>
            <a:ext cx="1962912" cy="5410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>
            <a:grpSpLocks noGrp="1" noUngrp="1" noRot="1" noMove="1" noResize="1"/>
          </p:cNvGrpSpPr>
          <p:nvPr/>
        </p:nvGrpSpPr>
        <p:grpSpPr>
          <a:xfrm>
            <a:off x="0" y="0"/>
            <a:ext cx="8534400" cy="10820400"/>
            <a:chOff x="0" y="0"/>
            <a:chExt cx="8534400" cy="10820400"/>
          </a:xfrm>
        </p:grpSpPr>
        <p:sp>
          <p:nvSpPr>
            <p:cNvPr id="3" name="object 3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66696" y="266703"/>
              <a:ext cx="8001000" cy="9481185"/>
            </a:xfrm>
            <a:custGeom>
              <a:avLst/>
              <a:gdLst/>
              <a:ahLst/>
              <a:cxnLst/>
              <a:rect l="l" t="t" r="r" b="b"/>
              <a:pathLst>
                <a:path w="8001000" h="9481185">
                  <a:moveTo>
                    <a:pt x="8001000" y="0"/>
                  </a:moveTo>
                  <a:lnTo>
                    <a:pt x="0" y="0"/>
                  </a:lnTo>
                  <a:lnTo>
                    <a:pt x="0" y="9480943"/>
                  </a:lnTo>
                  <a:lnTo>
                    <a:pt x="8001000" y="2079244"/>
                  </a:lnTo>
                  <a:lnTo>
                    <a:pt x="8001000" y="0"/>
                  </a:lnTo>
                  <a:close/>
                </a:path>
              </a:pathLst>
            </a:custGeom>
            <a:solidFill>
              <a:srgbClr val="010000"/>
            </a:solidFill>
          </p:spPr>
          <p:txBody>
            <a:bodyPr wrap="square" lIns="0" tIns="0" rIns="0" bIns="0" rtlCol="0"/>
            <a:lstStyle/>
            <a:p>
              <a:pPr algn="l" rtl="0"/>
              <a:endParaRPr/>
            </a:p>
          </p:txBody>
        </p:sp>
        <p:sp>
          <p:nvSpPr>
            <p:cNvPr id="4" name="object 4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66691" y="1354262"/>
              <a:ext cx="8001000" cy="9199880"/>
            </a:xfrm>
            <a:custGeom>
              <a:avLst/>
              <a:gdLst/>
              <a:ahLst/>
              <a:cxnLst/>
              <a:rect l="l" t="t" r="r" b="b"/>
              <a:pathLst>
                <a:path w="8001000" h="9199880">
                  <a:moveTo>
                    <a:pt x="2085517" y="0"/>
                  </a:moveTo>
                  <a:lnTo>
                    <a:pt x="2084768" y="749"/>
                  </a:lnTo>
                  <a:lnTo>
                    <a:pt x="2083701" y="749"/>
                  </a:lnTo>
                  <a:lnTo>
                    <a:pt x="2083701" y="1816"/>
                  </a:lnTo>
                  <a:lnTo>
                    <a:pt x="0" y="2085517"/>
                  </a:lnTo>
                  <a:lnTo>
                    <a:pt x="0" y="9199448"/>
                  </a:lnTo>
                  <a:lnTo>
                    <a:pt x="4915725" y="9199448"/>
                  </a:lnTo>
                  <a:lnTo>
                    <a:pt x="8001000" y="6114160"/>
                  </a:lnTo>
                  <a:lnTo>
                    <a:pt x="8001000" y="749"/>
                  </a:lnTo>
                  <a:lnTo>
                    <a:pt x="2086292" y="749"/>
                  </a:lnTo>
                  <a:lnTo>
                    <a:pt x="2085517" y="0"/>
                  </a:lnTo>
                  <a:close/>
                </a:path>
              </a:pathLst>
            </a:custGeom>
            <a:solidFill>
              <a:srgbClr val="F76902"/>
            </a:solidFill>
          </p:spPr>
          <p:txBody>
            <a:bodyPr wrap="square" lIns="0" tIns="0" rIns="0" bIns="0" rtlCol="0"/>
            <a:lstStyle/>
            <a:p>
              <a:pPr algn="l" rtl="0"/>
              <a:endParaRPr/>
            </a:p>
          </p:txBody>
        </p:sp>
        <p:sp>
          <p:nvSpPr>
            <p:cNvPr id="5" name="object 5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494508" y="7314896"/>
              <a:ext cx="6125210" cy="0"/>
            </a:xfrm>
            <a:custGeom>
              <a:avLst/>
              <a:gdLst/>
              <a:ahLst/>
              <a:cxnLst/>
              <a:rect l="l" t="t" r="r" b="b"/>
              <a:pathLst>
                <a:path w="6125209">
                  <a:moveTo>
                    <a:pt x="0" y="0"/>
                  </a:moveTo>
                  <a:lnTo>
                    <a:pt x="6124714" y="0"/>
                  </a:lnTo>
                </a:path>
              </a:pathLst>
            </a:custGeom>
            <a:ln w="3175">
              <a:solidFill>
                <a:srgbClr val="F373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502103" y="7893175"/>
              <a:ext cx="77470" cy="930910"/>
            </a:xfrm>
            <a:custGeom>
              <a:avLst/>
              <a:gdLst/>
              <a:ahLst/>
              <a:cxnLst/>
              <a:rect l="l" t="t" r="r" b="b"/>
              <a:pathLst>
                <a:path w="77470" h="930909">
                  <a:moveTo>
                    <a:pt x="77190" y="0"/>
                  </a:moveTo>
                  <a:lnTo>
                    <a:pt x="0" y="0"/>
                  </a:lnTo>
                  <a:lnTo>
                    <a:pt x="0" y="930706"/>
                  </a:lnTo>
                  <a:lnTo>
                    <a:pt x="77177" y="930706"/>
                  </a:lnTo>
                </a:path>
              </a:pathLst>
            </a:custGeom>
            <a:ln w="50876">
              <a:solidFill>
                <a:srgbClr val="F7690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594944" y="8440318"/>
              <a:ext cx="922655" cy="922655"/>
            </a:xfrm>
            <a:custGeom>
              <a:avLst/>
              <a:gdLst/>
              <a:ahLst/>
              <a:cxnLst/>
              <a:rect l="l" t="t" r="r" b="b"/>
              <a:pathLst>
                <a:path w="922654" h="922654">
                  <a:moveTo>
                    <a:pt x="922032" y="0"/>
                  </a:moveTo>
                  <a:lnTo>
                    <a:pt x="0" y="0"/>
                  </a:lnTo>
                  <a:lnTo>
                    <a:pt x="0" y="922032"/>
                  </a:lnTo>
                  <a:lnTo>
                    <a:pt x="922032" y="922032"/>
                  </a:lnTo>
                  <a:lnTo>
                    <a:pt x="9220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59753" y="8505126"/>
              <a:ext cx="792480" cy="792480"/>
            </a:xfrm>
            <a:custGeom>
              <a:avLst/>
              <a:gdLst/>
              <a:ahLst/>
              <a:cxnLst/>
              <a:rect l="l" t="t" r="r" b="b"/>
              <a:pathLst>
                <a:path w="792479" h="792479">
                  <a:moveTo>
                    <a:pt x="792416" y="0"/>
                  </a:moveTo>
                  <a:lnTo>
                    <a:pt x="0" y="0"/>
                  </a:lnTo>
                  <a:lnTo>
                    <a:pt x="0" y="792416"/>
                  </a:lnTo>
                  <a:lnTo>
                    <a:pt x="792416" y="792416"/>
                  </a:lnTo>
                  <a:lnTo>
                    <a:pt x="792416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" name="object 9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66696" y="5946495"/>
              <a:ext cx="5032375" cy="4607560"/>
            </a:xfrm>
            <a:custGeom>
              <a:avLst/>
              <a:gdLst/>
              <a:ahLst/>
              <a:cxnLst/>
              <a:rect l="l" t="t" r="r" b="b"/>
              <a:pathLst>
                <a:path w="5032375" h="4607559">
                  <a:moveTo>
                    <a:pt x="1882546" y="0"/>
                  </a:moveTo>
                  <a:lnTo>
                    <a:pt x="0" y="1887194"/>
                  </a:lnTo>
                  <a:lnTo>
                    <a:pt x="0" y="4607204"/>
                  </a:lnTo>
                  <a:lnTo>
                    <a:pt x="3582225" y="4607204"/>
                  </a:lnTo>
                  <a:lnTo>
                    <a:pt x="5031816" y="3135122"/>
                  </a:lnTo>
                  <a:lnTo>
                    <a:pt x="1882546" y="3135122"/>
                  </a:lnTo>
                  <a:lnTo>
                    <a:pt x="188254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66700" y="5410517"/>
              <a:ext cx="1304290" cy="3792220"/>
            </a:xfrm>
            <a:custGeom>
              <a:avLst/>
              <a:gdLst/>
              <a:ahLst/>
              <a:cxnLst/>
              <a:rect l="l" t="t" r="r" b="b"/>
              <a:pathLst>
                <a:path w="1304290" h="3792220">
                  <a:moveTo>
                    <a:pt x="1303075" y="0"/>
                  </a:moveTo>
                  <a:lnTo>
                    <a:pt x="0" y="0"/>
                  </a:lnTo>
                  <a:lnTo>
                    <a:pt x="0" y="3792174"/>
                  </a:lnTo>
                  <a:lnTo>
                    <a:pt x="1303799" y="2488374"/>
                  </a:lnTo>
                  <a:lnTo>
                    <a:pt x="1303075" y="2487650"/>
                  </a:lnTo>
                  <a:lnTo>
                    <a:pt x="1303075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4300" y="114300"/>
              <a:ext cx="8305800" cy="10591800"/>
            </a:xfrm>
            <a:custGeom>
              <a:avLst/>
              <a:gdLst/>
              <a:ahLst/>
              <a:cxnLst/>
              <a:rect l="l" t="t" r="r" b="b"/>
              <a:pathLst>
                <a:path w="8305800" h="10591800">
                  <a:moveTo>
                    <a:pt x="190500" y="266700"/>
                  </a:moveTo>
                  <a:lnTo>
                    <a:pt x="0" y="266700"/>
                  </a:lnTo>
                </a:path>
                <a:path w="8305800" h="10591800">
                  <a:moveTo>
                    <a:pt x="8115300" y="266700"/>
                  </a:moveTo>
                  <a:lnTo>
                    <a:pt x="8305800" y="266700"/>
                  </a:lnTo>
                </a:path>
                <a:path w="8305800" h="10591800">
                  <a:moveTo>
                    <a:pt x="190500" y="10325100"/>
                  </a:moveTo>
                  <a:lnTo>
                    <a:pt x="0" y="10325100"/>
                  </a:lnTo>
                </a:path>
                <a:path w="8305800" h="10591800">
                  <a:moveTo>
                    <a:pt x="8115300" y="10325100"/>
                  </a:moveTo>
                  <a:lnTo>
                    <a:pt x="8305800" y="10325100"/>
                  </a:lnTo>
                </a:path>
                <a:path w="8305800" h="10591800">
                  <a:moveTo>
                    <a:pt x="266700" y="190500"/>
                  </a:moveTo>
                  <a:lnTo>
                    <a:pt x="266700" y="0"/>
                  </a:lnTo>
                </a:path>
                <a:path w="8305800" h="10591800">
                  <a:moveTo>
                    <a:pt x="266700" y="10401300"/>
                  </a:moveTo>
                  <a:lnTo>
                    <a:pt x="266700" y="10591800"/>
                  </a:lnTo>
                </a:path>
                <a:path w="8305800" h="10591800">
                  <a:moveTo>
                    <a:pt x="8039100" y="190500"/>
                  </a:moveTo>
                  <a:lnTo>
                    <a:pt x="8039100" y="0"/>
                  </a:lnTo>
                </a:path>
                <a:path w="8305800" h="10591800">
                  <a:moveTo>
                    <a:pt x="8039100" y="10401300"/>
                  </a:moveTo>
                  <a:lnTo>
                    <a:pt x="8039100" y="10591800"/>
                  </a:lnTo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pPr algn="l" rtl="0"/>
              <a:endParaRPr/>
            </a:p>
          </p:txBody>
        </p:sp>
        <p:sp>
          <p:nvSpPr>
            <p:cNvPr id="12" name="object 12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4300" y="114300"/>
              <a:ext cx="8305800" cy="10591800"/>
            </a:xfrm>
            <a:custGeom>
              <a:avLst/>
              <a:gdLst/>
              <a:ahLst/>
              <a:cxnLst/>
              <a:rect l="l" t="t" r="r" b="b"/>
              <a:pathLst>
                <a:path w="8305800" h="10591800">
                  <a:moveTo>
                    <a:pt x="190500" y="266700"/>
                  </a:moveTo>
                  <a:lnTo>
                    <a:pt x="0" y="266700"/>
                  </a:lnTo>
                </a:path>
                <a:path w="8305800" h="10591800">
                  <a:moveTo>
                    <a:pt x="8115300" y="266700"/>
                  </a:moveTo>
                  <a:lnTo>
                    <a:pt x="8305800" y="266700"/>
                  </a:lnTo>
                </a:path>
                <a:path w="8305800" h="10591800">
                  <a:moveTo>
                    <a:pt x="190500" y="10325100"/>
                  </a:moveTo>
                  <a:lnTo>
                    <a:pt x="0" y="10325100"/>
                  </a:lnTo>
                </a:path>
                <a:path w="8305800" h="10591800">
                  <a:moveTo>
                    <a:pt x="8115300" y="10325100"/>
                  </a:moveTo>
                  <a:lnTo>
                    <a:pt x="8305800" y="10325100"/>
                  </a:lnTo>
                </a:path>
                <a:path w="8305800" h="10591800">
                  <a:moveTo>
                    <a:pt x="266700" y="190500"/>
                  </a:moveTo>
                  <a:lnTo>
                    <a:pt x="266700" y="0"/>
                  </a:lnTo>
                </a:path>
                <a:path w="8305800" h="10591800">
                  <a:moveTo>
                    <a:pt x="266700" y="10401300"/>
                  </a:moveTo>
                  <a:lnTo>
                    <a:pt x="266700" y="10591800"/>
                  </a:lnTo>
                </a:path>
                <a:path w="8305800" h="10591800">
                  <a:moveTo>
                    <a:pt x="8039100" y="190500"/>
                  </a:moveTo>
                  <a:lnTo>
                    <a:pt x="8039100" y="0"/>
                  </a:lnTo>
                </a:path>
                <a:path w="8305800" h="10591800">
                  <a:moveTo>
                    <a:pt x="8039100" y="10401300"/>
                  </a:moveTo>
                  <a:lnTo>
                    <a:pt x="8039100" y="105918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algn="l" rtl="0"/>
              <a:endParaRPr/>
            </a:p>
          </p:txBody>
        </p:sp>
        <p:sp>
          <p:nvSpPr>
            <p:cNvPr id="13" name="object 13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0"/>
              <a:ext cx="8534400" cy="10820400"/>
            </a:xfrm>
            <a:custGeom>
              <a:avLst/>
              <a:gdLst/>
              <a:ahLst/>
              <a:cxnLst/>
              <a:rect l="l" t="t" r="r" b="b"/>
              <a:pathLst>
                <a:path w="8534400" h="10820400">
                  <a:moveTo>
                    <a:pt x="228600" y="266700"/>
                  </a:moveTo>
                  <a:lnTo>
                    <a:pt x="0" y="266700"/>
                  </a:lnTo>
                </a:path>
                <a:path w="8534400" h="10820400">
                  <a:moveTo>
                    <a:pt x="8305800" y="266700"/>
                  </a:moveTo>
                  <a:lnTo>
                    <a:pt x="8534400" y="266700"/>
                  </a:lnTo>
                </a:path>
                <a:path w="8534400" h="10820400">
                  <a:moveTo>
                    <a:pt x="228600" y="10553700"/>
                  </a:moveTo>
                  <a:lnTo>
                    <a:pt x="0" y="10553700"/>
                  </a:lnTo>
                </a:path>
                <a:path w="8534400" h="10820400">
                  <a:moveTo>
                    <a:pt x="8305800" y="10553700"/>
                  </a:moveTo>
                  <a:lnTo>
                    <a:pt x="8534400" y="10553700"/>
                  </a:lnTo>
                </a:path>
                <a:path w="8534400" h="10820400">
                  <a:moveTo>
                    <a:pt x="266700" y="228600"/>
                  </a:moveTo>
                  <a:lnTo>
                    <a:pt x="266700" y="0"/>
                  </a:lnTo>
                </a:path>
                <a:path w="8534400" h="10820400">
                  <a:moveTo>
                    <a:pt x="266700" y="10591800"/>
                  </a:moveTo>
                  <a:lnTo>
                    <a:pt x="266700" y="10820400"/>
                  </a:lnTo>
                </a:path>
                <a:path w="8534400" h="10820400">
                  <a:moveTo>
                    <a:pt x="8267700" y="228600"/>
                  </a:moveTo>
                  <a:lnTo>
                    <a:pt x="8267700" y="0"/>
                  </a:lnTo>
                </a:path>
                <a:path w="8534400" h="10820400">
                  <a:moveTo>
                    <a:pt x="8267700" y="10591800"/>
                  </a:moveTo>
                  <a:lnTo>
                    <a:pt x="8267700" y="10820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algn="l" rtl="0"/>
              <a:endParaRPr/>
            </a:p>
          </p:txBody>
        </p:sp>
      </p:grpSp>
      <p:pic>
        <p:nvPicPr>
          <p:cNvPr id="15" name="Graphic 14">
            <a:extLst>
              <a:ext uri="{FF2B5EF4-FFF2-40B4-BE49-F238E27FC236}">
                <a16:creationId xmlns:a16="http://schemas.microsoft.com/office/drawing/2014/main" id="{F4B5565E-424A-F4AF-EA69-3490B053AB5E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001" t="19503"/>
          <a:stretch/>
        </p:blipFill>
        <p:spPr>
          <a:xfrm>
            <a:off x="2445826" y="529367"/>
            <a:ext cx="3878774" cy="764339"/>
          </a:xfrm>
          <a:prstGeom prst="rect">
            <a:avLst/>
          </a:prstGeom>
        </p:spPr>
      </p:pic>
      <p:sp>
        <p:nvSpPr>
          <p:cNvPr id="16" name="object 4">
            <a:extLst>
              <a:ext uri="{FF2B5EF4-FFF2-40B4-BE49-F238E27FC236}">
                <a16:creationId xmlns:a16="http://schemas.microsoft.com/office/drawing/2014/main" id="{2A08DE36-F7B3-43D2-4766-2F6F79C80894}"/>
              </a:ext>
            </a:extLst>
          </p:cNvPr>
          <p:cNvSpPr txBox="1"/>
          <p:nvPr/>
        </p:nvSpPr>
        <p:spPr>
          <a:xfrm>
            <a:off x="2455746" y="5871345"/>
            <a:ext cx="4073831" cy="2918107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734695">
              <a:lnSpc>
                <a:spcPts val="2300"/>
              </a:lnSpc>
              <a:spcBef>
                <a:spcPts val="3085"/>
              </a:spcBef>
            </a:pP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</a:t>
            </a:r>
            <a:r>
              <a:rPr sz="2200" b="1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2200" b="1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sz="2200" b="1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fugiwamu </a:t>
            </a: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sanim</a:t>
            </a:r>
            <a:r>
              <a:rPr sz="2200" b="1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serchil</a:t>
            </a:r>
            <a:r>
              <a:rPr sz="2200" b="1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luptur.</a:t>
            </a:r>
            <a:endParaRPr sz="2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68325">
              <a:lnSpc>
                <a:spcPts val="2000"/>
              </a:lnSpc>
              <a:spcBef>
                <a:spcPts val="1675"/>
              </a:spcBef>
            </a:pPr>
            <a:r>
              <a:rPr sz="1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Evenihil</a:t>
            </a:r>
            <a:r>
              <a:rPr sz="180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maximil</a:t>
            </a:r>
            <a:r>
              <a:rPr sz="18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modis</a:t>
            </a:r>
            <a:r>
              <a:rPr sz="18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nihil</a:t>
            </a:r>
            <a:r>
              <a:rPr sz="180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ium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</a:t>
            </a:r>
            <a:r>
              <a:rPr sz="1800" spc="-1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1800" spc="-1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nimus,</a:t>
            </a:r>
            <a:r>
              <a:rPr sz="1800" spc="-1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800" spc="-1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sz="1800" spc="-1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natur.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Dantum</a:t>
            </a:r>
            <a:r>
              <a:rPr sz="1800" spc="-4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quodis</a:t>
            </a:r>
            <a:r>
              <a:rPr sz="180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</a:t>
            </a:r>
            <a:r>
              <a:rPr sz="180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</a:t>
            </a:r>
            <a:r>
              <a:rPr sz="180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quate</a:t>
            </a:r>
            <a:r>
              <a:rPr sz="18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suntem</a:t>
            </a:r>
            <a:r>
              <a:rPr sz="18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sapis</a:t>
            </a:r>
            <a:r>
              <a:rPr sz="18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utatures</a:t>
            </a:r>
            <a:r>
              <a:rPr sz="18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et, </a:t>
            </a:r>
            <a:r>
              <a:rPr sz="1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totatiist</a:t>
            </a:r>
            <a:r>
              <a:rPr sz="180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vellupta</a:t>
            </a:r>
            <a:r>
              <a:rPr sz="1800" spc="-1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perrum</a:t>
            </a:r>
            <a:r>
              <a:rPr sz="180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alissin </a:t>
            </a:r>
            <a:r>
              <a:rPr sz="1800" spc="-1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veniaestis</a:t>
            </a:r>
            <a:r>
              <a:rPr sz="1800" spc="-4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ipietus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68325"/>
            <a:endParaRPr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b="1" spc="-8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CTA</a:t>
            </a:r>
            <a:r>
              <a:rPr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goes</a:t>
            </a:r>
            <a:r>
              <a:rPr sz="1800" b="1" spc="-1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spc="-2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</a:t>
            </a:r>
            <a:endParaRPr sz="1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2">
            <a:extLst>
              <a:ext uri="{FF2B5EF4-FFF2-40B4-BE49-F238E27FC236}">
                <a16:creationId xmlns:a16="http://schemas.microsoft.com/office/drawing/2014/main" id="{BAEDF331-873D-78DB-992D-E8FA511D757E}"/>
              </a:ext>
            </a:extLst>
          </p:cNvPr>
          <p:cNvSpPr txBox="1"/>
          <p:nvPr/>
        </p:nvSpPr>
        <p:spPr>
          <a:xfrm>
            <a:off x="2455748" y="1888136"/>
            <a:ext cx="5316652" cy="429149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6470"/>
              </a:lnSpc>
              <a:spcBef>
                <a:spcPts val="135"/>
              </a:spcBef>
            </a:pPr>
            <a:r>
              <a:rPr sz="5900" b="1" spc="-1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Heading</a:t>
            </a:r>
            <a:endParaRPr sz="59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76250">
              <a:lnSpc>
                <a:spcPts val="5605"/>
              </a:lnSpc>
            </a:pPr>
            <a:r>
              <a:rPr sz="5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Ipso</a:t>
            </a:r>
            <a:r>
              <a:rPr sz="5900" b="1" spc="3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900" b="1" spc="-1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Soluptia</a:t>
            </a:r>
            <a:endParaRPr sz="59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5255"/>
              </a:lnSpc>
            </a:pPr>
            <a:r>
              <a:rPr sz="5900" b="1" spc="-2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Onem</a:t>
            </a:r>
            <a:r>
              <a:rPr lang="en-US" sz="5900" b="1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2700">
              <a:lnSpc>
                <a:spcPts val="5255"/>
              </a:lnSpc>
            </a:pPr>
            <a:r>
              <a:rPr lang="en-US" sz="5900" b="1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5900" b="1" spc="-1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orerchit</a:t>
            </a:r>
            <a:r>
              <a:rPr lang="en-US" sz="59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900" b="1" spc="-1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consequis</a:t>
            </a:r>
            <a:endParaRPr lang="en-US" sz="5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5255"/>
              </a:lnSpc>
            </a:pPr>
            <a:endParaRPr sz="595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3">
            <a:extLst>
              <a:ext uri="{FF2B5EF4-FFF2-40B4-BE49-F238E27FC236}">
                <a16:creationId xmlns:a16="http://schemas.microsoft.com/office/drawing/2014/main" id="{5F265104-DC5C-037C-370E-4A4643E2BD55}"/>
              </a:ext>
            </a:extLst>
          </p:cNvPr>
          <p:cNvSpPr/>
          <p:nvPr/>
        </p:nvSpPr>
        <p:spPr>
          <a:xfrm>
            <a:off x="2455746" y="8359679"/>
            <a:ext cx="414020" cy="0"/>
          </a:xfrm>
          <a:custGeom>
            <a:avLst/>
            <a:gdLst/>
            <a:ahLst/>
            <a:cxnLst/>
            <a:rect l="l" t="t" r="r" b="b"/>
            <a:pathLst>
              <a:path w="414019">
                <a:moveTo>
                  <a:pt x="0" y="0"/>
                </a:moveTo>
                <a:lnTo>
                  <a:pt x="413435" y="0"/>
                </a:lnTo>
              </a:path>
            </a:pathLst>
          </a:custGeom>
          <a:ln w="50800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0" name="object 11">
            <a:extLst>
              <a:ext uri="{FF2B5EF4-FFF2-40B4-BE49-F238E27FC236}">
                <a16:creationId xmlns:a16="http://schemas.microsoft.com/office/drawing/2014/main" id="{D70482E1-29B2-690B-6199-089AD79F8B86}"/>
              </a:ext>
            </a:extLst>
          </p:cNvPr>
          <p:cNvSpPr txBox="1"/>
          <p:nvPr/>
        </p:nvSpPr>
        <p:spPr>
          <a:xfrm>
            <a:off x="6647053" y="9395803"/>
            <a:ext cx="1038860" cy="534121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5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Caption</a:t>
            </a:r>
            <a:r>
              <a:rPr sz="1150" spc="-95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50" spc="-25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endParaRPr sz="11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1150" spc="-3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QR</a:t>
            </a:r>
            <a:r>
              <a:rPr sz="1150" spc="-75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5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sz="1150" spc="-75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50" spc="-2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above.</a:t>
            </a:r>
            <a:endParaRPr sz="11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50" b="1" spc="-10" dirty="0">
                <a:solidFill>
                  <a:srgbClr val="01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</a:t>
            </a:r>
            <a:endParaRPr sz="1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59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Neue Haas Grotesk Display Pro 75 Bold</vt:lpstr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2</cp:revision>
  <dcterms:created xsi:type="dcterms:W3CDTF">2025-06-17T15:53:38Z</dcterms:created>
  <dcterms:modified xsi:type="dcterms:W3CDTF">2025-06-17T15:57:08Z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2025-06-17T00:00:00Z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2025-06-17T00:00:00Z</vt:filetime>
  </property>
  <property fmtid="{D5CDD505-2E9C-101B-9397-08002B2CF9AE}" pid="5" name="Producer">
    <vt:lpwstr>Adobe PDF Library 17.0</vt:lpwstr>
  </property>
</Properties>
</file>