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  <p:sldId id="256" r:id="rId3"/>
  </p:sldIdLst>
  <p:sldSz cx="7772400" cy="10058400"/>
  <p:notesSz cx="7772400" cy="10058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>
      <p:cViewPr>
        <p:scale>
          <a:sx n="100" d="100"/>
          <a:sy n="100" d="100"/>
        </p:scale>
        <p:origin x="2936" y="-9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827D7D09-B59C-ACC9-3DD8-FA6DBAE704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4ECBD678-2AB5-264F-8876-37F516D44B5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804672"/>
            <a:ext cx="7772400" cy="411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grpSp>
        <p:nvGrpSpPr>
          <p:cNvPr id="3" name="object 3">
            <a:extLst>
              <a:ext uri="{FF2B5EF4-FFF2-40B4-BE49-F238E27FC236}">
                <a16:creationId xmlns:a16="http://schemas.microsoft.com/office/drawing/2014/main" id="{BD3DF761-AE77-CFFD-5403-4A84CAF13BA2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4462260" y="6748081"/>
            <a:ext cx="3310254" cy="3310890"/>
            <a:chOff x="4462260" y="6748081"/>
            <a:chExt cx="3310254" cy="3310890"/>
          </a:xfrm>
        </p:grpSpPr>
        <p:sp>
          <p:nvSpPr>
            <p:cNvPr id="4" name="object 4">
              <a:extLst>
                <a:ext uri="{FF2B5EF4-FFF2-40B4-BE49-F238E27FC236}">
                  <a16:creationId xmlns:a16="http://schemas.microsoft.com/office/drawing/2014/main" id="{32F32FED-F274-3FE3-2283-62CE1D5BAB8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462260" y="6748081"/>
              <a:ext cx="3310254" cy="3310890"/>
            </a:xfrm>
            <a:custGeom>
              <a:avLst/>
              <a:gdLst/>
              <a:ahLst/>
              <a:cxnLst/>
              <a:rect l="l" t="t" r="r" b="b"/>
              <a:pathLst>
                <a:path w="3310254" h="3310890">
                  <a:moveTo>
                    <a:pt x="3310140" y="0"/>
                  </a:moveTo>
                  <a:lnTo>
                    <a:pt x="0" y="3310318"/>
                  </a:lnTo>
                  <a:lnTo>
                    <a:pt x="3310140" y="3310318"/>
                  </a:lnTo>
                  <a:lnTo>
                    <a:pt x="3310140" y="0"/>
                  </a:lnTo>
                  <a:close/>
                </a:path>
              </a:pathLst>
            </a:custGeom>
            <a:solidFill>
              <a:srgbClr val="F76902"/>
            </a:solidFill>
          </p:spPr>
          <p:txBody>
            <a:bodyPr wrap="square" lIns="0" tIns="0" rIns="0" bIns="0" rtlCol="0"/>
            <a:lstStyle/>
            <a:p>
              <a:pPr algn="l" rtl="0"/>
              <a:endParaRPr/>
            </a:p>
          </p:txBody>
        </p:sp>
        <p:sp>
          <p:nvSpPr>
            <p:cNvPr id="5" name="object 5">
              <a:extLst>
                <a:ext uri="{FF2B5EF4-FFF2-40B4-BE49-F238E27FC236}">
                  <a16:creationId xmlns:a16="http://schemas.microsoft.com/office/drawing/2014/main" id="{8EBC3547-A405-D728-A43B-48FACB857B7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358383" y="8229866"/>
              <a:ext cx="922655" cy="922655"/>
            </a:xfrm>
            <a:custGeom>
              <a:avLst/>
              <a:gdLst/>
              <a:ahLst/>
              <a:cxnLst/>
              <a:rect l="l" t="t" r="r" b="b"/>
              <a:pathLst>
                <a:path w="922654" h="922654">
                  <a:moveTo>
                    <a:pt x="922032" y="0"/>
                  </a:moveTo>
                  <a:lnTo>
                    <a:pt x="0" y="0"/>
                  </a:lnTo>
                  <a:lnTo>
                    <a:pt x="0" y="922032"/>
                  </a:lnTo>
                  <a:lnTo>
                    <a:pt x="922032" y="922032"/>
                  </a:lnTo>
                  <a:lnTo>
                    <a:pt x="9220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>
              <a:extLst>
                <a:ext uri="{FF2B5EF4-FFF2-40B4-BE49-F238E27FC236}">
                  <a16:creationId xmlns:a16="http://schemas.microsoft.com/office/drawing/2014/main" id="{B8E4B8C7-8D95-1C7D-ACD7-3ADFCF869CC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423192" y="8294674"/>
              <a:ext cx="792480" cy="792480"/>
            </a:xfrm>
            <a:custGeom>
              <a:avLst/>
              <a:gdLst/>
              <a:ahLst/>
              <a:cxnLst/>
              <a:rect l="l" t="t" r="r" b="b"/>
              <a:pathLst>
                <a:path w="792479" h="792479">
                  <a:moveTo>
                    <a:pt x="792416" y="0"/>
                  </a:moveTo>
                  <a:lnTo>
                    <a:pt x="0" y="0"/>
                  </a:lnTo>
                  <a:lnTo>
                    <a:pt x="0" y="792416"/>
                  </a:lnTo>
                  <a:lnTo>
                    <a:pt x="792416" y="792416"/>
                  </a:lnTo>
                  <a:lnTo>
                    <a:pt x="792416" y="0"/>
                  </a:lnTo>
                  <a:close/>
                </a:path>
              </a:pathLst>
            </a:custGeom>
            <a:solidFill>
              <a:srgbClr val="D8DCDB"/>
            </a:solidFill>
          </p:spPr>
          <p:txBody>
            <a:bodyPr wrap="square" lIns="0" tIns="0" rIns="0" bIns="0" rtlCol="0"/>
            <a:lstStyle/>
            <a:p>
              <a:pPr algn="l" rtl="0"/>
              <a:endParaRPr dirty="0"/>
            </a:p>
          </p:txBody>
        </p:sp>
      </p:grpSp>
      <p:sp>
        <p:nvSpPr>
          <p:cNvPr id="7" name="object 7">
            <a:extLst>
              <a:ext uri="{FF2B5EF4-FFF2-40B4-BE49-F238E27FC236}">
                <a16:creationId xmlns:a16="http://schemas.microsoft.com/office/drawing/2014/main" id="{BA0F8E9E-D2EA-6458-E252-54212539206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4739409"/>
            <a:ext cx="1026160" cy="1468120"/>
          </a:xfrm>
          <a:custGeom>
            <a:avLst/>
            <a:gdLst/>
            <a:ahLst/>
            <a:cxnLst/>
            <a:rect l="l" t="t" r="r" b="b"/>
            <a:pathLst>
              <a:path w="1026160" h="1468120">
                <a:moveTo>
                  <a:pt x="0" y="0"/>
                </a:moveTo>
                <a:lnTo>
                  <a:pt x="0" y="624420"/>
                </a:lnTo>
                <a:lnTo>
                  <a:pt x="250837" y="723620"/>
                </a:lnTo>
                <a:lnTo>
                  <a:pt x="250837" y="730389"/>
                </a:lnTo>
                <a:lnTo>
                  <a:pt x="0" y="845985"/>
                </a:lnTo>
                <a:lnTo>
                  <a:pt x="0" y="1467523"/>
                </a:lnTo>
                <a:lnTo>
                  <a:pt x="1025829" y="1037831"/>
                </a:lnTo>
                <a:lnTo>
                  <a:pt x="1025829" y="429729"/>
                </a:lnTo>
                <a:lnTo>
                  <a:pt x="0" y="0"/>
                </a:lnTo>
                <a:close/>
              </a:path>
            </a:pathLst>
          </a:custGeom>
          <a:solidFill>
            <a:srgbClr val="D8DBDB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8" name="object 8">
            <a:extLst>
              <a:ext uri="{FF2B5EF4-FFF2-40B4-BE49-F238E27FC236}">
                <a16:creationId xmlns:a16="http://schemas.microsoft.com/office/drawing/2014/main" id="{D9786285-FFEA-7ABE-6C58-32EF483739D7}"/>
              </a:ext>
            </a:extLst>
          </p:cNvPr>
          <p:cNvSpPr txBox="1"/>
          <p:nvPr/>
        </p:nvSpPr>
        <p:spPr>
          <a:xfrm>
            <a:off x="443734" y="4978830"/>
            <a:ext cx="6261865" cy="2361287"/>
          </a:xfrm>
          <a:prstGeom prst="rect">
            <a:avLst/>
          </a:prstGeom>
        </p:spPr>
        <p:txBody>
          <a:bodyPr vert="horz" wrap="square" lIns="0" tIns="212725" rIns="0" bIns="0" rtlCol="0">
            <a:spAutoFit/>
          </a:bodyPr>
          <a:lstStyle/>
          <a:p>
            <a:pPr marL="1426210" marR="345440" indent="-707390">
              <a:lnSpc>
                <a:spcPct val="78400"/>
              </a:lnSpc>
              <a:spcBef>
                <a:spcPts val="1675"/>
              </a:spcBef>
            </a:pPr>
            <a:r>
              <a:rPr sz="5950" b="1" spc="-1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Onemipsa </a:t>
            </a:r>
            <a:r>
              <a:rPr sz="595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oregchip</a:t>
            </a:r>
            <a:r>
              <a:rPr sz="5950" b="1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5950" b="1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endParaRPr sz="595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ts val="5600"/>
              </a:lnSpc>
            </a:pPr>
            <a:r>
              <a:rPr sz="595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cyber</a:t>
            </a:r>
            <a:r>
              <a:rPr sz="5950" b="1" spc="-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595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consequis</a:t>
            </a:r>
            <a:endParaRPr sz="59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76998085-ECE9-8F4D-C81F-A567A8C8CA3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20728" y="4343396"/>
            <a:ext cx="705485" cy="967740"/>
          </a:xfrm>
          <a:custGeom>
            <a:avLst/>
            <a:gdLst/>
            <a:ahLst/>
            <a:cxnLst/>
            <a:rect l="l" t="t" r="r" b="b"/>
            <a:pathLst>
              <a:path w="705485" h="967739">
                <a:moveTo>
                  <a:pt x="0" y="0"/>
                </a:moveTo>
                <a:lnTo>
                  <a:pt x="0" y="388759"/>
                </a:lnTo>
                <a:lnTo>
                  <a:pt x="224612" y="477596"/>
                </a:lnTo>
                <a:lnTo>
                  <a:pt x="224612" y="481787"/>
                </a:lnTo>
                <a:lnTo>
                  <a:pt x="0" y="585292"/>
                </a:lnTo>
                <a:lnTo>
                  <a:pt x="0" y="967739"/>
                </a:lnTo>
                <a:lnTo>
                  <a:pt x="705104" y="672388"/>
                </a:lnTo>
                <a:lnTo>
                  <a:pt x="705104" y="295376"/>
                </a:lnTo>
                <a:lnTo>
                  <a:pt x="0" y="0"/>
                </a:lnTo>
                <a:close/>
              </a:path>
            </a:pathLst>
          </a:custGeom>
          <a:solidFill>
            <a:srgbClr val="F76902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10" name="object 10">
            <a:extLst>
              <a:ext uri="{FF2B5EF4-FFF2-40B4-BE49-F238E27FC236}">
                <a16:creationId xmlns:a16="http://schemas.microsoft.com/office/drawing/2014/main" id="{ED91CAEC-759B-E7F1-F5C9-47C42E6494A2}"/>
              </a:ext>
            </a:extLst>
          </p:cNvPr>
          <p:cNvSpPr txBox="1"/>
          <p:nvPr/>
        </p:nvSpPr>
        <p:spPr>
          <a:xfrm>
            <a:off x="1631819" y="7340217"/>
            <a:ext cx="4288155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spc="-65" dirty="0">
                <a:solidFill>
                  <a:srgbClr val="F76902"/>
                </a:solidFill>
                <a:latin typeface="Arial"/>
                <a:cs typeface="Arial"/>
              </a:rPr>
              <a:t>Resequidunt</a:t>
            </a:r>
            <a:r>
              <a:rPr sz="2200" spc="-220" dirty="0">
                <a:solidFill>
                  <a:srgbClr val="F76902"/>
                </a:solidFill>
                <a:latin typeface="Arial"/>
                <a:cs typeface="Arial"/>
              </a:rPr>
              <a:t> </a:t>
            </a:r>
            <a:r>
              <a:rPr sz="2200" spc="-90" dirty="0">
                <a:solidFill>
                  <a:srgbClr val="F76902"/>
                </a:solidFill>
                <a:latin typeface="Arial"/>
                <a:cs typeface="Arial"/>
              </a:rPr>
              <a:t>quam</a:t>
            </a:r>
            <a:r>
              <a:rPr sz="2200" spc="-220" dirty="0">
                <a:solidFill>
                  <a:srgbClr val="F76902"/>
                </a:solidFill>
                <a:latin typeface="Arial"/>
                <a:cs typeface="Arial"/>
              </a:rPr>
              <a:t> </a:t>
            </a:r>
            <a:r>
              <a:rPr sz="2200" spc="-70" dirty="0">
                <a:solidFill>
                  <a:srgbClr val="F76902"/>
                </a:solidFill>
                <a:latin typeface="Arial"/>
                <a:cs typeface="Arial"/>
              </a:rPr>
              <a:t>ne</a:t>
            </a:r>
            <a:r>
              <a:rPr sz="2200" spc="-215" dirty="0">
                <a:solidFill>
                  <a:srgbClr val="F76902"/>
                </a:solidFill>
                <a:latin typeface="Arial"/>
                <a:cs typeface="Arial"/>
              </a:rPr>
              <a:t> </a:t>
            </a:r>
            <a:r>
              <a:rPr sz="2200" spc="-45" dirty="0">
                <a:solidFill>
                  <a:srgbClr val="F76902"/>
                </a:solidFill>
                <a:latin typeface="Arial"/>
                <a:cs typeface="Arial"/>
              </a:rPr>
              <a:t>doluditis</a:t>
            </a:r>
            <a:r>
              <a:rPr sz="2200" spc="-220" dirty="0">
                <a:solidFill>
                  <a:srgbClr val="F76902"/>
                </a:solidFill>
                <a:latin typeface="Arial"/>
                <a:cs typeface="Arial"/>
              </a:rPr>
              <a:t> </a:t>
            </a:r>
            <a:r>
              <a:rPr sz="2200" spc="-60" dirty="0">
                <a:solidFill>
                  <a:srgbClr val="F76902"/>
                </a:solidFill>
                <a:latin typeface="Arial"/>
                <a:cs typeface="Arial"/>
              </a:rPr>
              <a:t>atam.</a:t>
            </a:r>
            <a:endParaRPr sz="2200" dirty="0">
              <a:latin typeface="Arial"/>
              <a:cs typeface="Arial"/>
            </a:endParaRPr>
          </a:p>
        </p:txBody>
      </p:sp>
      <p:sp>
        <p:nvSpPr>
          <p:cNvPr id="19" name="object 19">
            <a:extLst>
              <a:ext uri="{FF2B5EF4-FFF2-40B4-BE49-F238E27FC236}">
                <a16:creationId xmlns:a16="http://schemas.microsoft.com/office/drawing/2014/main" id="{1A059F3E-B16D-DC7B-E032-E84DB53383E2}"/>
              </a:ext>
            </a:extLst>
          </p:cNvPr>
          <p:cNvSpPr txBox="1"/>
          <p:nvPr/>
        </p:nvSpPr>
        <p:spPr>
          <a:xfrm>
            <a:off x="1631819" y="8145129"/>
            <a:ext cx="3282950" cy="14209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60"/>
              </a:lnSpc>
            </a:pP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Evenihil</a:t>
            </a:r>
            <a:r>
              <a:rPr sz="14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maximil modis</a:t>
            </a:r>
            <a:r>
              <a:rPr sz="14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nihil ium</a:t>
            </a:r>
            <a:r>
              <a:rPr sz="14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 qui</a:t>
            </a:r>
            <a:r>
              <a:rPr sz="14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1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nimus</a:t>
            </a:r>
            <a:r>
              <a:rPr lang="en-US"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sz="14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sz="1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sz="14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natur.</a:t>
            </a:r>
            <a:r>
              <a:rPr sz="1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Danm</a:t>
            </a:r>
            <a:r>
              <a:rPr sz="14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quodis</a:t>
            </a:r>
            <a:r>
              <a:rPr sz="1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quia</a:t>
            </a:r>
            <a:r>
              <a:rPr sz="1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dolore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quate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suntem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sapis</a:t>
            </a:r>
            <a:r>
              <a:rPr sz="14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utatures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et,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totatiist vellupta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perrum alissin 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venstis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ipietus 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eveni.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919"/>
              </a:spcBef>
            </a:pPr>
            <a:r>
              <a:rPr sz="1400" spc="-6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CTA</a:t>
            </a:r>
            <a:r>
              <a:rPr sz="140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goes </a:t>
            </a:r>
            <a:r>
              <a:rPr sz="1400" spc="-2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here.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object 20">
            <a:extLst>
              <a:ext uri="{FF2B5EF4-FFF2-40B4-BE49-F238E27FC236}">
                <a16:creationId xmlns:a16="http://schemas.microsoft.com/office/drawing/2014/main" id="{A12F0127-260B-CC1F-73DF-B7C878E5DD81}"/>
              </a:ext>
            </a:extLst>
          </p:cNvPr>
          <p:cNvSpPr txBox="1"/>
          <p:nvPr/>
        </p:nvSpPr>
        <p:spPr>
          <a:xfrm>
            <a:off x="6385853" y="8414944"/>
            <a:ext cx="998855" cy="534121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1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Caption</a:t>
            </a:r>
            <a:r>
              <a:rPr sz="1150" spc="-9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50" spc="-2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endParaRPr sz="11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1150" spc="-3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QR</a:t>
            </a:r>
            <a:r>
              <a:rPr sz="1150" spc="-8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code</a:t>
            </a:r>
            <a:r>
              <a:rPr sz="1150" spc="-8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50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sz="1150" spc="-8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50" spc="-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left.</a:t>
            </a:r>
            <a:endParaRPr sz="11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15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rit.edu</a:t>
            </a:r>
            <a:endParaRPr sz="11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4922E79-C4D4-EC19-0701-18053DB94379}"/>
              </a:ext>
            </a:extLst>
          </p:cNvPr>
          <p:cNvSpPr txBox="1"/>
          <p:nvPr/>
        </p:nvSpPr>
        <p:spPr>
          <a:xfrm>
            <a:off x="2703577" y="2148689"/>
            <a:ext cx="236283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Photo Here</a:t>
            </a:r>
          </a:p>
          <a:p>
            <a:r>
              <a:rPr lang="en-US" dirty="0"/>
              <a:t>Format Shape</a:t>
            </a:r>
          </a:p>
          <a:p>
            <a:r>
              <a:rPr lang="en-US" dirty="0"/>
              <a:t>Fill</a:t>
            </a:r>
          </a:p>
          <a:p>
            <a:r>
              <a:rPr lang="en-US" dirty="0"/>
              <a:t>Picture or texture fill</a:t>
            </a:r>
          </a:p>
          <a:p>
            <a:r>
              <a:rPr lang="en-US" dirty="0"/>
              <a:t>From File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35B27A39-CE3E-9AAE-DBC1-EFDB61A3096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7733" b="13706"/>
          <a:stretch/>
        </p:blipFill>
        <p:spPr>
          <a:xfrm>
            <a:off x="2194625" y="124684"/>
            <a:ext cx="3380737" cy="576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904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04672"/>
            <a:ext cx="7772400" cy="4114800"/>
          </a:xfrm>
          <a:prstGeom prst="rect">
            <a:avLst/>
          </a:prstGeom>
        </p:spPr>
      </p:pic>
      <p:grpSp>
        <p:nvGrpSpPr>
          <p:cNvPr id="3" name="object 3"/>
          <p:cNvGrpSpPr>
            <a:grpSpLocks noGrp="1" noUngrp="1" noRot="1" noMove="1" noResize="1"/>
          </p:cNvGrpSpPr>
          <p:nvPr/>
        </p:nvGrpSpPr>
        <p:grpSpPr>
          <a:xfrm>
            <a:off x="4462260" y="6748081"/>
            <a:ext cx="3310254" cy="3310890"/>
            <a:chOff x="4462260" y="6748081"/>
            <a:chExt cx="3310254" cy="3310890"/>
          </a:xfrm>
        </p:grpSpPr>
        <p:sp>
          <p:nvSpPr>
            <p:cNvPr id="4" name="object 4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462260" y="6748081"/>
              <a:ext cx="3310254" cy="3310890"/>
            </a:xfrm>
            <a:custGeom>
              <a:avLst/>
              <a:gdLst/>
              <a:ahLst/>
              <a:cxnLst/>
              <a:rect l="l" t="t" r="r" b="b"/>
              <a:pathLst>
                <a:path w="3310254" h="3310890">
                  <a:moveTo>
                    <a:pt x="3310140" y="0"/>
                  </a:moveTo>
                  <a:lnTo>
                    <a:pt x="0" y="3310318"/>
                  </a:lnTo>
                  <a:lnTo>
                    <a:pt x="3310140" y="3310318"/>
                  </a:lnTo>
                  <a:lnTo>
                    <a:pt x="3310140" y="0"/>
                  </a:lnTo>
                  <a:close/>
                </a:path>
              </a:pathLst>
            </a:custGeom>
            <a:solidFill>
              <a:srgbClr val="F7690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358383" y="8229866"/>
              <a:ext cx="922655" cy="922655"/>
            </a:xfrm>
            <a:custGeom>
              <a:avLst/>
              <a:gdLst/>
              <a:ahLst/>
              <a:cxnLst/>
              <a:rect l="l" t="t" r="r" b="b"/>
              <a:pathLst>
                <a:path w="922654" h="922654">
                  <a:moveTo>
                    <a:pt x="922032" y="0"/>
                  </a:moveTo>
                  <a:lnTo>
                    <a:pt x="0" y="0"/>
                  </a:lnTo>
                  <a:lnTo>
                    <a:pt x="0" y="922032"/>
                  </a:lnTo>
                  <a:lnTo>
                    <a:pt x="922032" y="922032"/>
                  </a:lnTo>
                  <a:lnTo>
                    <a:pt x="9220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423192" y="8294674"/>
              <a:ext cx="792480" cy="792480"/>
            </a:xfrm>
            <a:custGeom>
              <a:avLst/>
              <a:gdLst/>
              <a:ahLst/>
              <a:cxnLst/>
              <a:rect l="l" t="t" r="r" b="b"/>
              <a:pathLst>
                <a:path w="792479" h="792479">
                  <a:moveTo>
                    <a:pt x="792416" y="0"/>
                  </a:moveTo>
                  <a:lnTo>
                    <a:pt x="0" y="0"/>
                  </a:lnTo>
                  <a:lnTo>
                    <a:pt x="0" y="792416"/>
                  </a:lnTo>
                  <a:lnTo>
                    <a:pt x="792416" y="792416"/>
                  </a:lnTo>
                  <a:lnTo>
                    <a:pt x="792416" y="0"/>
                  </a:lnTo>
                  <a:close/>
                </a:path>
              </a:pathLst>
            </a:custGeom>
            <a:solidFill>
              <a:srgbClr val="D8DCDB"/>
            </a:solidFill>
          </p:spPr>
          <p:txBody>
            <a:bodyPr wrap="square" lIns="0" tIns="0" rIns="0" bIns="0" rtlCol="0"/>
            <a:lstStyle/>
            <a:p>
              <a:pPr algn="l" rtl="0"/>
              <a:endParaRPr/>
            </a:p>
          </p:txBody>
        </p:sp>
      </p:grpSp>
      <p:sp>
        <p:nvSpPr>
          <p:cNvPr id="7" name="object 7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4739409"/>
            <a:ext cx="1026160" cy="1468120"/>
          </a:xfrm>
          <a:custGeom>
            <a:avLst/>
            <a:gdLst/>
            <a:ahLst/>
            <a:cxnLst/>
            <a:rect l="l" t="t" r="r" b="b"/>
            <a:pathLst>
              <a:path w="1026160" h="1468120">
                <a:moveTo>
                  <a:pt x="0" y="0"/>
                </a:moveTo>
                <a:lnTo>
                  <a:pt x="0" y="624420"/>
                </a:lnTo>
                <a:lnTo>
                  <a:pt x="250837" y="723620"/>
                </a:lnTo>
                <a:lnTo>
                  <a:pt x="250837" y="730389"/>
                </a:lnTo>
                <a:lnTo>
                  <a:pt x="0" y="845985"/>
                </a:lnTo>
                <a:lnTo>
                  <a:pt x="0" y="1467523"/>
                </a:lnTo>
                <a:lnTo>
                  <a:pt x="1025829" y="1037831"/>
                </a:lnTo>
                <a:lnTo>
                  <a:pt x="1025829" y="429729"/>
                </a:lnTo>
                <a:lnTo>
                  <a:pt x="0" y="0"/>
                </a:lnTo>
                <a:close/>
              </a:path>
            </a:pathLst>
          </a:custGeom>
          <a:solidFill>
            <a:srgbClr val="D8DBDB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443734" y="4978830"/>
            <a:ext cx="6261865" cy="2361287"/>
          </a:xfrm>
          <a:prstGeom prst="rect">
            <a:avLst/>
          </a:prstGeom>
        </p:spPr>
        <p:txBody>
          <a:bodyPr vert="horz" wrap="square" lIns="0" tIns="212725" rIns="0" bIns="0" rtlCol="0">
            <a:spAutoFit/>
          </a:bodyPr>
          <a:lstStyle/>
          <a:p>
            <a:pPr marL="1426210" marR="345440" indent="-707390">
              <a:lnSpc>
                <a:spcPct val="78400"/>
              </a:lnSpc>
              <a:spcBef>
                <a:spcPts val="1675"/>
              </a:spcBef>
            </a:pPr>
            <a:r>
              <a:rPr sz="5950" b="1" spc="-1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Onemipsa </a:t>
            </a:r>
            <a:r>
              <a:rPr sz="595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oregchip</a:t>
            </a:r>
            <a:r>
              <a:rPr sz="5950" b="1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5950" b="1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endParaRPr sz="595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ts val="5600"/>
              </a:lnSpc>
            </a:pPr>
            <a:r>
              <a:rPr sz="595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cyber</a:t>
            </a:r>
            <a:r>
              <a:rPr sz="5950" b="1" spc="-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595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consequis</a:t>
            </a:r>
            <a:endParaRPr sz="59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ject 9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20728" y="4343396"/>
            <a:ext cx="705485" cy="967740"/>
          </a:xfrm>
          <a:custGeom>
            <a:avLst/>
            <a:gdLst/>
            <a:ahLst/>
            <a:cxnLst/>
            <a:rect l="l" t="t" r="r" b="b"/>
            <a:pathLst>
              <a:path w="705485" h="967739">
                <a:moveTo>
                  <a:pt x="0" y="0"/>
                </a:moveTo>
                <a:lnTo>
                  <a:pt x="0" y="388759"/>
                </a:lnTo>
                <a:lnTo>
                  <a:pt x="224612" y="477596"/>
                </a:lnTo>
                <a:lnTo>
                  <a:pt x="224612" y="481787"/>
                </a:lnTo>
                <a:lnTo>
                  <a:pt x="0" y="585292"/>
                </a:lnTo>
                <a:lnTo>
                  <a:pt x="0" y="967739"/>
                </a:lnTo>
                <a:lnTo>
                  <a:pt x="705104" y="672388"/>
                </a:lnTo>
                <a:lnTo>
                  <a:pt x="705104" y="295376"/>
                </a:lnTo>
                <a:lnTo>
                  <a:pt x="0" y="0"/>
                </a:lnTo>
                <a:close/>
              </a:path>
            </a:pathLst>
          </a:custGeom>
          <a:solidFill>
            <a:srgbClr val="F76902"/>
          </a:solidFill>
        </p:spPr>
        <p:txBody>
          <a:bodyPr wrap="square" lIns="0" tIns="0" rIns="0" bIns="0" rtlCol="0"/>
          <a:lstStyle/>
          <a:p>
            <a:pPr algn="l" rtl="0"/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631819" y="7340217"/>
            <a:ext cx="4288155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spc="-65" dirty="0">
                <a:solidFill>
                  <a:srgbClr val="F76902"/>
                </a:solidFill>
                <a:latin typeface="Arial"/>
                <a:cs typeface="Arial"/>
              </a:rPr>
              <a:t>Resequidunt</a:t>
            </a:r>
            <a:r>
              <a:rPr sz="2200" spc="-220" dirty="0">
                <a:solidFill>
                  <a:srgbClr val="F76902"/>
                </a:solidFill>
                <a:latin typeface="Arial"/>
                <a:cs typeface="Arial"/>
              </a:rPr>
              <a:t> </a:t>
            </a:r>
            <a:r>
              <a:rPr sz="2200" spc="-90" dirty="0">
                <a:solidFill>
                  <a:srgbClr val="F76902"/>
                </a:solidFill>
                <a:latin typeface="Arial"/>
                <a:cs typeface="Arial"/>
              </a:rPr>
              <a:t>quam</a:t>
            </a:r>
            <a:r>
              <a:rPr sz="2200" spc="-220" dirty="0">
                <a:solidFill>
                  <a:srgbClr val="F76902"/>
                </a:solidFill>
                <a:latin typeface="Arial"/>
                <a:cs typeface="Arial"/>
              </a:rPr>
              <a:t> </a:t>
            </a:r>
            <a:r>
              <a:rPr sz="2200" spc="-70" dirty="0">
                <a:solidFill>
                  <a:srgbClr val="F76902"/>
                </a:solidFill>
                <a:latin typeface="Arial"/>
                <a:cs typeface="Arial"/>
              </a:rPr>
              <a:t>ne</a:t>
            </a:r>
            <a:r>
              <a:rPr sz="2200" spc="-215" dirty="0">
                <a:solidFill>
                  <a:srgbClr val="F76902"/>
                </a:solidFill>
                <a:latin typeface="Arial"/>
                <a:cs typeface="Arial"/>
              </a:rPr>
              <a:t> </a:t>
            </a:r>
            <a:r>
              <a:rPr sz="2200" spc="-45" dirty="0">
                <a:solidFill>
                  <a:srgbClr val="F76902"/>
                </a:solidFill>
                <a:latin typeface="Arial"/>
                <a:cs typeface="Arial"/>
              </a:rPr>
              <a:t>doluditis</a:t>
            </a:r>
            <a:r>
              <a:rPr sz="2200" spc="-220" dirty="0">
                <a:solidFill>
                  <a:srgbClr val="F76902"/>
                </a:solidFill>
                <a:latin typeface="Arial"/>
                <a:cs typeface="Arial"/>
              </a:rPr>
              <a:t> </a:t>
            </a:r>
            <a:r>
              <a:rPr sz="2200" spc="-60" dirty="0">
                <a:solidFill>
                  <a:srgbClr val="F76902"/>
                </a:solidFill>
                <a:latin typeface="Arial"/>
                <a:cs typeface="Arial"/>
              </a:rPr>
              <a:t>atam.</a:t>
            </a:r>
            <a:endParaRPr sz="2200" dirty="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631819" y="8145129"/>
            <a:ext cx="3282950" cy="14209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60"/>
              </a:lnSpc>
            </a:pP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Evenihil</a:t>
            </a:r>
            <a:r>
              <a:rPr sz="14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maximil modis</a:t>
            </a:r>
            <a:r>
              <a:rPr sz="14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nihil ium</a:t>
            </a:r>
            <a:r>
              <a:rPr sz="14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 qui</a:t>
            </a:r>
            <a:r>
              <a:rPr sz="14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1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nimus</a:t>
            </a:r>
            <a:r>
              <a:rPr lang="en-US"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sz="14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sz="1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sz="14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natur.</a:t>
            </a:r>
            <a:r>
              <a:rPr sz="1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Danm</a:t>
            </a:r>
            <a:r>
              <a:rPr sz="14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quodis</a:t>
            </a:r>
            <a:r>
              <a:rPr sz="1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quia</a:t>
            </a:r>
            <a:r>
              <a:rPr sz="14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dolore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quate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suntem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sapis</a:t>
            </a:r>
            <a:r>
              <a:rPr sz="14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utatures 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et,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totatiist vellupta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perrum alissin 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venstis</a:t>
            </a:r>
            <a:r>
              <a:rPr sz="1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ipietus </a:t>
            </a:r>
            <a:r>
              <a:rPr sz="14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eveni.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919"/>
              </a:spcBef>
            </a:pPr>
            <a:r>
              <a:rPr sz="1400" spc="-6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CTA</a:t>
            </a:r>
            <a:r>
              <a:rPr sz="140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goes </a:t>
            </a:r>
            <a:r>
              <a:rPr sz="1400" spc="-20" dirty="0">
                <a:solidFill>
                  <a:srgbClr val="F769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here.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385853" y="8414944"/>
            <a:ext cx="998855" cy="534121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1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Caption</a:t>
            </a:r>
            <a:r>
              <a:rPr sz="1150" spc="-9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50" spc="-2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endParaRPr sz="11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1150" spc="-3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QR</a:t>
            </a:r>
            <a:r>
              <a:rPr sz="1150" spc="-8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code</a:t>
            </a:r>
            <a:r>
              <a:rPr sz="1150" spc="-8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50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sz="1150" spc="-8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50" spc="-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left.</a:t>
            </a:r>
            <a:endParaRPr sz="11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15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rit.edu</a:t>
            </a:r>
            <a:endParaRPr sz="11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B7EBE29D-26BD-B6C5-F858-9315778A4ED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t="17733" b="13706"/>
          <a:stretch/>
        </p:blipFill>
        <p:spPr>
          <a:xfrm>
            <a:off x="2194625" y="124684"/>
            <a:ext cx="3380737" cy="57664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</TotalTime>
  <Words>127</Words>
  <Application>Microsoft Macintosh PowerPoint</Application>
  <PresentationFormat>Custom</PresentationFormat>
  <Paragraphs>21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Zachary Clarry</cp:lastModifiedBy>
  <cp:revision>7</cp:revision>
  <dcterms:created xsi:type="dcterms:W3CDTF">2025-06-16T18:49:29Z</dcterms:created>
  <dcterms:modified xsi:type="dcterms:W3CDTF">2025-06-17T03:39:59Z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2025-06-16T00:00:00Z</vt:filetime>
  </property>
  <property fmtid="{D5CDD505-2E9C-101B-9397-08002B2CF9AE}" pid="3" name="Creator">
    <vt:lpwstr>Adobe InDesign 20.2 (Macintosh)</vt:lpwstr>
  </property>
  <property fmtid="{D5CDD505-2E9C-101B-9397-08002B2CF9AE}" pid="4" name="LastSaved">
    <vt:filetime>2025-06-16T00:00:00Z</vt:filetime>
  </property>
  <property fmtid="{D5CDD505-2E9C-101B-9397-08002B2CF9AE}" pid="5" name="Producer">
    <vt:lpwstr>Adobe PDF Library 17.0</vt:lpwstr>
  </property>
</Properties>
</file>