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6" r:id="rId3"/>
  </p:sldIdLst>
  <p:sldSz cx="8534400" cy="10820400"/>
  <p:notesSz cx="8534400" cy="10820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66" d="100"/>
          <a:sy n="66" d="100"/>
        </p:scale>
        <p:origin x="3632" y="5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0080" y="3354324"/>
            <a:ext cx="7254240" cy="2272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80160" y="6059424"/>
            <a:ext cx="5974080" cy="2705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26720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395216" y="2488692"/>
            <a:ext cx="3712464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6720" y="432816"/>
            <a:ext cx="7680960" cy="173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6720" y="2488692"/>
            <a:ext cx="7680960" cy="7141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901696" y="10062972"/>
            <a:ext cx="2731008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26720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144768" y="10062972"/>
            <a:ext cx="1962912" cy="541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2">
            <a:extLst>
              <a:ext uri="{FF2B5EF4-FFF2-40B4-BE49-F238E27FC236}">
                <a16:creationId xmlns:a16="http://schemas.microsoft.com/office/drawing/2014/main" id="{11C92484-B0A8-FEFF-3ED1-8F92444A46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185672"/>
            <a:ext cx="8528050" cy="4114800"/>
          </a:xfrm>
          <a:custGeom>
            <a:avLst/>
            <a:gdLst/>
            <a:ahLst/>
            <a:cxnLst/>
            <a:rect l="l" t="t" r="r" b="b"/>
            <a:pathLst>
              <a:path w="8001000" h="4114800">
                <a:moveTo>
                  <a:pt x="8001000" y="0"/>
                </a:moveTo>
                <a:lnTo>
                  <a:pt x="0" y="0"/>
                </a:lnTo>
                <a:lnTo>
                  <a:pt x="0" y="4114800"/>
                </a:lnTo>
                <a:lnTo>
                  <a:pt x="8001000" y="4114800"/>
                </a:lnTo>
                <a:lnTo>
                  <a:pt x="8001000" y="0"/>
                </a:lnTo>
                <a:close/>
              </a:path>
            </a:pathLst>
          </a:custGeom>
          <a:solidFill>
            <a:srgbClr val="D8DBDB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2" name="object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28973" y="7014785"/>
            <a:ext cx="3538854" cy="3539490"/>
          </a:xfrm>
          <a:custGeom>
            <a:avLst/>
            <a:gdLst/>
            <a:ahLst/>
            <a:cxnLst/>
            <a:rect l="l" t="t" r="r" b="b"/>
            <a:pathLst>
              <a:path w="3538854" h="3539490">
                <a:moveTo>
                  <a:pt x="3538728" y="0"/>
                </a:moveTo>
                <a:lnTo>
                  <a:pt x="0" y="3538918"/>
                </a:lnTo>
                <a:lnTo>
                  <a:pt x="3538728" y="3538918"/>
                </a:lnTo>
                <a:lnTo>
                  <a:pt x="3538728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3" name="object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9565" y="5073741"/>
            <a:ext cx="1137285" cy="1561465"/>
          </a:xfrm>
          <a:custGeom>
            <a:avLst/>
            <a:gdLst/>
            <a:ahLst/>
            <a:cxnLst/>
            <a:rect l="l" t="t" r="r" b="b"/>
            <a:pathLst>
              <a:path w="1137285" h="1561465">
                <a:moveTo>
                  <a:pt x="0" y="0"/>
                </a:moveTo>
                <a:lnTo>
                  <a:pt x="0" y="627024"/>
                </a:lnTo>
                <a:lnTo>
                  <a:pt x="362267" y="770305"/>
                </a:lnTo>
                <a:lnTo>
                  <a:pt x="362267" y="777062"/>
                </a:lnTo>
                <a:lnTo>
                  <a:pt x="0" y="944016"/>
                </a:lnTo>
                <a:lnTo>
                  <a:pt x="0" y="1560868"/>
                </a:lnTo>
                <a:lnTo>
                  <a:pt x="1137272" y="1084503"/>
                </a:lnTo>
                <a:lnTo>
                  <a:pt x="1137272" y="476402"/>
                </a:lnTo>
                <a:lnTo>
                  <a:pt x="0" y="0"/>
                </a:lnTo>
                <a:close/>
              </a:path>
            </a:pathLst>
          </a:custGeom>
          <a:solidFill>
            <a:srgbClr val="D8DBDB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5" name="object 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01728" y="4724396"/>
            <a:ext cx="705485" cy="967740"/>
          </a:xfrm>
          <a:custGeom>
            <a:avLst/>
            <a:gdLst/>
            <a:ahLst/>
            <a:cxnLst/>
            <a:rect l="l" t="t" r="r" b="b"/>
            <a:pathLst>
              <a:path w="705485" h="967739">
                <a:moveTo>
                  <a:pt x="0" y="0"/>
                </a:moveTo>
                <a:lnTo>
                  <a:pt x="0" y="388759"/>
                </a:lnTo>
                <a:lnTo>
                  <a:pt x="224612" y="477596"/>
                </a:lnTo>
                <a:lnTo>
                  <a:pt x="224612" y="481787"/>
                </a:lnTo>
                <a:lnTo>
                  <a:pt x="0" y="585292"/>
                </a:lnTo>
                <a:lnTo>
                  <a:pt x="0" y="967739"/>
                </a:lnTo>
                <a:lnTo>
                  <a:pt x="705104" y="672388"/>
                </a:lnTo>
                <a:lnTo>
                  <a:pt x="705104" y="295376"/>
                </a:lnTo>
                <a:lnTo>
                  <a:pt x="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E923B-BAEC-9F9E-2102-83106E453B2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8534717" cy="10820717"/>
            <a:chOff x="0" y="0"/>
            <a:chExt cx="8534717" cy="10820717"/>
          </a:xfrm>
        </p:grpSpPr>
        <p:grpSp>
          <p:nvGrpSpPr>
            <p:cNvPr id="15" name="object 15"/>
            <p:cNvGrpSpPr>
              <a:grpSpLocks noGrp="1" noUngrp="1" noRot="1" noMove="1" noResize="1"/>
            </p:cNvGrpSpPr>
            <p:nvPr/>
          </p:nvGrpSpPr>
          <p:grpSpPr>
            <a:xfrm>
              <a:off x="8145462" y="10431462"/>
              <a:ext cx="389255" cy="389255"/>
              <a:chOff x="8145462" y="10431462"/>
              <a:chExt cx="389255" cy="389255"/>
            </a:xfrm>
          </p:grpSpPr>
          <p:sp>
            <p:nvSpPr>
              <p:cNvPr id="16" name="object 16"/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153400" y="10439400"/>
                <a:ext cx="266700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266700" h="266700">
                    <a:moveTo>
                      <a:pt x="76200" y="0"/>
                    </a:moveTo>
                    <a:lnTo>
                      <a:pt x="266700" y="0"/>
                    </a:lnTo>
                  </a:path>
                  <a:path w="266700" h="266700">
                    <a:moveTo>
                      <a:pt x="0" y="76200"/>
                    </a:moveTo>
                    <a:lnTo>
                      <a:pt x="0" y="266700"/>
                    </a:lnTo>
                  </a:path>
                </a:pathLst>
              </a:custGeom>
              <a:ln w="1587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153400" y="10439400"/>
                <a:ext cx="266700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266700" h="266700">
                    <a:moveTo>
                      <a:pt x="76200" y="0"/>
                    </a:moveTo>
                    <a:lnTo>
                      <a:pt x="266700" y="0"/>
                    </a:lnTo>
                  </a:path>
                  <a:path w="266700" h="266700">
                    <a:moveTo>
                      <a:pt x="0" y="76200"/>
                    </a:moveTo>
                    <a:lnTo>
                      <a:pt x="0" y="266700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/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267700" y="10553700"/>
                <a:ext cx="266700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266700" h="266700">
                    <a:moveTo>
                      <a:pt x="38100" y="0"/>
                    </a:moveTo>
                    <a:lnTo>
                      <a:pt x="266700" y="0"/>
                    </a:lnTo>
                  </a:path>
                  <a:path w="266700" h="266700">
                    <a:moveTo>
                      <a:pt x="0" y="38100"/>
                    </a:moveTo>
                    <a:lnTo>
                      <a:pt x="0" y="266700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1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3810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3810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143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1905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53400" y="1143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1905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266700" cy="266700"/>
            </a:xfrm>
            <a:custGeom>
              <a:avLst/>
              <a:gdLst/>
              <a:ahLst/>
              <a:cxnLst/>
              <a:rect l="l" t="t" r="r" b="b"/>
              <a:pathLst>
                <a:path w="266700" h="266700">
                  <a:moveTo>
                    <a:pt x="228600" y="266700"/>
                  </a:moveTo>
                  <a:lnTo>
                    <a:pt x="0" y="266700"/>
                  </a:lnTo>
                </a:path>
                <a:path w="266700" h="266700">
                  <a:moveTo>
                    <a:pt x="266700" y="228600"/>
                  </a:moveTo>
                  <a:lnTo>
                    <a:pt x="2667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700" y="0"/>
              <a:ext cx="266700" cy="266700"/>
            </a:xfrm>
            <a:custGeom>
              <a:avLst/>
              <a:gdLst/>
              <a:ahLst/>
              <a:cxnLst/>
              <a:rect l="l" t="t" r="r" b="b"/>
              <a:pathLst>
                <a:path w="266700" h="266700">
                  <a:moveTo>
                    <a:pt x="38100" y="266700"/>
                  </a:moveTo>
                  <a:lnTo>
                    <a:pt x="266700" y="266700"/>
                  </a:lnTo>
                </a:path>
                <a:path w="266700" h="266700">
                  <a:moveTo>
                    <a:pt x="0" y="2286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0553700"/>
              <a:ext cx="266700" cy="266700"/>
            </a:xfrm>
            <a:custGeom>
              <a:avLst/>
              <a:gdLst/>
              <a:ahLst/>
              <a:cxnLst/>
              <a:rect l="l" t="t" r="r" b="b"/>
              <a:pathLst>
                <a:path w="266700" h="266700">
                  <a:moveTo>
                    <a:pt x="228600" y="0"/>
                  </a:moveTo>
                  <a:lnTo>
                    <a:pt x="0" y="0"/>
                  </a:lnTo>
                </a:path>
                <a:path w="266700" h="266700">
                  <a:moveTo>
                    <a:pt x="266700" y="38100"/>
                  </a:moveTo>
                  <a:lnTo>
                    <a:pt x="266700" y="2667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964AC35-A6CE-8893-AC04-C77873E8A41F}"/>
              </a:ext>
            </a:extLst>
          </p:cNvPr>
          <p:cNvGrpSpPr/>
          <p:nvPr/>
        </p:nvGrpSpPr>
        <p:grpSpPr>
          <a:xfrm>
            <a:off x="824647" y="2527366"/>
            <a:ext cx="6940974" cy="7417342"/>
            <a:chOff x="824647" y="2527366"/>
            <a:chExt cx="6940974" cy="7417342"/>
          </a:xfrm>
        </p:grpSpPr>
        <p:sp>
          <p:nvSpPr>
            <p:cNvPr id="46" name="object 8">
              <a:extLst>
                <a:ext uri="{FF2B5EF4-FFF2-40B4-BE49-F238E27FC236}">
                  <a16:creationId xmlns:a16="http://schemas.microsoft.com/office/drawing/2014/main" id="{F10049FB-2463-CEA4-70C2-B0F1948FC312}"/>
                </a:ext>
              </a:extLst>
            </p:cNvPr>
            <p:cNvSpPr txBox="1"/>
            <p:nvPr/>
          </p:nvSpPr>
          <p:spPr>
            <a:xfrm>
              <a:off x="824647" y="5357507"/>
              <a:ext cx="6261865" cy="2361287"/>
            </a:xfrm>
            <a:prstGeom prst="rect">
              <a:avLst/>
            </a:prstGeom>
          </p:spPr>
          <p:txBody>
            <a:bodyPr vert="horz" wrap="square" lIns="0" tIns="212725" rIns="0" bIns="0" rtlCol="0">
              <a:spAutoFit/>
            </a:bodyPr>
            <a:lstStyle/>
            <a:p>
              <a:pPr marL="1426210" marR="345440" indent="-707390">
                <a:lnSpc>
                  <a:spcPct val="78400"/>
                </a:lnSpc>
                <a:spcBef>
                  <a:spcPts val="1675"/>
                </a:spcBef>
              </a:pPr>
              <a:r>
                <a:rPr sz="5950" b="1" spc="-10" dirty="0">
                  <a:solidFill>
                    <a:srgbClr val="F7690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Onemipsa </a:t>
              </a:r>
              <a:r>
                <a:rPr sz="5950" b="1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oregchip</a:t>
              </a:r>
              <a:r>
                <a:rPr sz="5950" b="1" spc="-5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5950" b="1" spc="-2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endParaRPr sz="59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>
                <a:lnSpc>
                  <a:spcPts val="5600"/>
                </a:lnSpc>
              </a:pPr>
              <a:r>
                <a:rPr sz="5950" b="1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cyber</a:t>
              </a:r>
              <a:r>
                <a:rPr sz="5950" b="1" spc="-6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5950" b="1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consequis</a:t>
              </a:r>
              <a:endParaRPr sz="59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object 10">
              <a:extLst>
                <a:ext uri="{FF2B5EF4-FFF2-40B4-BE49-F238E27FC236}">
                  <a16:creationId xmlns:a16="http://schemas.microsoft.com/office/drawing/2014/main" id="{98F557A6-9529-04A8-23F5-2C56C761343A}"/>
                </a:ext>
              </a:extLst>
            </p:cNvPr>
            <p:cNvSpPr txBox="1"/>
            <p:nvPr/>
          </p:nvSpPr>
          <p:spPr>
            <a:xfrm>
              <a:off x="2012732" y="7718894"/>
              <a:ext cx="4288155" cy="36068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200" spc="-65" dirty="0">
                  <a:solidFill>
                    <a:srgbClr val="F76902"/>
                  </a:solidFill>
                  <a:latin typeface="Arial"/>
                  <a:cs typeface="Arial"/>
                </a:rPr>
                <a:t>Resequidunt</a:t>
              </a:r>
              <a:r>
                <a:rPr sz="2200" spc="-220" dirty="0">
                  <a:solidFill>
                    <a:srgbClr val="F76902"/>
                  </a:solidFill>
                  <a:latin typeface="Arial"/>
                  <a:cs typeface="Arial"/>
                </a:rPr>
                <a:t> </a:t>
              </a:r>
              <a:r>
                <a:rPr sz="2200" spc="-90" dirty="0">
                  <a:solidFill>
                    <a:srgbClr val="F76902"/>
                  </a:solidFill>
                  <a:latin typeface="Arial"/>
                  <a:cs typeface="Arial"/>
                </a:rPr>
                <a:t>quam</a:t>
              </a:r>
              <a:r>
                <a:rPr sz="2200" spc="-220" dirty="0">
                  <a:solidFill>
                    <a:srgbClr val="F76902"/>
                  </a:solidFill>
                  <a:latin typeface="Arial"/>
                  <a:cs typeface="Arial"/>
                </a:rPr>
                <a:t> </a:t>
              </a:r>
              <a:r>
                <a:rPr sz="2200" spc="-70" dirty="0">
                  <a:solidFill>
                    <a:srgbClr val="F76902"/>
                  </a:solidFill>
                  <a:latin typeface="Arial"/>
                  <a:cs typeface="Arial"/>
                </a:rPr>
                <a:t>ne</a:t>
              </a:r>
              <a:r>
                <a:rPr sz="2200" spc="-215" dirty="0">
                  <a:solidFill>
                    <a:srgbClr val="F76902"/>
                  </a:solidFill>
                  <a:latin typeface="Arial"/>
                  <a:cs typeface="Arial"/>
                </a:rPr>
                <a:t> </a:t>
              </a:r>
              <a:r>
                <a:rPr sz="2200" spc="-45" dirty="0">
                  <a:solidFill>
                    <a:srgbClr val="F76902"/>
                  </a:solidFill>
                  <a:latin typeface="Arial"/>
                  <a:cs typeface="Arial"/>
                </a:rPr>
                <a:t>doluditis</a:t>
              </a:r>
              <a:r>
                <a:rPr sz="2200" spc="-220" dirty="0">
                  <a:solidFill>
                    <a:srgbClr val="F76902"/>
                  </a:solidFill>
                  <a:latin typeface="Arial"/>
                  <a:cs typeface="Arial"/>
                </a:rPr>
                <a:t> </a:t>
              </a:r>
              <a:r>
                <a:rPr sz="2200" spc="-60" dirty="0">
                  <a:solidFill>
                    <a:srgbClr val="F76902"/>
                  </a:solidFill>
                  <a:latin typeface="Arial"/>
                  <a:cs typeface="Arial"/>
                </a:rPr>
                <a:t>atam.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48" name="object 19">
              <a:extLst>
                <a:ext uri="{FF2B5EF4-FFF2-40B4-BE49-F238E27FC236}">
                  <a16:creationId xmlns:a16="http://schemas.microsoft.com/office/drawing/2014/main" id="{3CA62DAE-CEFE-D033-13E4-D8ED5E153B97}"/>
                </a:ext>
              </a:extLst>
            </p:cNvPr>
            <p:cNvSpPr txBox="1"/>
            <p:nvPr/>
          </p:nvSpPr>
          <p:spPr>
            <a:xfrm>
              <a:off x="2012732" y="8523806"/>
              <a:ext cx="3282950" cy="142090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ts val="1660"/>
                </a:lnSpc>
              </a:pP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Evenihil</a:t>
              </a:r>
              <a:r>
                <a:rPr sz="1400" spc="-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maximil modis</a:t>
              </a:r>
              <a:r>
                <a:rPr sz="1400" spc="-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nihil ium</a:t>
              </a:r>
              <a:r>
                <a:rPr sz="1400" spc="-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 qui</a:t>
              </a:r>
              <a:r>
                <a:rPr sz="1400" spc="-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spc="-10" dirty="0" err="1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nimus</a:t>
              </a:r>
              <a:r>
                <a:rPr lang="en-US"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que</a:t>
              </a:r>
              <a:r>
                <a:rPr sz="1400" spc="-2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</a:t>
              </a:r>
              <a:r>
                <a:rPr sz="1400" spc="-2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que</a:t>
              </a:r>
              <a:r>
                <a:rPr sz="1400" spc="-2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natur.</a:t>
              </a:r>
              <a:r>
                <a:rPr sz="1400" spc="-2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Danm</a:t>
              </a:r>
              <a:r>
                <a:rPr sz="1400" spc="-2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quodis</a:t>
              </a:r>
              <a:r>
                <a:rPr sz="1400" spc="-2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quia</a:t>
              </a:r>
              <a:r>
                <a:rPr sz="1400" spc="-2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dolore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</a:t>
              </a: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quate</a:t>
              </a: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suntem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sapis</a:t>
              </a:r>
              <a:r>
                <a:rPr sz="1400" spc="-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utatures 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et,</a:t>
              </a: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totatiist vellupta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perrum alissin </a:t>
              </a: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venstis</a:t>
              </a:r>
              <a:r>
                <a:rPr sz="14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ipietus </a:t>
              </a:r>
              <a:r>
                <a:rPr sz="14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eveni.</a:t>
              </a:r>
              <a:endParaRPr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>
                <a:lnSpc>
                  <a:spcPct val="100000"/>
                </a:lnSpc>
                <a:spcBef>
                  <a:spcPts val="919"/>
                </a:spcBef>
              </a:pPr>
              <a:r>
                <a:rPr sz="1400" spc="-60" dirty="0">
                  <a:solidFill>
                    <a:srgbClr val="F7690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CTA</a:t>
              </a:r>
              <a:r>
                <a:rPr sz="1400" dirty="0">
                  <a:solidFill>
                    <a:srgbClr val="F7690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goes </a:t>
              </a:r>
              <a:r>
                <a:rPr sz="1400" spc="-20" dirty="0">
                  <a:solidFill>
                    <a:srgbClr val="F7690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</a:t>
              </a:r>
              <a:endParaRPr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object 20">
              <a:extLst>
                <a:ext uri="{FF2B5EF4-FFF2-40B4-BE49-F238E27FC236}">
                  <a16:creationId xmlns:a16="http://schemas.microsoft.com/office/drawing/2014/main" id="{D0D2AF31-1C54-89E6-2A17-379000D226CE}"/>
                </a:ext>
              </a:extLst>
            </p:cNvPr>
            <p:cNvSpPr txBox="1"/>
            <p:nvPr/>
          </p:nvSpPr>
          <p:spPr>
            <a:xfrm>
              <a:off x="6766766" y="8793621"/>
              <a:ext cx="998855" cy="534121"/>
            </a:xfrm>
            <a:prstGeom prst="rect">
              <a:avLst/>
            </a:prstGeom>
          </p:spPr>
          <p:txBody>
            <a:bodyPr vert="horz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sz="115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Caption</a:t>
              </a:r>
              <a:r>
                <a:rPr sz="1150" spc="-95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150" spc="-25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</a:t>
              </a:r>
              <a:endParaRPr sz="11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>
                <a:lnSpc>
                  <a:spcPct val="100000"/>
                </a:lnSpc>
                <a:spcBef>
                  <a:spcPts val="30"/>
                </a:spcBef>
              </a:pPr>
              <a:r>
                <a:rPr sz="1150" spc="-3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QR</a:t>
              </a:r>
              <a:r>
                <a:rPr sz="1150" spc="-85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15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code</a:t>
              </a:r>
              <a:r>
                <a:rPr sz="1150" spc="-85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150" spc="-1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  <a:r>
                <a:rPr sz="1150" spc="-8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1150" spc="-2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left.</a:t>
              </a:r>
              <a:endParaRPr sz="11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sz="1150" b="1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rit.edu</a:t>
              </a:r>
              <a:endParaRPr sz="11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0DC7307-4849-2612-1693-44193369A62A}"/>
                </a:ext>
              </a:extLst>
            </p:cNvPr>
            <p:cNvSpPr txBox="1"/>
            <p:nvPr/>
          </p:nvSpPr>
          <p:spPr>
            <a:xfrm>
              <a:off x="3084490" y="2527366"/>
              <a:ext cx="236283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Photo Here</a:t>
              </a:r>
            </a:p>
            <a:p>
              <a:r>
                <a:rPr lang="en-US" dirty="0"/>
                <a:t>Format Shape</a:t>
              </a:r>
            </a:p>
            <a:p>
              <a:r>
                <a:rPr lang="en-US" dirty="0"/>
                <a:t>Fill</a:t>
              </a:r>
            </a:p>
            <a:p>
              <a:r>
                <a:rPr lang="en-US" dirty="0"/>
                <a:t>Picture or texture fill</a:t>
              </a:r>
            </a:p>
            <a:p>
              <a:r>
                <a:rPr lang="en-US" dirty="0"/>
                <a:t>From File</a:t>
              </a:r>
            </a:p>
          </p:txBody>
        </p:sp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C8B5BFDD-757F-CA25-344C-83EE225902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7733" b="13706"/>
          <a:stretch/>
        </p:blipFill>
        <p:spPr>
          <a:xfrm>
            <a:off x="2562863" y="386909"/>
            <a:ext cx="3380737" cy="5766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" y="1185672"/>
            <a:ext cx="8001000" cy="4114800"/>
          </a:xfrm>
          <a:prstGeom prst="rect">
            <a:avLst/>
          </a:prstGeom>
        </p:spPr>
      </p:pic>
      <p:grpSp>
        <p:nvGrpSpPr>
          <p:cNvPr id="3" name="object 3"/>
          <p:cNvGrpSpPr>
            <a:grpSpLocks noGrp="1" noUngrp="1" noRot="1" noMove="1" noResize="1"/>
          </p:cNvGrpSpPr>
          <p:nvPr/>
        </p:nvGrpSpPr>
        <p:grpSpPr>
          <a:xfrm>
            <a:off x="4728973" y="7014785"/>
            <a:ext cx="3538854" cy="3539490"/>
            <a:chOff x="4728973" y="7014785"/>
            <a:chExt cx="3538854" cy="3539490"/>
          </a:xfrm>
        </p:grpSpPr>
        <p:sp>
          <p:nvSpPr>
            <p:cNvPr id="4" name="object 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28973" y="7014785"/>
              <a:ext cx="3538854" cy="3539490"/>
            </a:xfrm>
            <a:custGeom>
              <a:avLst/>
              <a:gdLst/>
              <a:ahLst/>
              <a:cxnLst/>
              <a:rect l="l" t="t" r="r" b="b"/>
              <a:pathLst>
                <a:path w="3538854" h="3539490">
                  <a:moveTo>
                    <a:pt x="3538728" y="0"/>
                  </a:moveTo>
                  <a:lnTo>
                    <a:pt x="0" y="3538918"/>
                  </a:lnTo>
                  <a:lnTo>
                    <a:pt x="3538728" y="3538918"/>
                  </a:lnTo>
                  <a:lnTo>
                    <a:pt x="3538728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739384" y="8610866"/>
              <a:ext cx="922655" cy="922655"/>
            </a:xfrm>
            <a:custGeom>
              <a:avLst/>
              <a:gdLst/>
              <a:ahLst/>
              <a:cxnLst/>
              <a:rect l="l" t="t" r="r" b="b"/>
              <a:pathLst>
                <a:path w="922654" h="922654">
                  <a:moveTo>
                    <a:pt x="922032" y="0"/>
                  </a:moveTo>
                  <a:lnTo>
                    <a:pt x="0" y="0"/>
                  </a:lnTo>
                  <a:lnTo>
                    <a:pt x="0" y="922032"/>
                  </a:lnTo>
                  <a:lnTo>
                    <a:pt x="922032" y="922032"/>
                  </a:lnTo>
                  <a:lnTo>
                    <a:pt x="9220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804192" y="8675674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79">
                  <a:moveTo>
                    <a:pt x="792416" y="0"/>
                  </a:moveTo>
                  <a:lnTo>
                    <a:pt x="0" y="0"/>
                  </a:lnTo>
                  <a:lnTo>
                    <a:pt x="0" y="792416"/>
                  </a:lnTo>
                  <a:lnTo>
                    <a:pt x="792416" y="792416"/>
                  </a:lnTo>
                  <a:lnTo>
                    <a:pt x="792416" y="0"/>
                  </a:lnTo>
                  <a:close/>
                </a:path>
              </a:pathLst>
            </a:custGeom>
            <a:solidFill>
              <a:srgbClr val="D8DC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9565" y="5073741"/>
            <a:ext cx="1137285" cy="1561465"/>
          </a:xfrm>
          <a:custGeom>
            <a:avLst/>
            <a:gdLst/>
            <a:ahLst/>
            <a:cxnLst/>
            <a:rect l="l" t="t" r="r" b="b"/>
            <a:pathLst>
              <a:path w="1137285" h="1561465">
                <a:moveTo>
                  <a:pt x="0" y="0"/>
                </a:moveTo>
                <a:lnTo>
                  <a:pt x="0" y="627024"/>
                </a:lnTo>
                <a:lnTo>
                  <a:pt x="362267" y="770305"/>
                </a:lnTo>
                <a:lnTo>
                  <a:pt x="362267" y="777062"/>
                </a:lnTo>
                <a:lnTo>
                  <a:pt x="0" y="944016"/>
                </a:lnTo>
                <a:lnTo>
                  <a:pt x="0" y="1560868"/>
                </a:lnTo>
                <a:lnTo>
                  <a:pt x="1137272" y="1084503"/>
                </a:lnTo>
                <a:lnTo>
                  <a:pt x="1137272" y="476402"/>
                </a:lnTo>
                <a:lnTo>
                  <a:pt x="0" y="0"/>
                </a:lnTo>
                <a:close/>
              </a:path>
            </a:pathLst>
          </a:custGeom>
          <a:solidFill>
            <a:srgbClr val="D8DBDB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9" name="object 9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01728" y="4724396"/>
            <a:ext cx="705485" cy="967740"/>
          </a:xfrm>
          <a:custGeom>
            <a:avLst/>
            <a:gdLst/>
            <a:ahLst/>
            <a:cxnLst/>
            <a:rect l="l" t="t" r="r" b="b"/>
            <a:pathLst>
              <a:path w="705485" h="967739">
                <a:moveTo>
                  <a:pt x="0" y="0"/>
                </a:moveTo>
                <a:lnTo>
                  <a:pt x="0" y="388759"/>
                </a:lnTo>
                <a:lnTo>
                  <a:pt x="224612" y="477596"/>
                </a:lnTo>
                <a:lnTo>
                  <a:pt x="224612" y="481787"/>
                </a:lnTo>
                <a:lnTo>
                  <a:pt x="0" y="585292"/>
                </a:lnTo>
                <a:lnTo>
                  <a:pt x="0" y="967739"/>
                </a:lnTo>
                <a:lnTo>
                  <a:pt x="705104" y="672388"/>
                </a:lnTo>
                <a:lnTo>
                  <a:pt x="705104" y="295376"/>
                </a:lnTo>
                <a:lnTo>
                  <a:pt x="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79817C-B09D-B084-934A-44696F87FD6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8534717" cy="10820717"/>
            <a:chOff x="0" y="0"/>
            <a:chExt cx="8534717" cy="10820717"/>
          </a:xfrm>
        </p:grpSpPr>
        <p:grpSp>
          <p:nvGrpSpPr>
            <p:cNvPr id="19" name="object 19"/>
            <p:cNvGrpSpPr>
              <a:grpSpLocks noGrp="1" noUngrp="1" noRot="1" noMove="1" noResize="1"/>
            </p:cNvGrpSpPr>
            <p:nvPr/>
          </p:nvGrpSpPr>
          <p:grpSpPr>
            <a:xfrm>
              <a:off x="8145462" y="10431462"/>
              <a:ext cx="389255" cy="389255"/>
              <a:chOff x="8145462" y="10431462"/>
              <a:chExt cx="389255" cy="389255"/>
            </a:xfrm>
          </p:grpSpPr>
          <p:sp>
            <p:nvSpPr>
              <p:cNvPr id="20" name="object 20"/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153400" y="10439400"/>
                <a:ext cx="266700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266700" h="266700">
                    <a:moveTo>
                      <a:pt x="76200" y="0"/>
                    </a:moveTo>
                    <a:lnTo>
                      <a:pt x="266700" y="0"/>
                    </a:lnTo>
                  </a:path>
                  <a:path w="266700" h="266700">
                    <a:moveTo>
                      <a:pt x="0" y="76200"/>
                    </a:moveTo>
                    <a:lnTo>
                      <a:pt x="0" y="266700"/>
                    </a:lnTo>
                  </a:path>
                </a:pathLst>
              </a:custGeom>
              <a:ln w="1587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/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153400" y="10439400"/>
                <a:ext cx="266700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266700" h="266700">
                    <a:moveTo>
                      <a:pt x="76200" y="0"/>
                    </a:moveTo>
                    <a:lnTo>
                      <a:pt x="266700" y="0"/>
                    </a:lnTo>
                  </a:path>
                  <a:path w="266700" h="266700">
                    <a:moveTo>
                      <a:pt x="0" y="76200"/>
                    </a:moveTo>
                    <a:lnTo>
                      <a:pt x="0" y="266700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/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267700" y="10553700"/>
                <a:ext cx="266700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266700" h="266700">
                    <a:moveTo>
                      <a:pt x="38100" y="0"/>
                    </a:moveTo>
                    <a:lnTo>
                      <a:pt x="266700" y="0"/>
                    </a:lnTo>
                  </a:path>
                  <a:path w="266700" h="266700">
                    <a:moveTo>
                      <a:pt x="0" y="38100"/>
                    </a:moveTo>
                    <a:lnTo>
                      <a:pt x="0" y="266700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3" name="object 2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3810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9600" y="3810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10439400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>
                  <a:moveTo>
                    <a:pt x="1905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143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1905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81000" y="105156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53400" y="11430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1905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266700" cy="266700"/>
            </a:xfrm>
            <a:custGeom>
              <a:avLst/>
              <a:gdLst/>
              <a:ahLst/>
              <a:cxnLst/>
              <a:rect l="l" t="t" r="r" b="b"/>
              <a:pathLst>
                <a:path w="266700" h="266700">
                  <a:moveTo>
                    <a:pt x="228600" y="266700"/>
                  </a:moveTo>
                  <a:lnTo>
                    <a:pt x="0" y="266700"/>
                  </a:lnTo>
                </a:path>
                <a:path w="266700" h="266700">
                  <a:moveTo>
                    <a:pt x="266700" y="228600"/>
                  </a:moveTo>
                  <a:lnTo>
                    <a:pt x="2667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700" y="0"/>
              <a:ext cx="266700" cy="266700"/>
            </a:xfrm>
            <a:custGeom>
              <a:avLst/>
              <a:gdLst/>
              <a:ahLst/>
              <a:cxnLst/>
              <a:rect l="l" t="t" r="r" b="b"/>
              <a:pathLst>
                <a:path w="266700" h="266700">
                  <a:moveTo>
                    <a:pt x="38100" y="266700"/>
                  </a:moveTo>
                  <a:lnTo>
                    <a:pt x="266700" y="266700"/>
                  </a:lnTo>
                </a:path>
                <a:path w="266700" h="266700">
                  <a:moveTo>
                    <a:pt x="0" y="2286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0553700"/>
              <a:ext cx="266700" cy="266700"/>
            </a:xfrm>
            <a:custGeom>
              <a:avLst/>
              <a:gdLst/>
              <a:ahLst/>
              <a:cxnLst/>
              <a:rect l="l" t="t" r="r" b="b"/>
              <a:pathLst>
                <a:path w="266700" h="266700">
                  <a:moveTo>
                    <a:pt x="228600" y="0"/>
                  </a:moveTo>
                  <a:lnTo>
                    <a:pt x="0" y="0"/>
                  </a:lnTo>
                </a:path>
                <a:path w="266700" h="266700">
                  <a:moveTo>
                    <a:pt x="266700" y="38100"/>
                  </a:moveTo>
                  <a:lnTo>
                    <a:pt x="266700" y="2667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8">
            <a:extLst>
              <a:ext uri="{FF2B5EF4-FFF2-40B4-BE49-F238E27FC236}">
                <a16:creationId xmlns:a16="http://schemas.microsoft.com/office/drawing/2014/main" id="{313C11C0-C88C-5721-1439-16348DCA5A7B}"/>
              </a:ext>
            </a:extLst>
          </p:cNvPr>
          <p:cNvSpPr txBox="1"/>
          <p:nvPr/>
        </p:nvSpPr>
        <p:spPr>
          <a:xfrm>
            <a:off x="824647" y="5357507"/>
            <a:ext cx="6261865" cy="2361287"/>
          </a:xfrm>
          <a:prstGeom prst="rect">
            <a:avLst/>
          </a:prstGeom>
        </p:spPr>
        <p:txBody>
          <a:bodyPr vert="horz" wrap="square" lIns="0" tIns="212725" rIns="0" bIns="0" rtlCol="0">
            <a:spAutoFit/>
          </a:bodyPr>
          <a:lstStyle/>
          <a:p>
            <a:pPr marL="1426210" marR="345440" indent="-707390">
              <a:lnSpc>
                <a:spcPct val="78400"/>
              </a:lnSpc>
              <a:spcBef>
                <a:spcPts val="1675"/>
              </a:spcBef>
            </a:pPr>
            <a:r>
              <a:rPr sz="59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Onemipsa </a:t>
            </a:r>
            <a:r>
              <a:rPr sz="595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oregchip</a:t>
            </a:r>
            <a:r>
              <a:rPr sz="595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5600"/>
              </a:lnSpc>
            </a:pPr>
            <a:r>
              <a:rPr sz="595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5950" b="1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10">
            <a:extLst>
              <a:ext uri="{FF2B5EF4-FFF2-40B4-BE49-F238E27FC236}">
                <a16:creationId xmlns:a16="http://schemas.microsoft.com/office/drawing/2014/main" id="{182C848D-997A-9E65-7044-4E0ECFDF6D2A}"/>
              </a:ext>
            </a:extLst>
          </p:cNvPr>
          <p:cNvSpPr txBox="1"/>
          <p:nvPr/>
        </p:nvSpPr>
        <p:spPr>
          <a:xfrm>
            <a:off x="2012732" y="7718894"/>
            <a:ext cx="42881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65" dirty="0">
                <a:solidFill>
                  <a:srgbClr val="F76902"/>
                </a:solidFill>
                <a:latin typeface="Arial"/>
                <a:cs typeface="Arial"/>
              </a:rPr>
              <a:t>Resequidunt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90" dirty="0">
                <a:solidFill>
                  <a:srgbClr val="F76902"/>
                </a:solidFill>
                <a:latin typeface="Arial"/>
                <a:cs typeface="Arial"/>
              </a:rPr>
              <a:t>quam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70" dirty="0">
                <a:solidFill>
                  <a:srgbClr val="F76902"/>
                </a:solidFill>
                <a:latin typeface="Arial"/>
                <a:cs typeface="Arial"/>
              </a:rPr>
              <a:t>ne</a:t>
            </a:r>
            <a:r>
              <a:rPr sz="2200" spc="-215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45" dirty="0">
                <a:solidFill>
                  <a:srgbClr val="F76902"/>
                </a:solidFill>
                <a:latin typeface="Arial"/>
                <a:cs typeface="Arial"/>
              </a:rPr>
              <a:t>doluditis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60" dirty="0">
                <a:solidFill>
                  <a:srgbClr val="F76902"/>
                </a:solidFill>
                <a:latin typeface="Arial"/>
                <a:cs typeface="Arial"/>
              </a:rPr>
              <a:t>atam.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8" name="object 19">
            <a:extLst>
              <a:ext uri="{FF2B5EF4-FFF2-40B4-BE49-F238E27FC236}">
                <a16:creationId xmlns:a16="http://schemas.microsoft.com/office/drawing/2014/main" id="{A1CACAC3-0C51-6CE4-694F-06CE5058AC85}"/>
              </a:ext>
            </a:extLst>
          </p:cNvPr>
          <p:cNvSpPr txBox="1"/>
          <p:nvPr/>
        </p:nvSpPr>
        <p:spPr>
          <a:xfrm>
            <a:off x="2012732" y="8523806"/>
            <a:ext cx="3282950" cy="14209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60"/>
              </a:lnSpc>
            </a:pP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 modis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 ium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qui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</a:t>
            </a:r>
            <a:r>
              <a:rPr lang="en-US"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Danm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suntem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totatiist vellupta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perrum alissin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venstis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ipietus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sz="1400" spc="-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40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 </a:t>
            </a:r>
            <a:r>
              <a:rPr sz="140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20">
            <a:extLst>
              <a:ext uri="{FF2B5EF4-FFF2-40B4-BE49-F238E27FC236}">
                <a16:creationId xmlns:a16="http://schemas.microsoft.com/office/drawing/2014/main" id="{E0E64877-ADE6-444E-5D2A-8FA576F88CFF}"/>
              </a:ext>
            </a:extLst>
          </p:cNvPr>
          <p:cNvSpPr txBox="1"/>
          <p:nvPr/>
        </p:nvSpPr>
        <p:spPr>
          <a:xfrm>
            <a:off x="6766766" y="8793621"/>
            <a:ext cx="998855" cy="534121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150" spc="-9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150" spc="-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150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150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1150" spc="-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left.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69E1025-0879-FD14-7A04-BC13A73A7BFB}"/>
              </a:ext>
            </a:extLst>
          </p:cNvPr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7733" b="13706"/>
          <a:stretch/>
        </p:blipFill>
        <p:spPr>
          <a:xfrm>
            <a:off x="2562863" y="386909"/>
            <a:ext cx="3380737" cy="5766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127</Words>
  <Application>Microsoft Macintosh PowerPoint</Application>
  <PresentationFormat>Custom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7</cp:revision>
  <dcterms:created xsi:type="dcterms:W3CDTF">2025-06-16T19:29:18Z</dcterms:created>
  <dcterms:modified xsi:type="dcterms:W3CDTF">2025-06-17T03:38:22Z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