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220" d="100"/>
          <a:sy n="220" d="100"/>
        </p:scale>
        <p:origin x="-40" y="2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1015301"/>
            <a:ext cx="4021454" cy="2563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00" b="1" i="0">
                <a:solidFill>
                  <a:srgbClr val="231F20"/>
                </a:solidFill>
                <a:latin typeface="Neue Haas Grotesk Display Std 75 Bold"/>
                <a:cs typeface="Neue Haas Grotesk Display Std 75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93FC49C8-2592-5995-2BC4-536299D3BA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7772400" cy="10058400"/>
          </a:xfrm>
          <a:custGeom>
            <a:avLst/>
            <a:gdLst/>
            <a:ahLst/>
            <a:cxnLst/>
            <a:rect l="l" t="t" r="r" b="b"/>
            <a:pathLst>
              <a:path w="7772400" h="10058400">
                <a:moveTo>
                  <a:pt x="7772400" y="0"/>
                </a:moveTo>
                <a:lnTo>
                  <a:pt x="0" y="0"/>
                </a:lnTo>
                <a:lnTo>
                  <a:pt x="0" y="10058400"/>
                </a:lnTo>
                <a:lnTo>
                  <a:pt x="7772400" y="10058400"/>
                </a:lnTo>
                <a:lnTo>
                  <a:pt x="777240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grpSp>
        <p:nvGrpSpPr>
          <p:cNvPr id="2" name="object 2"/>
          <p:cNvGrpSpPr/>
          <p:nvPr/>
        </p:nvGrpSpPr>
        <p:grpSpPr>
          <a:xfrm>
            <a:off x="3376942" y="5663015"/>
            <a:ext cx="4425950" cy="4425950"/>
            <a:chOff x="3376942" y="5663015"/>
            <a:chExt cx="4425950" cy="4425950"/>
          </a:xfrm>
        </p:grpSpPr>
        <p:sp>
          <p:nvSpPr>
            <p:cNvPr id="3" name="object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7097" y="5693181"/>
              <a:ext cx="4365625" cy="4365625"/>
            </a:xfrm>
            <a:custGeom>
              <a:avLst/>
              <a:gdLst/>
              <a:ahLst/>
              <a:cxnLst/>
              <a:rect l="l" t="t" r="r" b="b"/>
              <a:pathLst>
                <a:path w="4365625" h="4365625">
                  <a:moveTo>
                    <a:pt x="4365307" y="0"/>
                  </a:moveTo>
                  <a:lnTo>
                    <a:pt x="0" y="4365218"/>
                  </a:lnTo>
                  <a:lnTo>
                    <a:pt x="4365307" y="4365218"/>
                  </a:lnTo>
                  <a:lnTo>
                    <a:pt x="4365307" y="0"/>
                  </a:lnTo>
                  <a:close/>
                </a:path>
              </a:pathLst>
            </a:custGeom>
            <a:solidFill>
              <a:srgbClr val="F76902"/>
            </a:solidFill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07104" y="5693177"/>
              <a:ext cx="4365625" cy="4365625"/>
            </a:xfrm>
            <a:custGeom>
              <a:avLst/>
              <a:gdLst/>
              <a:ahLst/>
              <a:cxnLst/>
              <a:rect l="l" t="t" r="r" b="b"/>
              <a:pathLst>
                <a:path w="4365625" h="4365625">
                  <a:moveTo>
                    <a:pt x="0" y="4365222"/>
                  </a:moveTo>
                  <a:lnTo>
                    <a:pt x="4365294" y="0"/>
                  </a:lnTo>
                </a:path>
              </a:pathLst>
            </a:custGeom>
            <a:ln w="597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151753" y="7459607"/>
            <a:ext cx="998855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Caption</a:t>
            </a:r>
            <a:r>
              <a:rPr sz="115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50" spc="-30" dirty="0">
                <a:solidFill>
                  <a:srgbClr val="231F20"/>
                </a:solidFill>
                <a:latin typeface="Arial"/>
                <a:cs typeface="Arial"/>
              </a:rPr>
              <a:t>QR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code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15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0" dirty="0">
                <a:solidFill>
                  <a:srgbClr val="231F20"/>
                </a:solidFill>
                <a:latin typeface="Arial"/>
                <a:cs typeface="Arial"/>
              </a:rPr>
              <a:t>left.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150" b="1" spc="-10" dirty="0">
                <a:solidFill>
                  <a:srgbClr val="231F20"/>
                </a:solidFill>
                <a:latin typeface="Neue Haas Grotesk Display Pro 75 Bold"/>
                <a:cs typeface="Neue Haas Grotesk Display Pro 75 Bold"/>
              </a:rPr>
              <a:t>rit.edu</a:t>
            </a:r>
            <a:endParaRPr sz="1150" dirty="0">
              <a:latin typeface="Neue Haas Grotesk Display Pro 75 Bold"/>
              <a:cs typeface="Neue Haas Grotesk Display Pro 75 Bo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088445" y="7278623"/>
            <a:ext cx="922655" cy="922655"/>
          </a:xfrm>
          <a:custGeom>
            <a:avLst/>
            <a:gdLst/>
            <a:ahLst/>
            <a:cxnLst/>
            <a:rect l="l" t="t" r="r" b="b"/>
            <a:pathLst>
              <a:path w="922654" h="922654">
                <a:moveTo>
                  <a:pt x="922032" y="0"/>
                </a:moveTo>
                <a:lnTo>
                  <a:pt x="0" y="0"/>
                </a:lnTo>
                <a:lnTo>
                  <a:pt x="0" y="922032"/>
                </a:lnTo>
                <a:lnTo>
                  <a:pt x="922032" y="922032"/>
                </a:lnTo>
                <a:lnTo>
                  <a:pt x="922032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53253" y="7343432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79">
                <a:moveTo>
                  <a:pt x="792416" y="0"/>
                </a:moveTo>
                <a:lnTo>
                  <a:pt x="0" y="0"/>
                </a:lnTo>
                <a:lnTo>
                  <a:pt x="0" y="792416"/>
                </a:lnTo>
                <a:lnTo>
                  <a:pt x="792416" y="792416"/>
                </a:lnTo>
                <a:lnTo>
                  <a:pt x="79241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5939" y="1015301"/>
            <a:ext cx="4365625" cy="2567369"/>
          </a:xfrm>
          <a:prstGeom prst="rect">
            <a:avLst/>
          </a:prstGeom>
        </p:spPr>
        <p:txBody>
          <a:bodyPr vert="horz" wrap="square" lIns="0" tIns="247650" rIns="0" bIns="0" rtlCol="0">
            <a:spAutoFit/>
          </a:bodyPr>
          <a:lstStyle/>
          <a:p>
            <a:pPr marL="12700" marR="5080">
              <a:lnSpc>
                <a:spcPct val="75100"/>
              </a:lnSpc>
              <a:spcBef>
                <a:spcPts val="1950"/>
              </a:spcBef>
            </a:pPr>
            <a:r>
              <a:rPr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Nemilit Siniatintolo</a:t>
            </a:r>
          </a:p>
          <a:p>
            <a:pPr marL="51435">
              <a:lnSpc>
                <a:spcPts val="1635"/>
              </a:lnSpc>
            </a:pP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Resequidunt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dolum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venditis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atam.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12">
            <a:extLst>
              <a:ext uri="{FF2B5EF4-FFF2-40B4-BE49-F238E27FC236}">
                <a16:creationId xmlns:a16="http://schemas.microsoft.com/office/drawing/2014/main" id="{66C5CBF4-6FD6-88B1-7860-40E8F6377F8E}"/>
              </a:ext>
            </a:extLst>
          </p:cNvPr>
          <p:cNvSpPr/>
          <p:nvPr/>
        </p:nvSpPr>
        <p:spPr>
          <a:xfrm>
            <a:off x="-76200" y="-76200"/>
            <a:ext cx="1148080" cy="1148080"/>
          </a:xfrm>
          <a:custGeom>
            <a:avLst/>
            <a:gdLst/>
            <a:ahLst/>
            <a:cxnLst/>
            <a:rect l="l" t="t" r="r" b="b"/>
            <a:pathLst>
              <a:path w="995680" h="995680">
                <a:moveTo>
                  <a:pt x="995490" y="0"/>
                </a:moveTo>
                <a:lnTo>
                  <a:pt x="0" y="99549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5" name="object 11">
            <a:extLst>
              <a:ext uri="{FF2B5EF4-FFF2-40B4-BE49-F238E27FC236}">
                <a16:creationId xmlns:a16="http://schemas.microsoft.com/office/drawing/2014/main" id="{AF0BDC37-EDD8-3AFC-2494-BB35238EC89B}"/>
              </a:ext>
            </a:extLst>
          </p:cNvPr>
          <p:cNvSpPr txBox="1"/>
          <p:nvPr/>
        </p:nvSpPr>
        <p:spPr>
          <a:xfrm>
            <a:off x="5065648" y="8530743"/>
            <a:ext cx="1995805" cy="1318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0"/>
              </a:lnSpc>
            </a:pP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Evenihil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maximil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modis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nihil</a:t>
            </a:r>
            <a:r>
              <a:rPr lang="en-US" sz="14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ium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natur.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Danm</a:t>
            </a:r>
            <a:r>
              <a:rPr sz="1400" spc="-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quodis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ipi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6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</a:t>
            </a:r>
            <a:r>
              <a:rPr sz="14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D49CE7-33F2-6D34-5FD8-E223B0F61078}"/>
              </a:ext>
            </a:extLst>
          </p:cNvPr>
          <p:cNvSpPr txBox="1"/>
          <p:nvPr/>
        </p:nvSpPr>
        <p:spPr>
          <a:xfrm>
            <a:off x="917273" y="4826476"/>
            <a:ext cx="23628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Here</a:t>
            </a:r>
          </a:p>
          <a:p>
            <a:r>
              <a:rPr lang="en-US" dirty="0"/>
              <a:t>Format Shape</a:t>
            </a:r>
          </a:p>
          <a:p>
            <a:r>
              <a:rPr lang="en-US" dirty="0"/>
              <a:t>Fill</a:t>
            </a:r>
          </a:p>
          <a:p>
            <a:r>
              <a:rPr lang="en-US" dirty="0"/>
              <a:t>Picture or texture fill</a:t>
            </a:r>
          </a:p>
          <a:p>
            <a:r>
              <a:rPr lang="en-US" dirty="0"/>
              <a:t>From File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AAC2B7A-E051-3D54-840C-75AD4C315D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1" t="19503"/>
          <a:stretch/>
        </p:blipFill>
        <p:spPr>
          <a:xfrm>
            <a:off x="609600" y="497840"/>
            <a:ext cx="2925962" cy="5765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72C4454-C7B7-C73C-694F-7CF6E091E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DA9B2C42-F22F-09CF-48AE-9649B9088EA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7772400" cy="10058400"/>
          </a:xfrm>
          <a:custGeom>
            <a:avLst/>
            <a:gdLst/>
            <a:ahLst/>
            <a:cxnLst/>
            <a:rect l="l" t="t" r="r" b="b"/>
            <a:pathLst>
              <a:path w="7772400" h="10058400">
                <a:moveTo>
                  <a:pt x="7772400" y="0"/>
                </a:moveTo>
                <a:lnTo>
                  <a:pt x="0" y="0"/>
                </a:lnTo>
                <a:lnTo>
                  <a:pt x="0" y="10058400"/>
                </a:lnTo>
                <a:lnTo>
                  <a:pt x="7772400" y="10058400"/>
                </a:lnTo>
                <a:lnTo>
                  <a:pt x="77724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l" rtl="0"/>
            <a:endParaRPr dirty="0"/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5BFF0998-BC91-8B3E-4FBA-5FF7CA36AC0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376942" y="5663015"/>
            <a:ext cx="4425950" cy="4425950"/>
            <a:chOff x="3376942" y="5663015"/>
            <a:chExt cx="4425950" cy="442595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F8E91E3F-43A8-8E76-9225-6D89D31242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7097" y="5693181"/>
              <a:ext cx="4365625" cy="4365625"/>
            </a:xfrm>
            <a:custGeom>
              <a:avLst/>
              <a:gdLst/>
              <a:ahLst/>
              <a:cxnLst/>
              <a:rect l="l" t="t" r="r" b="b"/>
              <a:pathLst>
                <a:path w="4365625" h="4365625">
                  <a:moveTo>
                    <a:pt x="4365307" y="0"/>
                  </a:moveTo>
                  <a:lnTo>
                    <a:pt x="0" y="4365218"/>
                  </a:lnTo>
                  <a:lnTo>
                    <a:pt x="4365307" y="4365218"/>
                  </a:lnTo>
                  <a:lnTo>
                    <a:pt x="4365307" y="0"/>
                  </a:lnTo>
                  <a:close/>
                </a:path>
              </a:pathLst>
            </a:custGeom>
            <a:solidFill>
              <a:srgbClr val="F769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857D837A-4F26-2F38-9D36-37E4B3C9C6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7104" y="5693177"/>
              <a:ext cx="4365625" cy="4365625"/>
            </a:xfrm>
            <a:custGeom>
              <a:avLst/>
              <a:gdLst/>
              <a:ahLst/>
              <a:cxnLst/>
              <a:rect l="l" t="t" r="r" b="b"/>
              <a:pathLst>
                <a:path w="4365625" h="4365625">
                  <a:moveTo>
                    <a:pt x="0" y="4365222"/>
                  </a:moveTo>
                  <a:lnTo>
                    <a:pt x="4365294" y="0"/>
                  </a:lnTo>
                </a:path>
              </a:pathLst>
            </a:custGeom>
            <a:ln w="597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11B14290-C366-255D-1D3B-F84A96052BE0}"/>
              </a:ext>
            </a:extLst>
          </p:cNvPr>
          <p:cNvSpPr txBox="1"/>
          <p:nvPr/>
        </p:nvSpPr>
        <p:spPr>
          <a:xfrm>
            <a:off x="6151753" y="7459607"/>
            <a:ext cx="998855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Caption</a:t>
            </a:r>
            <a:r>
              <a:rPr sz="115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50" spc="-30" dirty="0">
                <a:solidFill>
                  <a:srgbClr val="231F20"/>
                </a:solidFill>
                <a:latin typeface="Arial"/>
                <a:cs typeface="Arial"/>
              </a:rPr>
              <a:t>QR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dirty="0">
                <a:solidFill>
                  <a:srgbClr val="231F20"/>
                </a:solidFill>
                <a:latin typeface="Arial"/>
                <a:cs typeface="Arial"/>
              </a:rPr>
              <a:t>code</a:t>
            </a:r>
            <a:r>
              <a:rPr sz="1150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15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50" spc="-20" dirty="0">
                <a:solidFill>
                  <a:srgbClr val="231F20"/>
                </a:solidFill>
                <a:latin typeface="Arial"/>
                <a:cs typeface="Arial"/>
              </a:rPr>
              <a:t>left.</a:t>
            </a:r>
            <a:endParaRPr sz="1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150" b="1" spc="-10" dirty="0">
                <a:solidFill>
                  <a:srgbClr val="231F20"/>
                </a:solidFill>
                <a:latin typeface="Neue Haas Grotesk Display Pro 75 Bold"/>
                <a:cs typeface="Neue Haas Grotesk Display Pro 75 Bold"/>
              </a:rPr>
              <a:t>rit.edu</a:t>
            </a:r>
            <a:endParaRPr sz="1150" dirty="0">
              <a:latin typeface="Neue Haas Grotesk Display Pro 75 Bold"/>
              <a:cs typeface="Neue Haas Grotesk Display Pro 75 Bo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FBB8671-6677-0EA7-C93C-5825ACCAFCEE}"/>
              </a:ext>
            </a:extLst>
          </p:cNvPr>
          <p:cNvSpPr/>
          <p:nvPr/>
        </p:nvSpPr>
        <p:spPr>
          <a:xfrm>
            <a:off x="5088445" y="7278623"/>
            <a:ext cx="922655" cy="922655"/>
          </a:xfrm>
          <a:custGeom>
            <a:avLst/>
            <a:gdLst/>
            <a:ahLst/>
            <a:cxnLst/>
            <a:rect l="l" t="t" r="r" b="b"/>
            <a:pathLst>
              <a:path w="922654" h="922654">
                <a:moveTo>
                  <a:pt x="922032" y="0"/>
                </a:moveTo>
                <a:lnTo>
                  <a:pt x="0" y="0"/>
                </a:lnTo>
                <a:lnTo>
                  <a:pt x="0" y="922032"/>
                </a:lnTo>
                <a:lnTo>
                  <a:pt x="922032" y="922032"/>
                </a:lnTo>
                <a:lnTo>
                  <a:pt x="922032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B03CCA4C-3E42-2CB1-9EA2-3D936CA4C4D0}"/>
              </a:ext>
            </a:extLst>
          </p:cNvPr>
          <p:cNvSpPr/>
          <p:nvPr/>
        </p:nvSpPr>
        <p:spPr>
          <a:xfrm>
            <a:off x="5153253" y="7343432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79">
                <a:moveTo>
                  <a:pt x="792416" y="0"/>
                </a:moveTo>
                <a:lnTo>
                  <a:pt x="0" y="0"/>
                </a:lnTo>
                <a:lnTo>
                  <a:pt x="0" y="792416"/>
                </a:lnTo>
                <a:lnTo>
                  <a:pt x="792416" y="792416"/>
                </a:lnTo>
                <a:lnTo>
                  <a:pt x="79241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B9B6B174-37AC-4BED-1F89-235622EB92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5939" y="1015301"/>
            <a:ext cx="4365625" cy="2567369"/>
          </a:xfrm>
          <a:prstGeom prst="rect">
            <a:avLst/>
          </a:prstGeom>
        </p:spPr>
        <p:txBody>
          <a:bodyPr vert="horz" wrap="square" lIns="0" tIns="247650" rIns="0" bIns="0" rtlCol="0">
            <a:spAutoFit/>
          </a:bodyPr>
          <a:lstStyle/>
          <a:p>
            <a:pPr marL="12700" marR="5080">
              <a:lnSpc>
                <a:spcPct val="75100"/>
              </a:lnSpc>
              <a:spcBef>
                <a:spcPts val="1950"/>
              </a:spcBef>
            </a:pPr>
            <a:r>
              <a:rPr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Nemilit Siniatintolo</a:t>
            </a:r>
          </a:p>
          <a:p>
            <a:pPr marL="51435">
              <a:lnSpc>
                <a:spcPts val="1635"/>
              </a:lnSpc>
            </a:pP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Resequidunt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dolum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venditis</a:t>
            </a:r>
            <a:r>
              <a:rPr sz="1500" spc="-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atam.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0563AD1-2E0D-817C-AD11-2072FE2842EE}"/>
              </a:ext>
            </a:extLst>
          </p:cNvPr>
          <p:cNvSpPr txBox="1"/>
          <p:nvPr/>
        </p:nvSpPr>
        <p:spPr>
          <a:xfrm>
            <a:off x="5065648" y="8530743"/>
            <a:ext cx="1995805" cy="1318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60"/>
              </a:lnSpc>
            </a:pP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Evenihil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maximil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modis</a:t>
            </a:r>
            <a:r>
              <a:rPr sz="1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nihil</a:t>
            </a:r>
            <a:r>
              <a:rPr lang="en-US" sz="14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ium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natur.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Danm</a:t>
            </a:r>
            <a:r>
              <a:rPr sz="1400" spc="-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quodis</a:t>
            </a:r>
            <a:r>
              <a:rPr sz="1400" spc="-3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ipi</a:t>
            </a:r>
            <a:r>
              <a:rPr sz="1400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nimus,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140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6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</a:t>
            </a:r>
            <a:r>
              <a:rPr sz="14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12">
            <a:extLst>
              <a:ext uri="{FF2B5EF4-FFF2-40B4-BE49-F238E27FC236}">
                <a16:creationId xmlns:a16="http://schemas.microsoft.com/office/drawing/2014/main" id="{5A84E602-51BE-7353-3D36-65AE399DFD9B}"/>
              </a:ext>
            </a:extLst>
          </p:cNvPr>
          <p:cNvSpPr/>
          <p:nvPr/>
        </p:nvSpPr>
        <p:spPr>
          <a:xfrm>
            <a:off x="-76200" y="-76200"/>
            <a:ext cx="1148080" cy="1148080"/>
          </a:xfrm>
          <a:custGeom>
            <a:avLst/>
            <a:gdLst/>
            <a:ahLst/>
            <a:cxnLst/>
            <a:rect l="l" t="t" r="r" b="b"/>
            <a:pathLst>
              <a:path w="995680" h="995680">
                <a:moveTo>
                  <a:pt x="995490" y="0"/>
                </a:moveTo>
                <a:lnTo>
                  <a:pt x="0" y="99549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8A6BD406-4C81-1CBC-9408-26F37D27FE1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001" t="19503"/>
          <a:stretch/>
        </p:blipFill>
        <p:spPr>
          <a:xfrm>
            <a:off x="609600" y="497840"/>
            <a:ext cx="2925962" cy="5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7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105</Words>
  <Application>Microsoft Macintosh PowerPoint</Application>
  <PresentationFormat>Custom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Neue Haas Grotesk Display Pro 75 Bold</vt:lpstr>
      <vt:lpstr>Neue Haas Grotesk Display Std 75 Bold</vt:lpstr>
      <vt:lpstr>Arial</vt:lpstr>
      <vt:lpstr>Calibri</vt:lpstr>
      <vt:lpstr>Office Theme</vt:lpstr>
      <vt:lpstr>Headline Nemilit Siniatintolo Resequidunt quam ne dolum venditis atam.</vt:lpstr>
      <vt:lpstr>Headline Nemilit Siniatintolo Resequidunt quam ne dolum venditis atam.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Zachary Clarry</cp:lastModifiedBy>
  <cp:revision>9</cp:revision>
  <dcterms:created xsi:type="dcterms:W3CDTF">2025-06-16T20:49:55Z</dcterms:created>
  <dcterms:modified xsi:type="dcterms:W3CDTF">2025-06-17T03:33:24Z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2025-06-16T00:00:00Z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2025-06-16T00:00:00Z</vt:filetime>
  </property>
  <property fmtid="{D5CDD505-2E9C-101B-9397-08002B2CF9AE}" pid="5" name="Producer">
    <vt:lpwstr>Adobe PDF Library 17.0</vt:lpwstr>
  </property>
</Properties>
</file>