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8534400" cy="10820400"/>
  <p:notesSz cx="8534400" cy="10820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>
      <p:cViewPr>
        <p:scale>
          <a:sx n="375" d="100"/>
          <a:sy n="375" d="100"/>
        </p:scale>
        <p:origin x="160" y="-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698875" cy="5429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833938" y="0"/>
            <a:ext cx="3698875" cy="5429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B3C69A-BB8B-3A48-87EA-BEAA3825888F}" type="datetimeFigureOut">
              <a:rPr lang="en-US" smtClean="0"/>
              <a:t>6/16/25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27338" y="1352550"/>
            <a:ext cx="2879725" cy="3651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854075" y="5207000"/>
            <a:ext cx="6826250" cy="42608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277475"/>
            <a:ext cx="3698875" cy="542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833938" y="10277475"/>
            <a:ext cx="3698875" cy="542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B79E04-82E4-A443-94F5-E172A10B8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25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79E04-82E4-A443-94F5-E172A10B896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45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40080" y="3354324"/>
            <a:ext cx="7254240" cy="22722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cs typeface="Neue Haas Grotesk Display Std 75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80160" y="6059424"/>
            <a:ext cx="5974080" cy="2705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cs typeface="Neue Haas Grotesk Display Std 75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cs typeface="Neue Haas Grotesk Display Std 75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26720" y="2488692"/>
            <a:ext cx="3712464" cy="71414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395216" y="2488692"/>
            <a:ext cx="3712464" cy="71414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cs typeface="Neue Haas Grotesk Display Std 75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6939" y="1396301"/>
            <a:ext cx="4021454" cy="25634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cs typeface="Neue Haas Grotesk Display Std 75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26720" y="2488692"/>
            <a:ext cx="7680960" cy="71414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901696" y="10062972"/>
            <a:ext cx="2731008" cy="541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26720" y="10062972"/>
            <a:ext cx="1962912" cy="541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144768" y="10062972"/>
            <a:ext cx="1962912" cy="541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bject 2">
            <a:extLst>
              <a:ext uri="{FF2B5EF4-FFF2-40B4-BE49-F238E27FC236}">
                <a16:creationId xmlns:a16="http://schemas.microsoft.com/office/drawing/2014/main" id="{94587D92-095A-9BD6-1548-8EAF5E753B7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66700" y="283633"/>
            <a:ext cx="8001000" cy="10287000"/>
          </a:xfrm>
          <a:custGeom>
            <a:avLst/>
            <a:gdLst/>
            <a:ahLst/>
            <a:cxnLst/>
            <a:rect l="l" t="t" r="r" b="b"/>
            <a:pathLst>
              <a:path w="8001000" h="10287000">
                <a:moveTo>
                  <a:pt x="8001000" y="0"/>
                </a:moveTo>
                <a:lnTo>
                  <a:pt x="0" y="0"/>
                </a:lnTo>
                <a:lnTo>
                  <a:pt x="0" y="10287000"/>
                </a:lnTo>
                <a:lnTo>
                  <a:pt x="8001000" y="10287000"/>
                </a:lnTo>
                <a:lnTo>
                  <a:pt x="800100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pPr algn="l" rtl="0"/>
            <a:endParaRPr dirty="0"/>
          </a:p>
        </p:txBody>
      </p:sp>
      <p:grpSp>
        <p:nvGrpSpPr>
          <p:cNvPr id="2" name="object 2"/>
          <p:cNvGrpSpPr>
            <a:grpSpLocks noGrp="1" noUngrp="1" noRot="1" noMove="1" noResize="1"/>
          </p:cNvGrpSpPr>
          <p:nvPr/>
        </p:nvGrpSpPr>
        <p:grpSpPr>
          <a:xfrm>
            <a:off x="3643640" y="5929717"/>
            <a:ext cx="4654550" cy="4654550"/>
            <a:chOff x="3643640" y="5929717"/>
            <a:chExt cx="4654550" cy="4654550"/>
          </a:xfrm>
        </p:grpSpPr>
        <p:sp>
          <p:nvSpPr>
            <p:cNvPr id="3" name="object 3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73802" y="5959885"/>
              <a:ext cx="4594225" cy="4594225"/>
            </a:xfrm>
            <a:custGeom>
              <a:avLst/>
              <a:gdLst/>
              <a:ahLst/>
              <a:cxnLst/>
              <a:rect l="l" t="t" r="r" b="b"/>
              <a:pathLst>
                <a:path w="4594225" h="4594225">
                  <a:moveTo>
                    <a:pt x="4593894" y="0"/>
                  </a:moveTo>
                  <a:lnTo>
                    <a:pt x="0" y="4593818"/>
                  </a:lnTo>
                  <a:lnTo>
                    <a:pt x="4593894" y="4593818"/>
                  </a:lnTo>
                  <a:lnTo>
                    <a:pt x="4593894" y="0"/>
                  </a:lnTo>
                  <a:close/>
                </a:path>
              </a:pathLst>
            </a:custGeom>
            <a:solidFill>
              <a:srgbClr val="F76902"/>
            </a:solidFill>
          </p:spPr>
          <p:txBody>
            <a:bodyPr wrap="square" lIns="0" tIns="0" rIns="0" bIns="0" rtlCol="0"/>
            <a:lstStyle/>
            <a:p>
              <a:pPr algn="l" rtl="0"/>
              <a:endParaRPr/>
            </a:p>
          </p:txBody>
        </p:sp>
        <p:sp>
          <p:nvSpPr>
            <p:cNvPr id="4" name="object 4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73802" y="5959879"/>
              <a:ext cx="4594225" cy="4594225"/>
            </a:xfrm>
            <a:custGeom>
              <a:avLst/>
              <a:gdLst/>
              <a:ahLst/>
              <a:cxnLst/>
              <a:rect l="l" t="t" r="r" b="b"/>
              <a:pathLst>
                <a:path w="4594225" h="4594225">
                  <a:moveTo>
                    <a:pt x="0" y="4593820"/>
                  </a:moveTo>
                  <a:lnTo>
                    <a:pt x="4593896" y="0"/>
                  </a:lnTo>
                </a:path>
              </a:pathLst>
            </a:custGeom>
            <a:ln w="597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algn="l" rtl="0"/>
              <a:endParaRPr/>
            </a:p>
          </p:txBody>
        </p:sp>
      </p:grpSp>
      <p:sp>
        <p:nvSpPr>
          <p:cNvPr id="33" name="object 9">
            <a:extLst>
              <a:ext uri="{FF2B5EF4-FFF2-40B4-BE49-F238E27FC236}">
                <a16:creationId xmlns:a16="http://schemas.microsoft.com/office/drawing/2014/main" id="{7CB4C24F-1A77-999A-6B45-3F31C94E02F9}"/>
              </a:ext>
            </a:extLst>
          </p:cNvPr>
          <p:cNvSpPr txBox="1">
            <a:spLocks/>
          </p:cNvSpPr>
          <p:nvPr/>
        </p:nvSpPr>
        <p:spPr>
          <a:xfrm>
            <a:off x="884398" y="1404768"/>
            <a:ext cx="4365625" cy="2567369"/>
          </a:xfrm>
          <a:prstGeom prst="rect">
            <a:avLst/>
          </a:prstGeom>
        </p:spPr>
        <p:txBody>
          <a:bodyPr vert="horz" wrap="square" lIns="0" tIns="247650" rIns="0" bIns="0" rtlCol="0">
            <a:spAutoFit/>
          </a:bodyPr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ea typeface="+mj-ea"/>
                <a:cs typeface="Neue Haas Grotesk Display Std 75 Bold"/>
              </a:defRPr>
            </a:lvl1pPr>
          </a:lstStyle>
          <a:p>
            <a:pPr marL="12700" marR="5080">
              <a:lnSpc>
                <a:spcPct val="75100"/>
              </a:lnSpc>
              <a:spcBef>
                <a:spcPts val="1950"/>
              </a:spcBef>
            </a:pPr>
            <a:r>
              <a:rPr lang="en-US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</a:t>
            </a:r>
            <a:r>
              <a:rPr lang="en-US" spc="-1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Nemilit</a:t>
            </a:r>
            <a:r>
              <a:rPr lang="en-US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1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Siniatintolo</a:t>
            </a:r>
            <a:endParaRPr lang="en-US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">
              <a:lnSpc>
                <a:spcPts val="1635"/>
              </a:lnSpc>
            </a:pPr>
            <a:r>
              <a:rPr lang="en-US" sz="1500" spc="-10" dirty="0" err="1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Resequidunt</a:t>
            </a:r>
            <a:r>
              <a:rPr lang="en-US"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en-US"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</a:t>
            </a:r>
            <a:r>
              <a:rPr lang="en-US"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dolum</a:t>
            </a:r>
            <a:r>
              <a:rPr lang="en-US"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-10" dirty="0" err="1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venditis</a:t>
            </a:r>
            <a:r>
              <a:rPr lang="en-US"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-10" dirty="0" err="1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atam</a:t>
            </a:r>
            <a:r>
              <a:rPr lang="en-US" sz="1500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bject 5">
            <a:extLst>
              <a:ext uri="{FF2B5EF4-FFF2-40B4-BE49-F238E27FC236}">
                <a16:creationId xmlns:a16="http://schemas.microsoft.com/office/drawing/2014/main" id="{BC6A0246-33B2-7CF7-4D54-E0F932AAA949}"/>
              </a:ext>
            </a:extLst>
          </p:cNvPr>
          <p:cNvSpPr txBox="1"/>
          <p:nvPr/>
        </p:nvSpPr>
        <p:spPr>
          <a:xfrm>
            <a:off x="6500212" y="7849074"/>
            <a:ext cx="998855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50" dirty="0">
                <a:solidFill>
                  <a:srgbClr val="231F20"/>
                </a:solidFill>
                <a:latin typeface="Arial"/>
                <a:cs typeface="Arial"/>
              </a:rPr>
              <a:t>Caption</a:t>
            </a:r>
            <a:r>
              <a:rPr sz="1150" spc="-9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25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endParaRPr sz="11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50" spc="-30" dirty="0">
                <a:solidFill>
                  <a:srgbClr val="231F20"/>
                </a:solidFill>
                <a:latin typeface="Arial"/>
                <a:cs typeface="Arial"/>
              </a:rPr>
              <a:t>QR</a:t>
            </a:r>
            <a:r>
              <a:rPr sz="1150" spc="-8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dirty="0">
                <a:solidFill>
                  <a:srgbClr val="231F20"/>
                </a:solidFill>
                <a:latin typeface="Arial"/>
                <a:cs typeface="Arial"/>
              </a:rPr>
              <a:t>code</a:t>
            </a:r>
            <a:r>
              <a:rPr sz="1150" spc="-8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1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15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20" dirty="0">
                <a:solidFill>
                  <a:srgbClr val="231F20"/>
                </a:solidFill>
                <a:latin typeface="Arial"/>
                <a:cs typeface="Arial"/>
              </a:rPr>
              <a:t>left.</a:t>
            </a:r>
            <a:endParaRPr sz="11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150" b="1" spc="-10" dirty="0">
                <a:solidFill>
                  <a:srgbClr val="231F20"/>
                </a:solidFill>
                <a:latin typeface="Neue Haas Grotesk Display Pro 75 Bold"/>
                <a:cs typeface="Neue Haas Grotesk Display Pro 75 Bold"/>
              </a:rPr>
              <a:t>rit.edu</a:t>
            </a:r>
            <a:endParaRPr sz="1150" dirty="0">
              <a:latin typeface="Neue Haas Grotesk Display Pro 75 Bold"/>
              <a:cs typeface="Neue Haas Grotesk Display Pro 75 Bold"/>
            </a:endParaRPr>
          </a:p>
        </p:txBody>
      </p:sp>
      <p:sp>
        <p:nvSpPr>
          <p:cNvPr id="31" name="object 7">
            <a:extLst>
              <a:ext uri="{FF2B5EF4-FFF2-40B4-BE49-F238E27FC236}">
                <a16:creationId xmlns:a16="http://schemas.microsoft.com/office/drawing/2014/main" id="{9E54CC36-152E-9386-018F-C317D0CF2A7B}"/>
              </a:ext>
            </a:extLst>
          </p:cNvPr>
          <p:cNvSpPr/>
          <p:nvPr/>
        </p:nvSpPr>
        <p:spPr>
          <a:xfrm>
            <a:off x="5436904" y="7668090"/>
            <a:ext cx="922655" cy="922655"/>
          </a:xfrm>
          <a:custGeom>
            <a:avLst/>
            <a:gdLst/>
            <a:ahLst/>
            <a:cxnLst/>
            <a:rect l="l" t="t" r="r" b="b"/>
            <a:pathLst>
              <a:path w="922654" h="922654">
                <a:moveTo>
                  <a:pt x="922032" y="0"/>
                </a:moveTo>
                <a:lnTo>
                  <a:pt x="0" y="0"/>
                </a:lnTo>
                <a:lnTo>
                  <a:pt x="0" y="922032"/>
                </a:lnTo>
                <a:lnTo>
                  <a:pt x="922032" y="922032"/>
                </a:lnTo>
                <a:lnTo>
                  <a:pt x="922032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32" name="object 8">
            <a:extLst>
              <a:ext uri="{FF2B5EF4-FFF2-40B4-BE49-F238E27FC236}">
                <a16:creationId xmlns:a16="http://schemas.microsoft.com/office/drawing/2014/main" id="{CD7B9000-9058-0B16-C503-DEC56E6F5353}"/>
              </a:ext>
            </a:extLst>
          </p:cNvPr>
          <p:cNvSpPr/>
          <p:nvPr/>
        </p:nvSpPr>
        <p:spPr>
          <a:xfrm>
            <a:off x="5501712" y="7732899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79" h="792479">
                <a:moveTo>
                  <a:pt x="792416" y="0"/>
                </a:moveTo>
                <a:lnTo>
                  <a:pt x="0" y="0"/>
                </a:lnTo>
                <a:lnTo>
                  <a:pt x="0" y="792416"/>
                </a:lnTo>
                <a:lnTo>
                  <a:pt x="792416" y="792416"/>
                </a:lnTo>
                <a:lnTo>
                  <a:pt x="792416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34" name="object 12">
            <a:extLst>
              <a:ext uri="{FF2B5EF4-FFF2-40B4-BE49-F238E27FC236}">
                <a16:creationId xmlns:a16="http://schemas.microsoft.com/office/drawing/2014/main" id="{E8002614-79EB-28DC-B582-0BDA88D25E40}"/>
              </a:ext>
            </a:extLst>
          </p:cNvPr>
          <p:cNvSpPr/>
          <p:nvPr/>
        </p:nvSpPr>
        <p:spPr>
          <a:xfrm>
            <a:off x="272259" y="313267"/>
            <a:ext cx="1148080" cy="1148080"/>
          </a:xfrm>
          <a:custGeom>
            <a:avLst/>
            <a:gdLst/>
            <a:ahLst/>
            <a:cxnLst/>
            <a:rect l="l" t="t" r="r" b="b"/>
            <a:pathLst>
              <a:path w="995680" h="995680">
                <a:moveTo>
                  <a:pt x="995490" y="0"/>
                </a:moveTo>
                <a:lnTo>
                  <a:pt x="0" y="99549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35" name="object 11">
            <a:extLst>
              <a:ext uri="{FF2B5EF4-FFF2-40B4-BE49-F238E27FC236}">
                <a16:creationId xmlns:a16="http://schemas.microsoft.com/office/drawing/2014/main" id="{B9684383-8DF2-EBE1-A5B4-F61991C049E6}"/>
              </a:ext>
            </a:extLst>
          </p:cNvPr>
          <p:cNvSpPr txBox="1"/>
          <p:nvPr/>
        </p:nvSpPr>
        <p:spPr>
          <a:xfrm>
            <a:off x="5414107" y="8920210"/>
            <a:ext cx="1995805" cy="1318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0"/>
              </a:lnSpc>
            </a:pP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Evenihil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maximil</a:t>
            </a:r>
            <a:r>
              <a:rPr sz="1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modis</a:t>
            </a:r>
            <a:r>
              <a:rPr sz="1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nihil</a:t>
            </a:r>
            <a:r>
              <a:rPr lang="en-US" sz="14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ium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nimus,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natur.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Danm</a:t>
            </a:r>
            <a:r>
              <a:rPr sz="1400" spc="-3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quodis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qs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ipi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nimus,</a:t>
            </a:r>
            <a:r>
              <a:rPr sz="1400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sz="1400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etus.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400" b="1" spc="-6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CTA</a:t>
            </a:r>
            <a:r>
              <a:rPr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goes </a:t>
            </a:r>
            <a:r>
              <a:rPr sz="1400" b="1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</a:t>
            </a:r>
            <a:endParaRPr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object 3">
            <a:extLst>
              <a:ext uri="{FF2B5EF4-FFF2-40B4-BE49-F238E27FC236}">
                <a16:creationId xmlns:a16="http://schemas.microsoft.com/office/drawing/2014/main" id="{2598CF64-A171-2A84-C979-896993D4B86A}"/>
              </a:ext>
            </a:extLst>
          </p:cNvPr>
          <p:cNvSpPr/>
          <p:nvPr/>
        </p:nvSpPr>
        <p:spPr>
          <a:xfrm>
            <a:off x="114300" y="3810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4">
            <a:extLst>
              <a:ext uri="{FF2B5EF4-FFF2-40B4-BE49-F238E27FC236}">
                <a16:creationId xmlns:a16="http://schemas.microsoft.com/office/drawing/2014/main" id="{FA0307CE-B66A-0973-6674-C346ACB66FB3}"/>
              </a:ext>
            </a:extLst>
          </p:cNvPr>
          <p:cNvSpPr/>
          <p:nvPr/>
        </p:nvSpPr>
        <p:spPr>
          <a:xfrm>
            <a:off x="8229600" y="3810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5">
            <a:extLst>
              <a:ext uri="{FF2B5EF4-FFF2-40B4-BE49-F238E27FC236}">
                <a16:creationId xmlns:a16="http://schemas.microsoft.com/office/drawing/2014/main" id="{21639517-E49D-EB2D-FDB9-0AEA79F0CBB0}"/>
              </a:ext>
            </a:extLst>
          </p:cNvPr>
          <p:cNvSpPr/>
          <p:nvPr/>
        </p:nvSpPr>
        <p:spPr>
          <a:xfrm>
            <a:off x="114300" y="104394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6">
            <a:extLst>
              <a:ext uri="{FF2B5EF4-FFF2-40B4-BE49-F238E27FC236}">
                <a16:creationId xmlns:a16="http://schemas.microsoft.com/office/drawing/2014/main" id="{DA2C1142-65A8-8BC0-DDA9-BA170007947B}"/>
              </a:ext>
            </a:extLst>
          </p:cNvPr>
          <p:cNvSpPr/>
          <p:nvPr/>
        </p:nvSpPr>
        <p:spPr>
          <a:xfrm>
            <a:off x="8229600" y="104394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7">
            <a:extLst>
              <a:ext uri="{FF2B5EF4-FFF2-40B4-BE49-F238E27FC236}">
                <a16:creationId xmlns:a16="http://schemas.microsoft.com/office/drawing/2014/main" id="{29E0C741-AF6D-B7BF-30A9-CDF0513C3993}"/>
              </a:ext>
            </a:extLst>
          </p:cNvPr>
          <p:cNvSpPr/>
          <p:nvPr/>
        </p:nvSpPr>
        <p:spPr>
          <a:xfrm>
            <a:off x="381000" y="1143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50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8">
            <a:extLst>
              <a:ext uri="{FF2B5EF4-FFF2-40B4-BE49-F238E27FC236}">
                <a16:creationId xmlns:a16="http://schemas.microsoft.com/office/drawing/2014/main" id="{B0B5F015-5DD2-E30F-2115-F1A49DFD013E}"/>
              </a:ext>
            </a:extLst>
          </p:cNvPr>
          <p:cNvSpPr/>
          <p:nvPr/>
        </p:nvSpPr>
        <p:spPr>
          <a:xfrm>
            <a:off x="381000" y="105156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9">
            <a:extLst>
              <a:ext uri="{FF2B5EF4-FFF2-40B4-BE49-F238E27FC236}">
                <a16:creationId xmlns:a16="http://schemas.microsoft.com/office/drawing/2014/main" id="{EAA52207-383D-3F47-1C5D-98B4FB608AE7}"/>
              </a:ext>
            </a:extLst>
          </p:cNvPr>
          <p:cNvSpPr/>
          <p:nvPr/>
        </p:nvSpPr>
        <p:spPr>
          <a:xfrm>
            <a:off x="8153400" y="1143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50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10">
            <a:extLst>
              <a:ext uri="{FF2B5EF4-FFF2-40B4-BE49-F238E27FC236}">
                <a16:creationId xmlns:a16="http://schemas.microsoft.com/office/drawing/2014/main" id="{4A7A5143-C3CA-34C0-F902-C8E2E96C03E7}"/>
              </a:ext>
            </a:extLst>
          </p:cNvPr>
          <p:cNvSpPr/>
          <p:nvPr/>
        </p:nvSpPr>
        <p:spPr>
          <a:xfrm>
            <a:off x="8153400" y="105156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11">
            <a:extLst>
              <a:ext uri="{FF2B5EF4-FFF2-40B4-BE49-F238E27FC236}">
                <a16:creationId xmlns:a16="http://schemas.microsoft.com/office/drawing/2014/main" id="{0F715058-7321-36E1-5605-00E0212EDADB}"/>
              </a:ext>
            </a:extLst>
          </p:cNvPr>
          <p:cNvSpPr/>
          <p:nvPr/>
        </p:nvSpPr>
        <p:spPr>
          <a:xfrm>
            <a:off x="114300" y="3810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12">
            <a:extLst>
              <a:ext uri="{FF2B5EF4-FFF2-40B4-BE49-F238E27FC236}">
                <a16:creationId xmlns:a16="http://schemas.microsoft.com/office/drawing/2014/main" id="{B3585ED8-C840-8716-F876-262A73688EDD}"/>
              </a:ext>
            </a:extLst>
          </p:cNvPr>
          <p:cNvSpPr/>
          <p:nvPr/>
        </p:nvSpPr>
        <p:spPr>
          <a:xfrm>
            <a:off x="8229600" y="3810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13">
            <a:extLst>
              <a:ext uri="{FF2B5EF4-FFF2-40B4-BE49-F238E27FC236}">
                <a16:creationId xmlns:a16="http://schemas.microsoft.com/office/drawing/2014/main" id="{D11F51B6-356E-FBD6-6BD1-5544C36A8882}"/>
              </a:ext>
            </a:extLst>
          </p:cNvPr>
          <p:cNvSpPr/>
          <p:nvPr/>
        </p:nvSpPr>
        <p:spPr>
          <a:xfrm>
            <a:off x="114300" y="104394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14">
            <a:extLst>
              <a:ext uri="{FF2B5EF4-FFF2-40B4-BE49-F238E27FC236}">
                <a16:creationId xmlns:a16="http://schemas.microsoft.com/office/drawing/2014/main" id="{F46DC3F1-70F4-FE05-D03D-81EAC70D6290}"/>
              </a:ext>
            </a:extLst>
          </p:cNvPr>
          <p:cNvSpPr/>
          <p:nvPr/>
        </p:nvSpPr>
        <p:spPr>
          <a:xfrm>
            <a:off x="8229600" y="104394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15">
            <a:extLst>
              <a:ext uri="{FF2B5EF4-FFF2-40B4-BE49-F238E27FC236}">
                <a16:creationId xmlns:a16="http://schemas.microsoft.com/office/drawing/2014/main" id="{55F76B9F-CA8F-FF1C-6B97-081C8B330183}"/>
              </a:ext>
            </a:extLst>
          </p:cNvPr>
          <p:cNvSpPr/>
          <p:nvPr/>
        </p:nvSpPr>
        <p:spPr>
          <a:xfrm>
            <a:off x="381000" y="1143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5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16">
            <a:extLst>
              <a:ext uri="{FF2B5EF4-FFF2-40B4-BE49-F238E27FC236}">
                <a16:creationId xmlns:a16="http://schemas.microsoft.com/office/drawing/2014/main" id="{259D3E05-F4B8-7AF2-2C20-70AD7240DAA3}"/>
              </a:ext>
            </a:extLst>
          </p:cNvPr>
          <p:cNvSpPr/>
          <p:nvPr/>
        </p:nvSpPr>
        <p:spPr>
          <a:xfrm>
            <a:off x="381000" y="105156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17">
            <a:extLst>
              <a:ext uri="{FF2B5EF4-FFF2-40B4-BE49-F238E27FC236}">
                <a16:creationId xmlns:a16="http://schemas.microsoft.com/office/drawing/2014/main" id="{F1AE223E-AAC0-7278-3179-593CC89BF941}"/>
              </a:ext>
            </a:extLst>
          </p:cNvPr>
          <p:cNvSpPr/>
          <p:nvPr/>
        </p:nvSpPr>
        <p:spPr>
          <a:xfrm>
            <a:off x="8153400" y="1143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5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18">
            <a:extLst>
              <a:ext uri="{FF2B5EF4-FFF2-40B4-BE49-F238E27FC236}">
                <a16:creationId xmlns:a16="http://schemas.microsoft.com/office/drawing/2014/main" id="{87D850B6-6F15-C8F2-E047-600C39DCD2F7}"/>
              </a:ext>
            </a:extLst>
          </p:cNvPr>
          <p:cNvSpPr/>
          <p:nvPr/>
        </p:nvSpPr>
        <p:spPr>
          <a:xfrm>
            <a:off x="8153400" y="105156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19">
            <a:extLst>
              <a:ext uri="{FF2B5EF4-FFF2-40B4-BE49-F238E27FC236}">
                <a16:creationId xmlns:a16="http://schemas.microsoft.com/office/drawing/2014/main" id="{293EEC55-B11E-FEE0-3532-E5DB2EDF3AF5}"/>
              </a:ext>
            </a:extLst>
          </p:cNvPr>
          <p:cNvSpPr/>
          <p:nvPr/>
        </p:nvSpPr>
        <p:spPr>
          <a:xfrm>
            <a:off x="0" y="266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228600" y="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20">
            <a:extLst>
              <a:ext uri="{FF2B5EF4-FFF2-40B4-BE49-F238E27FC236}">
                <a16:creationId xmlns:a16="http://schemas.microsoft.com/office/drawing/2014/main" id="{8D25C10A-A1BA-3D00-7895-8662B2311A13}"/>
              </a:ext>
            </a:extLst>
          </p:cNvPr>
          <p:cNvSpPr/>
          <p:nvPr/>
        </p:nvSpPr>
        <p:spPr>
          <a:xfrm>
            <a:off x="8305800" y="266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21">
            <a:extLst>
              <a:ext uri="{FF2B5EF4-FFF2-40B4-BE49-F238E27FC236}">
                <a16:creationId xmlns:a16="http://schemas.microsoft.com/office/drawing/2014/main" id="{D19CEE45-745F-A0D8-187F-18320FE671C1}"/>
              </a:ext>
            </a:extLst>
          </p:cNvPr>
          <p:cNvSpPr/>
          <p:nvPr/>
        </p:nvSpPr>
        <p:spPr>
          <a:xfrm>
            <a:off x="0" y="10553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228600" y="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22">
            <a:extLst>
              <a:ext uri="{FF2B5EF4-FFF2-40B4-BE49-F238E27FC236}">
                <a16:creationId xmlns:a16="http://schemas.microsoft.com/office/drawing/2014/main" id="{CFCADA3B-8990-BF93-8EB5-AA3C0C601F7A}"/>
              </a:ext>
            </a:extLst>
          </p:cNvPr>
          <p:cNvSpPr/>
          <p:nvPr/>
        </p:nvSpPr>
        <p:spPr>
          <a:xfrm>
            <a:off x="8305800" y="10553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23">
            <a:extLst>
              <a:ext uri="{FF2B5EF4-FFF2-40B4-BE49-F238E27FC236}">
                <a16:creationId xmlns:a16="http://schemas.microsoft.com/office/drawing/2014/main" id="{14F2FA02-0C5C-518B-B964-6C4EA2EA3085}"/>
              </a:ext>
            </a:extLst>
          </p:cNvPr>
          <p:cNvSpPr/>
          <p:nvPr/>
        </p:nvSpPr>
        <p:spPr>
          <a:xfrm>
            <a:off x="266700" y="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22860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24">
            <a:extLst>
              <a:ext uri="{FF2B5EF4-FFF2-40B4-BE49-F238E27FC236}">
                <a16:creationId xmlns:a16="http://schemas.microsoft.com/office/drawing/2014/main" id="{00319F3D-11EE-8BB1-C443-B03A7B170E8B}"/>
              </a:ext>
            </a:extLst>
          </p:cNvPr>
          <p:cNvSpPr/>
          <p:nvPr/>
        </p:nvSpPr>
        <p:spPr>
          <a:xfrm>
            <a:off x="266700" y="105918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25">
            <a:extLst>
              <a:ext uri="{FF2B5EF4-FFF2-40B4-BE49-F238E27FC236}">
                <a16:creationId xmlns:a16="http://schemas.microsoft.com/office/drawing/2014/main" id="{D0F2D041-959A-2F9C-8459-7EB9C2454441}"/>
              </a:ext>
            </a:extLst>
          </p:cNvPr>
          <p:cNvSpPr/>
          <p:nvPr/>
        </p:nvSpPr>
        <p:spPr>
          <a:xfrm>
            <a:off x="8267700" y="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22860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26">
            <a:extLst>
              <a:ext uri="{FF2B5EF4-FFF2-40B4-BE49-F238E27FC236}">
                <a16:creationId xmlns:a16="http://schemas.microsoft.com/office/drawing/2014/main" id="{3D0E2CC2-493B-8939-4847-3D467CA6ECCD}"/>
              </a:ext>
            </a:extLst>
          </p:cNvPr>
          <p:cNvSpPr/>
          <p:nvPr/>
        </p:nvSpPr>
        <p:spPr>
          <a:xfrm>
            <a:off x="8267700" y="105918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27">
            <a:extLst>
              <a:ext uri="{FF2B5EF4-FFF2-40B4-BE49-F238E27FC236}">
                <a16:creationId xmlns:a16="http://schemas.microsoft.com/office/drawing/2014/main" id="{10354C24-660A-7EE7-9D77-8D6C617CE90C}"/>
              </a:ext>
            </a:extLst>
          </p:cNvPr>
          <p:cNvSpPr/>
          <p:nvPr/>
        </p:nvSpPr>
        <p:spPr>
          <a:xfrm>
            <a:off x="0" y="266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2286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28">
            <a:extLst>
              <a:ext uri="{FF2B5EF4-FFF2-40B4-BE49-F238E27FC236}">
                <a16:creationId xmlns:a16="http://schemas.microsoft.com/office/drawing/2014/main" id="{049B86BA-B966-B542-D740-4AEEE2D39E1C}"/>
              </a:ext>
            </a:extLst>
          </p:cNvPr>
          <p:cNvSpPr/>
          <p:nvPr/>
        </p:nvSpPr>
        <p:spPr>
          <a:xfrm>
            <a:off x="8305800" y="266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29">
            <a:extLst>
              <a:ext uri="{FF2B5EF4-FFF2-40B4-BE49-F238E27FC236}">
                <a16:creationId xmlns:a16="http://schemas.microsoft.com/office/drawing/2014/main" id="{ED0D1470-7F08-6613-AF1B-A795AFB69711}"/>
              </a:ext>
            </a:extLst>
          </p:cNvPr>
          <p:cNvSpPr/>
          <p:nvPr/>
        </p:nvSpPr>
        <p:spPr>
          <a:xfrm>
            <a:off x="0" y="10553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2286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30">
            <a:extLst>
              <a:ext uri="{FF2B5EF4-FFF2-40B4-BE49-F238E27FC236}">
                <a16:creationId xmlns:a16="http://schemas.microsoft.com/office/drawing/2014/main" id="{98908128-E513-EEE3-7D67-BC013583E915}"/>
              </a:ext>
            </a:extLst>
          </p:cNvPr>
          <p:cNvSpPr/>
          <p:nvPr/>
        </p:nvSpPr>
        <p:spPr>
          <a:xfrm>
            <a:off x="8305800" y="10553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31">
            <a:extLst>
              <a:ext uri="{FF2B5EF4-FFF2-40B4-BE49-F238E27FC236}">
                <a16:creationId xmlns:a16="http://schemas.microsoft.com/office/drawing/2014/main" id="{0DFD6CEA-958F-C805-AF91-943621E61DC2}"/>
              </a:ext>
            </a:extLst>
          </p:cNvPr>
          <p:cNvSpPr/>
          <p:nvPr/>
        </p:nvSpPr>
        <p:spPr>
          <a:xfrm>
            <a:off x="266700" y="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2286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32">
            <a:extLst>
              <a:ext uri="{FF2B5EF4-FFF2-40B4-BE49-F238E27FC236}">
                <a16:creationId xmlns:a16="http://schemas.microsoft.com/office/drawing/2014/main" id="{AD525DD8-A662-F9C1-900F-DDABB27B31A4}"/>
              </a:ext>
            </a:extLst>
          </p:cNvPr>
          <p:cNvSpPr/>
          <p:nvPr/>
        </p:nvSpPr>
        <p:spPr>
          <a:xfrm>
            <a:off x="266700" y="105918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33">
            <a:extLst>
              <a:ext uri="{FF2B5EF4-FFF2-40B4-BE49-F238E27FC236}">
                <a16:creationId xmlns:a16="http://schemas.microsoft.com/office/drawing/2014/main" id="{6593F2A4-D984-567E-2ADB-997999409BDA}"/>
              </a:ext>
            </a:extLst>
          </p:cNvPr>
          <p:cNvSpPr/>
          <p:nvPr/>
        </p:nvSpPr>
        <p:spPr>
          <a:xfrm>
            <a:off x="8267700" y="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2286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34">
            <a:extLst>
              <a:ext uri="{FF2B5EF4-FFF2-40B4-BE49-F238E27FC236}">
                <a16:creationId xmlns:a16="http://schemas.microsoft.com/office/drawing/2014/main" id="{03807B3D-D63F-D699-8720-B3344CC16DFC}"/>
              </a:ext>
            </a:extLst>
          </p:cNvPr>
          <p:cNvSpPr/>
          <p:nvPr/>
        </p:nvSpPr>
        <p:spPr>
          <a:xfrm>
            <a:off x="8267700" y="105918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229600" y="3810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4300" y="104394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81000" y="105156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153400" y="1143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5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267700" y="0"/>
            <a:ext cx="266700" cy="266700"/>
          </a:xfrm>
          <a:custGeom>
            <a:avLst/>
            <a:gdLst/>
            <a:ahLst/>
            <a:cxnLst/>
            <a:rect l="l" t="t" r="r" b="b"/>
            <a:pathLst>
              <a:path w="266700" h="266700">
                <a:moveTo>
                  <a:pt x="38100" y="266700"/>
                </a:moveTo>
                <a:lnTo>
                  <a:pt x="266700" y="266700"/>
                </a:lnTo>
              </a:path>
              <a:path w="266700" h="266700">
                <a:moveTo>
                  <a:pt x="0" y="2286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0" y="10553700"/>
            <a:ext cx="266700" cy="266700"/>
          </a:xfrm>
          <a:custGeom>
            <a:avLst/>
            <a:gdLst/>
            <a:ahLst/>
            <a:cxnLst/>
            <a:rect l="l" t="t" r="r" b="b"/>
            <a:pathLst>
              <a:path w="266700" h="266700">
                <a:moveTo>
                  <a:pt x="228600" y="0"/>
                </a:moveTo>
                <a:lnTo>
                  <a:pt x="0" y="0"/>
                </a:lnTo>
              </a:path>
              <a:path w="266700" h="266700">
                <a:moveTo>
                  <a:pt x="266700" y="38100"/>
                </a:moveTo>
                <a:lnTo>
                  <a:pt x="266700" y="2667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358143-F196-9955-5550-DBAF0CC86718}"/>
              </a:ext>
            </a:extLst>
          </p:cNvPr>
          <p:cNvSpPr txBox="1"/>
          <p:nvPr/>
        </p:nvSpPr>
        <p:spPr>
          <a:xfrm>
            <a:off x="916042" y="6109600"/>
            <a:ext cx="23628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Here</a:t>
            </a:r>
          </a:p>
          <a:p>
            <a:r>
              <a:rPr lang="en-US" dirty="0"/>
              <a:t>Format Shape</a:t>
            </a:r>
          </a:p>
          <a:p>
            <a:r>
              <a:rPr lang="en-US" dirty="0"/>
              <a:t>Fill</a:t>
            </a:r>
          </a:p>
          <a:p>
            <a:r>
              <a:rPr lang="en-US" dirty="0"/>
              <a:t>Picture or texture fill</a:t>
            </a:r>
          </a:p>
          <a:p>
            <a:r>
              <a:rPr lang="en-US" dirty="0"/>
              <a:t>From File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7E2D2E7-DDB1-B947-849A-7F45A46C2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001" t="19503"/>
          <a:stretch/>
        </p:blipFill>
        <p:spPr>
          <a:xfrm>
            <a:off x="924509" y="914399"/>
            <a:ext cx="2925962" cy="5765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E6C1776C-3979-E1FA-7392-EE786D978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bject 2">
            <a:extLst>
              <a:ext uri="{FF2B5EF4-FFF2-40B4-BE49-F238E27FC236}">
                <a16:creationId xmlns:a16="http://schemas.microsoft.com/office/drawing/2014/main" id="{F945669A-DEF9-80CC-C7FD-7C1B9C557AA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66700" y="283633"/>
            <a:ext cx="8001000" cy="10287000"/>
          </a:xfrm>
          <a:custGeom>
            <a:avLst/>
            <a:gdLst/>
            <a:ahLst/>
            <a:cxnLst/>
            <a:rect l="l" t="t" r="r" b="b"/>
            <a:pathLst>
              <a:path w="8001000" h="10287000">
                <a:moveTo>
                  <a:pt x="8001000" y="0"/>
                </a:moveTo>
                <a:lnTo>
                  <a:pt x="0" y="0"/>
                </a:lnTo>
                <a:lnTo>
                  <a:pt x="0" y="10287000"/>
                </a:lnTo>
                <a:lnTo>
                  <a:pt x="8001000" y="10287000"/>
                </a:lnTo>
                <a:lnTo>
                  <a:pt x="800100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grpSp>
        <p:nvGrpSpPr>
          <p:cNvPr id="2" name="object 2">
            <a:extLst>
              <a:ext uri="{FF2B5EF4-FFF2-40B4-BE49-F238E27FC236}">
                <a16:creationId xmlns:a16="http://schemas.microsoft.com/office/drawing/2014/main" id="{F5347121-206D-0564-8119-9DE277EBD7F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643640" y="5929717"/>
            <a:ext cx="4654550" cy="4654550"/>
            <a:chOff x="3643640" y="5929717"/>
            <a:chExt cx="4654550" cy="4654550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C1DABE4F-2E3C-990C-06DD-5D66C0838A9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73802" y="5959885"/>
              <a:ext cx="4594225" cy="4594225"/>
            </a:xfrm>
            <a:custGeom>
              <a:avLst/>
              <a:gdLst/>
              <a:ahLst/>
              <a:cxnLst/>
              <a:rect l="l" t="t" r="r" b="b"/>
              <a:pathLst>
                <a:path w="4594225" h="4594225">
                  <a:moveTo>
                    <a:pt x="4593894" y="0"/>
                  </a:moveTo>
                  <a:lnTo>
                    <a:pt x="0" y="4593818"/>
                  </a:lnTo>
                  <a:lnTo>
                    <a:pt x="4593894" y="4593818"/>
                  </a:lnTo>
                  <a:lnTo>
                    <a:pt x="4593894" y="0"/>
                  </a:lnTo>
                  <a:close/>
                </a:path>
              </a:pathLst>
            </a:custGeom>
            <a:solidFill>
              <a:srgbClr val="F76902"/>
            </a:solidFill>
          </p:spPr>
          <p:txBody>
            <a:bodyPr wrap="square" lIns="0" tIns="0" rIns="0" bIns="0" rtlCol="0"/>
            <a:lstStyle/>
            <a:p>
              <a:pPr algn="l" rtl="0"/>
              <a:endParaRPr/>
            </a:p>
          </p:txBody>
        </p:sp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3FDD0BD1-AFA0-83F4-1292-D6C4CAEF3C9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73802" y="5959879"/>
              <a:ext cx="4594225" cy="4594225"/>
            </a:xfrm>
            <a:custGeom>
              <a:avLst/>
              <a:gdLst/>
              <a:ahLst/>
              <a:cxnLst/>
              <a:rect l="l" t="t" r="r" b="b"/>
              <a:pathLst>
                <a:path w="4594225" h="4594225">
                  <a:moveTo>
                    <a:pt x="0" y="4593820"/>
                  </a:moveTo>
                  <a:lnTo>
                    <a:pt x="4593896" y="0"/>
                  </a:lnTo>
                </a:path>
              </a:pathLst>
            </a:custGeom>
            <a:ln w="597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algn="l" rtl="0"/>
              <a:endParaRPr/>
            </a:p>
          </p:txBody>
        </p:sp>
      </p:grpSp>
      <p:sp>
        <p:nvSpPr>
          <p:cNvPr id="33" name="object 9">
            <a:extLst>
              <a:ext uri="{FF2B5EF4-FFF2-40B4-BE49-F238E27FC236}">
                <a16:creationId xmlns:a16="http://schemas.microsoft.com/office/drawing/2014/main" id="{FF8969DC-9EDA-5C80-53E4-F7F5E892C28D}"/>
              </a:ext>
            </a:extLst>
          </p:cNvPr>
          <p:cNvSpPr txBox="1">
            <a:spLocks/>
          </p:cNvSpPr>
          <p:nvPr/>
        </p:nvSpPr>
        <p:spPr>
          <a:xfrm>
            <a:off x="884398" y="1404768"/>
            <a:ext cx="4365625" cy="2567369"/>
          </a:xfrm>
          <a:prstGeom prst="rect">
            <a:avLst/>
          </a:prstGeom>
        </p:spPr>
        <p:txBody>
          <a:bodyPr vert="horz" wrap="square" lIns="0" tIns="247650" rIns="0" bIns="0" rtlCol="0">
            <a:spAutoFit/>
          </a:bodyPr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ea typeface="+mj-ea"/>
                <a:cs typeface="Neue Haas Grotesk Display Std 75 Bold"/>
              </a:defRPr>
            </a:lvl1pPr>
          </a:lstStyle>
          <a:p>
            <a:pPr marL="12700" marR="5080">
              <a:lnSpc>
                <a:spcPct val="75100"/>
              </a:lnSpc>
              <a:spcBef>
                <a:spcPts val="1950"/>
              </a:spcBef>
            </a:pPr>
            <a:r>
              <a:rPr lang="en-US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</a:t>
            </a:r>
            <a:r>
              <a:rPr lang="en-US" spc="-1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Nemilit</a:t>
            </a:r>
            <a:r>
              <a:rPr lang="en-US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1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Siniatintolo</a:t>
            </a:r>
            <a:endParaRPr lang="en-US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">
              <a:lnSpc>
                <a:spcPts val="1635"/>
              </a:lnSpc>
            </a:pPr>
            <a:r>
              <a:rPr lang="en-US" sz="1500" spc="-10" dirty="0" err="1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Resequidunt</a:t>
            </a:r>
            <a:r>
              <a:rPr lang="en-US"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en-US"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</a:t>
            </a:r>
            <a:r>
              <a:rPr lang="en-US"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dolum</a:t>
            </a:r>
            <a:r>
              <a:rPr lang="en-US"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-10" dirty="0" err="1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venditis</a:t>
            </a:r>
            <a:r>
              <a:rPr lang="en-US"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-10" dirty="0" err="1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atam</a:t>
            </a:r>
            <a:r>
              <a:rPr lang="en-US" sz="1500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bject 5">
            <a:extLst>
              <a:ext uri="{FF2B5EF4-FFF2-40B4-BE49-F238E27FC236}">
                <a16:creationId xmlns:a16="http://schemas.microsoft.com/office/drawing/2014/main" id="{90DD6073-4AAC-052D-C24F-0D598ED96A71}"/>
              </a:ext>
            </a:extLst>
          </p:cNvPr>
          <p:cNvSpPr txBox="1"/>
          <p:nvPr/>
        </p:nvSpPr>
        <p:spPr>
          <a:xfrm>
            <a:off x="6500212" y="7849074"/>
            <a:ext cx="998855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50" dirty="0">
                <a:solidFill>
                  <a:srgbClr val="231F20"/>
                </a:solidFill>
                <a:latin typeface="Arial"/>
                <a:cs typeface="Arial"/>
              </a:rPr>
              <a:t>Caption</a:t>
            </a:r>
            <a:r>
              <a:rPr sz="1150" spc="-9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25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endParaRPr sz="11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50" spc="-30" dirty="0">
                <a:solidFill>
                  <a:srgbClr val="231F20"/>
                </a:solidFill>
                <a:latin typeface="Arial"/>
                <a:cs typeface="Arial"/>
              </a:rPr>
              <a:t>QR</a:t>
            </a:r>
            <a:r>
              <a:rPr sz="1150" spc="-8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dirty="0">
                <a:solidFill>
                  <a:srgbClr val="231F20"/>
                </a:solidFill>
                <a:latin typeface="Arial"/>
                <a:cs typeface="Arial"/>
              </a:rPr>
              <a:t>code</a:t>
            </a:r>
            <a:r>
              <a:rPr sz="1150" spc="-8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1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15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20" dirty="0">
                <a:solidFill>
                  <a:srgbClr val="231F20"/>
                </a:solidFill>
                <a:latin typeface="Arial"/>
                <a:cs typeface="Arial"/>
              </a:rPr>
              <a:t>left.</a:t>
            </a:r>
            <a:endParaRPr sz="11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150" b="1" spc="-10" dirty="0">
                <a:solidFill>
                  <a:srgbClr val="231F20"/>
                </a:solidFill>
                <a:latin typeface="Neue Haas Grotesk Display Pro 75 Bold"/>
                <a:cs typeface="Neue Haas Grotesk Display Pro 75 Bold"/>
              </a:rPr>
              <a:t>rit.edu</a:t>
            </a:r>
            <a:endParaRPr sz="1150" dirty="0">
              <a:latin typeface="Neue Haas Grotesk Display Pro 75 Bold"/>
              <a:cs typeface="Neue Haas Grotesk Display Pro 75 Bold"/>
            </a:endParaRPr>
          </a:p>
        </p:txBody>
      </p:sp>
      <p:sp>
        <p:nvSpPr>
          <p:cNvPr id="31" name="object 7">
            <a:extLst>
              <a:ext uri="{FF2B5EF4-FFF2-40B4-BE49-F238E27FC236}">
                <a16:creationId xmlns:a16="http://schemas.microsoft.com/office/drawing/2014/main" id="{9F37E402-A75C-BCB7-0608-610762808357}"/>
              </a:ext>
            </a:extLst>
          </p:cNvPr>
          <p:cNvSpPr/>
          <p:nvPr/>
        </p:nvSpPr>
        <p:spPr>
          <a:xfrm>
            <a:off x="5436904" y="7668090"/>
            <a:ext cx="922655" cy="922655"/>
          </a:xfrm>
          <a:custGeom>
            <a:avLst/>
            <a:gdLst/>
            <a:ahLst/>
            <a:cxnLst/>
            <a:rect l="l" t="t" r="r" b="b"/>
            <a:pathLst>
              <a:path w="922654" h="922654">
                <a:moveTo>
                  <a:pt x="922032" y="0"/>
                </a:moveTo>
                <a:lnTo>
                  <a:pt x="0" y="0"/>
                </a:lnTo>
                <a:lnTo>
                  <a:pt x="0" y="922032"/>
                </a:lnTo>
                <a:lnTo>
                  <a:pt x="922032" y="922032"/>
                </a:lnTo>
                <a:lnTo>
                  <a:pt x="922032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32" name="object 8">
            <a:extLst>
              <a:ext uri="{FF2B5EF4-FFF2-40B4-BE49-F238E27FC236}">
                <a16:creationId xmlns:a16="http://schemas.microsoft.com/office/drawing/2014/main" id="{90EE8B71-A825-7F0F-C128-D3C5485F74E5}"/>
              </a:ext>
            </a:extLst>
          </p:cNvPr>
          <p:cNvSpPr/>
          <p:nvPr/>
        </p:nvSpPr>
        <p:spPr>
          <a:xfrm>
            <a:off x="5501712" y="7732899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79" h="792479">
                <a:moveTo>
                  <a:pt x="792416" y="0"/>
                </a:moveTo>
                <a:lnTo>
                  <a:pt x="0" y="0"/>
                </a:lnTo>
                <a:lnTo>
                  <a:pt x="0" y="792416"/>
                </a:lnTo>
                <a:lnTo>
                  <a:pt x="792416" y="792416"/>
                </a:lnTo>
                <a:lnTo>
                  <a:pt x="792416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34" name="object 12">
            <a:extLst>
              <a:ext uri="{FF2B5EF4-FFF2-40B4-BE49-F238E27FC236}">
                <a16:creationId xmlns:a16="http://schemas.microsoft.com/office/drawing/2014/main" id="{DED943FC-84C2-B5F0-0B63-41700B141A14}"/>
              </a:ext>
            </a:extLst>
          </p:cNvPr>
          <p:cNvSpPr/>
          <p:nvPr/>
        </p:nvSpPr>
        <p:spPr>
          <a:xfrm>
            <a:off x="272259" y="313267"/>
            <a:ext cx="1148080" cy="1148080"/>
          </a:xfrm>
          <a:custGeom>
            <a:avLst/>
            <a:gdLst/>
            <a:ahLst/>
            <a:cxnLst/>
            <a:rect l="l" t="t" r="r" b="b"/>
            <a:pathLst>
              <a:path w="995680" h="995680">
                <a:moveTo>
                  <a:pt x="995490" y="0"/>
                </a:moveTo>
                <a:lnTo>
                  <a:pt x="0" y="99549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35" name="object 11">
            <a:extLst>
              <a:ext uri="{FF2B5EF4-FFF2-40B4-BE49-F238E27FC236}">
                <a16:creationId xmlns:a16="http://schemas.microsoft.com/office/drawing/2014/main" id="{504007D8-52B3-F385-86CF-DFDC9641E116}"/>
              </a:ext>
            </a:extLst>
          </p:cNvPr>
          <p:cNvSpPr txBox="1"/>
          <p:nvPr/>
        </p:nvSpPr>
        <p:spPr>
          <a:xfrm>
            <a:off x="5414107" y="8920210"/>
            <a:ext cx="1995805" cy="1318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0"/>
              </a:lnSpc>
            </a:pP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Evenihil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maximil</a:t>
            </a:r>
            <a:r>
              <a:rPr sz="1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modis</a:t>
            </a:r>
            <a:r>
              <a:rPr sz="1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nihil</a:t>
            </a:r>
            <a:r>
              <a:rPr lang="en-US" sz="14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ium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nimus,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natur.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Danm</a:t>
            </a:r>
            <a:r>
              <a:rPr sz="1400" spc="-3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quodis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qs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ipi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nimus,</a:t>
            </a:r>
            <a:r>
              <a:rPr sz="1400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sz="1400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etus.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400" b="1" spc="-6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CTA</a:t>
            </a:r>
            <a:r>
              <a:rPr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goes </a:t>
            </a:r>
            <a:r>
              <a:rPr sz="1400" b="1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</a:t>
            </a:r>
            <a:endParaRPr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object 3">
            <a:extLst>
              <a:ext uri="{FF2B5EF4-FFF2-40B4-BE49-F238E27FC236}">
                <a16:creationId xmlns:a16="http://schemas.microsoft.com/office/drawing/2014/main" id="{2FBFF487-64AD-4D45-EBAD-632EA8D4EE91}"/>
              </a:ext>
            </a:extLst>
          </p:cNvPr>
          <p:cNvSpPr/>
          <p:nvPr/>
        </p:nvSpPr>
        <p:spPr>
          <a:xfrm>
            <a:off x="114300" y="3810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4">
            <a:extLst>
              <a:ext uri="{FF2B5EF4-FFF2-40B4-BE49-F238E27FC236}">
                <a16:creationId xmlns:a16="http://schemas.microsoft.com/office/drawing/2014/main" id="{B304C5EE-9997-1CA5-0D8C-FFECF7FC608F}"/>
              </a:ext>
            </a:extLst>
          </p:cNvPr>
          <p:cNvSpPr/>
          <p:nvPr/>
        </p:nvSpPr>
        <p:spPr>
          <a:xfrm>
            <a:off x="8229600" y="3810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5">
            <a:extLst>
              <a:ext uri="{FF2B5EF4-FFF2-40B4-BE49-F238E27FC236}">
                <a16:creationId xmlns:a16="http://schemas.microsoft.com/office/drawing/2014/main" id="{59D2F342-4C1D-200E-6D11-7834971C1300}"/>
              </a:ext>
            </a:extLst>
          </p:cNvPr>
          <p:cNvSpPr/>
          <p:nvPr/>
        </p:nvSpPr>
        <p:spPr>
          <a:xfrm>
            <a:off x="114300" y="104394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6">
            <a:extLst>
              <a:ext uri="{FF2B5EF4-FFF2-40B4-BE49-F238E27FC236}">
                <a16:creationId xmlns:a16="http://schemas.microsoft.com/office/drawing/2014/main" id="{A87BBF72-0E78-73B7-75DE-56B0F045F75B}"/>
              </a:ext>
            </a:extLst>
          </p:cNvPr>
          <p:cNvSpPr/>
          <p:nvPr/>
        </p:nvSpPr>
        <p:spPr>
          <a:xfrm>
            <a:off x="8229600" y="104394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7">
            <a:extLst>
              <a:ext uri="{FF2B5EF4-FFF2-40B4-BE49-F238E27FC236}">
                <a16:creationId xmlns:a16="http://schemas.microsoft.com/office/drawing/2014/main" id="{771DC312-52F4-065D-756F-B7D5D0D1CAEE}"/>
              </a:ext>
            </a:extLst>
          </p:cNvPr>
          <p:cNvSpPr/>
          <p:nvPr/>
        </p:nvSpPr>
        <p:spPr>
          <a:xfrm>
            <a:off x="381000" y="1143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50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8">
            <a:extLst>
              <a:ext uri="{FF2B5EF4-FFF2-40B4-BE49-F238E27FC236}">
                <a16:creationId xmlns:a16="http://schemas.microsoft.com/office/drawing/2014/main" id="{0ED87350-7ECC-8EC0-E5DA-11D47C8CEAE0}"/>
              </a:ext>
            </a:extLst>
          </p:cNvPr>
          <p:cNvSpPr/>
          <p:nvPr/>
        </p:nvSpPr>
        <p:spPr>
          <a:xfrm>
            <a:off x="381000" y="105156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9">
            <a:extLst>
              <a:ext uri="{FF2B5EF4-FFF2-40B4-BE49-F238E27FC236}">
                <a16:creationId xmlns:a16="http://schemas.microsoft.com/office/drawing/2014/main" id="{C7A80B4F-F26B-8A62-DB07-8F7205B884AF}"/>
              </a:ext>
            </a:extLst>
          </p:cNvPr>
          <p:cNvSpPr/>
          <p:nvPr/>
        </p:nvSpPr>
        <p:spPr>
          <a:xfrm>
            <a:off x="8153400" y="1143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50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10">
            <a:extLst>
              <a:ext uri="{FF2B5EF4-FFF2-40B4-BE49-F238E27FC236}">
                <a16:creationId xmlns:a16="http://schemas.microsoft.com/office/drawing/2014/main" id="{CEBD7C56-5661-D1D7-A975-61973F293B6E}"/>
              </a:ext>
            </a:extLst>
          </p:cNvPr>
          <p:cNvSpPr/>
          <p:nvPr/>
        </p:nvSpPr>
        <p:spPr>
          <a:xfrm>
            <a:off x="8153400" y="105156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11">
            <a:extLst>
              <a:ext uri="{FF2B5EF4-FFF2-40B4-BE49-F238E27FC236}">
                <a16:creationId xmlns:a16="http://schemas.microsoft.com/office/drawing/2014/main" id="{C14B2E0A-EB49-29AE-9C4A-D445B0378895}"/>
              </a:ext>
            </a:extLst>
          </p:cNvPr>
          <p:cNvSpPr/>
          <p:nvPr/>
        </p:nvSpPr>
        <p:spPr>
          <a:xfrm>
            <a:off x="114300" y="3810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12">
            <a:extLst>
              <a:ext uri="{FF2B5EF4-FFF2-40B4-BE49-F238E27FC236}">
                <a16:creationId xmlns:a16="http://schemas.microsoft.com/office/drawing/2014/main" id="{BDFF89BB-028C-60FA-AA8C-7B198F5BAA82}"/>
              </a:ext>
            </a:extLst>
          </p:cNvPr>
          <p:cNvSpPr/>
          <p:nvPr/>
        </p:nvSpPr>
        <p:spPr>
          <a:xfrm>
            <a:off x="8229600" y="3810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13">
            <a:extLst>
              <a:ext uri="{FF2B5EF4-FFF2-40B4-BE49-F238E27FC236}">
                <a16:creationId xmlns:a16="http://schemas.microsoft.com/office/drawing/2014/main" id="{D0EF9286-2F5F-0074-D85A-D7985F1FF3DA}"/>
              </a:ext>
            </a:extLst>
          </p:cNvPr>
          <p:cNvSpPr/>
          <p:nvPr/>
        </p:nvSpPr>
        <p:spPr>
          <a:xfrm>
            <a:off x="114300" y="104394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14">
            <a:extLst>
              <a:ext uri="{FF2B5EF4-FFF2-40B4-BE49-F238E27FC236}">
                <a16:creationId xmlns:a16="http://schemas.microsoft.com/office/drawing/2014/main" id="{B786F7D1-9D8F-5C65-F29F-D5AFA6F32821}"/>
              </a:ext>
            </a:extLst>
          </p:cNvPr>
          <p:cNvSpPr/>
          <p:nvPr/>
        </p:nvSpPr>
        <p:spPr>
          <a:xfrm>
            <a:off x="8229600" y="104394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15">
            <a:extLst>
              <a:ext uri="{FF2B5EF4-FFF2-40B4-BE49-F238E27FC236}">
                <a16:creationId xmlns:a16="http://schemas.microsoft.com/office/drawing/2014/main" id="{A12242B0-46DF-B5ED-7545-EB1735139A39}"/>
              </a:ext>
            </a:extLst>
          </p:cNvPr>
          <p:cNvSpPr/>
          <p:nvPr/>
        </p:nvSpPr>
        <p:spPr>
          <a:xfrm>
            <a:off x="381000" y="1143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5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16">
            <a:extLst>
              <a:ext uri="{FF2B5EF4-FFF2-40B4-BE49-F238E27FC236}">
                <a16:creationId xmlns:a16="http://schemas.microsoft.com/office/drawing/2014/main" id="{79392E33-247C-5674-19A3-C84EA719327A}"/>
              </a:ext>
            </a:extLst>
          </p:cNvPr>
          <p:cNvSpPr/>
          <p:nvPr/>
        </p:nvSpPr>
        <p:spPr>
          <a:xfrm>
            <a:off x="381000" y="105156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17">
            <a:extLst>
              <a:ext uri="{FF2B5EF4-FFF2-40B4-BE49-F238E27FC236}">
                <a16:creationId xmlns:a16="http://schemas.microsoft.com/office/drawing/2014/main" id="{E33ADD60-B9A3-CE63-5F91-72454B4278FF}"/>
              </a:ext>
            </a:extLst>
          </p:cNvPr>
          <p:cNvSpPr/>
          <p:nvPr/>
        </p:nvSpPr>
        <p:spPr>
          <a:xfrm>
            <a:off x="8153400" y="1143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5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18">
            <a:extLst>
              <a:ext uri="{FF2B5EF4-FFF2-40B4-BE49-F238E27FC236}">
                <a16:creationId xmlns:a16="http://schemas.microsoft.com/office/drawing/2014/main" id="{15D80D77-DC4F-0C28-4E83-80FC8C8B8C89}"/>
              </a:ext>
            </a:extLst>
          </p:cNvPr>
          <p:cNvSpPr/>
          <p:nvPr/>
        </p:nvSpPr>
        <p:spPr>
          <a:xfrm>
            <a:off x="8153400" y="105156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19">
            <a:extLst>
              <a:ext uri="{FF2B5EF4-FFF2-40B4-BE49-F238E27FC236}">
                <a16:creationId xmlns:a16="http://schemas.microsoft.com/office/drawing/2014/main" id="{3F1BFAA8-9A01-9E26-B667-F98377D1F9A8}"/>
              </a:ext>
            </a:extLst>
          </p:cNvPr>
          <p:cNvSpPr/>
          <p:nvPr/>
        </p:nvSpPr>
        <p:spPr>
          <a:xfrm>
            <a:off x="0" y="266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228600" y="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20">
            <a:extLst>
              <a:ext uri="{FF2B5EF4-FFF2-40B4-BE49-F238E27FC236}">
                <a16:creationId xmlns:a16="http://schemas.microsoft.com/office/drawing/2014/main" id="{341B8D96-4ECF-C9A5-B9D3-9B6BC9B01E1C}"/>
              </a:ext>
            </a:extLst>
          </p:cNvPr>
          <p:cNvSpPr/>
          <p:nvPr/>
        </p:nvSpPr>
        <p:spPr>
          <a:xfrm>
            <a:off x="8305800" y="266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21">
            <a:extLst>
              <a:ext uri="{FF2B5EF4-FFF2-40B4-BE49-F238E27FC236}">
                <a16:creationId xmlns:a16="http://schemas.microsoft.com/office/drawing/2014/main" id="{FC79D352-D5BB-CBB8-7760-5E239F7B87DF}"/>
              </a:ext>
            </a:extLst>
          </p:cNvPr>
          <p:cNvSpPr/>
          <p:nvPr/>
        </p:nvSpPr>
        <p:spPr>
          <a:xfrm>
            <a:off x="0" y="10553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228600" y="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22">
            <a:extLst>
              <a:ext uri="{FF2B5EF4-FFF2-40B4-BE49-F238E27FC236}">
                <a16:creationId xmlns:a16="http://schemas.microsoft.com/office/drawing/2014/main" id="{045AE0C1-4CC3-591D-DFCC-BEDAB60088D0}"/>
              </a:ext>
            </a:extLst>
          </p:cNvPr>
          <p:cNvSpPr/>
          <p:nvPr/>
        </p:nvSpPr>
        <p:spPr>
          <a:xfrm>
            <a:off x="8305800" y="10553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23">
            <a:extLst>
              <a:ext uri="{FF2B5EF4-FFF2-40B4-BE49-F238E27FC236}">
                <a16:creationId xmlns:a16="http://schemas.microsoft.com/office/drawing/2014/main" id="{B9332AE6-1D65-698D-040C-CF55EBC47EA3}"/>
              </a:ext>
            </a:extLst>
          </p:cNvPr>
          <p:cNvSpPr/>
          <p:nvPr/>
        </p:nvSpPr>
        <p:spPr>
          <a:xfrm>
            <a:off x="266700" y="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22860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24">
            <a:extLst>
              <a:ext uri="{FF2B5EF4-FFF2-40B4-BE49-F238E27FC236}">
                <a16:creationId xmlns:a16="http://schemas.microsoft.com/office/drawing/2014/main" id="{C400FDB1-EC75-BCF4-1D28-8949BD252095}"/>
              </a:ext>
            </a:extLst>
          </p:cNvPr>
          <p:cNvSpPr/>
          <p:nvPr/>
        </p:nvSpPr>
        <p:spPr>
          <a:xfrm>
            <a:off x="266700" y="105918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25">
            <a:extLst>
              <a:ext uri="{FF2B5EF4-FFF2-40B4-BE49-F238E27FC236}">
                <a16:creationId xmlns:a16="http://schemas.microsoft.com/office/drawing/2014/main" id="{9C7DB05A-D465-F5C4-3BBA-92D13D231ABE}"/>
              </a:ext>
            </a:extLst>
          </p:cNvPr>
          <p:cNvSpPr/>
          <p:nvPr/>
        </p:nvSpPr>
        <p:spPr>
          <a:xfrm>
            <a:off x="8267700" y="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228600"/>
                </a:moveTo>
                <a:lnTo>
                  <a:pt x="0" y="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26">
            <a:extLst>
              <a:ext uri="{FF2B5EF4-FFF2-40B4-BE49-F238E27FC236}">
                <a16:creationId xmlns:a16="http://schemas.microsoft.com/office/drawing/2014/main" id="{2489FCED-CE70-2857-5193-423336234140}"/>
              </a:ext>
            </a:extLst>
          </p:cNvPr>
          <p:cNvSpPr/>
          <p:nvPr/>
        </p:nvSpPr>
        <p:spPr>
          <a:xfrm>
            <a:off x="8267700" y="105918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27">
            <a:extLst>
              <a:ext uri="{FF2B5EF4-FFF2-40B4-BE49-F238E27FC236}">
                <a16:creationId xmlns:a16="http://schemas.microsoft.com/office/drawing/2014/main" id="{C4F309BF-F7B9-AAE7-F9F1-9FD081393906}"/>
              </a:ext>
            </a:extLst>
          </p:cNvPr>
          <p:cNvSpPr/>
          <p:nvPr/>
        </p:nvSpPr>
        <p:spPr>
          <a:xfrm>
            <a:off x="0" y="266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2286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28">
            <a:extLst>
              <a:ext uri="{FF2B5EF4-FFF2-40B4-BE49-F238E27FC236}">
                <a16:creationId xmlns:a16="http://schemas.microsoft.com/office/drawing/2014/main" id="{30890D79-BDE6-57D5-0E73-433AC26F6D40}"/>
              </a:ext>
            </a:extLst>
          </p:cNvPr>
          <p:cNvSpPr/>
          <p:nvPr/>
        </p:nvSpPr>
        <p:spPr>
          <a:xfrm>
            <a:off x="8305800" y="266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29">
            <a:extLst>
              <a:ext uri="{FF2B5EF4-FFF2-40B4-BE49-F238E27FC236}">
                <a16:creationId xmlns:a16="http://schemas.microsoft.com/office/drawing/2014/main" id="{CA0F673C-EBED-B8CD-2124-C7490D32865E}"/>
              </a:ext>
            </a:extLst>
          </p:cNvPr>
          <p:cNvSpPr/>
          <p:nvPr/>
        </p:nvSpPr>
        <p:spPr>
          <a:xfrm>
            <a:off x="0" y="10553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2286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30">
            <a:extLst>
              <a:ext uri="{FF2B5EF4-FFF2-40B4-BE49-F238E27FC236}">
                <a16:creationId xmlns:a16="http://schemas.microsoft.com/office/drawing/2014/main" id="{014A18ED-E517-0150-D973-10F6FA3094F3}"/>
              </a:ext>
            </a:extLst>
          </p:cNvPr>
          <p:cNvSpPr/>
          <p:nvPr/>
        </p:nvSpPr>
        <p:spPr>
          <a:xfrm>
            <a:off x="8305800" y="105537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31">
            <a:extLst>
              <a:ext uri="{FF2B5EF4-FFF2-40B4-BE49-F238E27FC236}">
                <a16:creationId xmlns:a16="http://schemas.microsoft.com/office/drawing/2014/main" id="{61543876-6DEC-8331-1D2C-9CE7437E7A1C}"/>
              </a:ext>
            </a:extLst>
          </p:cNvPr>
          <p:cNvSpPr/>
          <p:nvPr/>
        </p:nvSpPr>
        <p:spPr>
          <a:xfrm>
            <a:off x="266700" y="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2286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32">
            <a:extLst>
              <a:ext uri="{FF2B5EF4-FFF2-40B4-BE49-F238E27FC236}">
                <a16:creationId xmlns:a16="http://schemas.microsoft.com/office/drawing/2014/main" id="{228FABCC-FC2F-F4F9-102D-85C86BA9255A}"/>
              </a:ext>
            </a:extLst>
          </p:cNvPr>
          <p:cNvSpPr/>
          <p:nvPr/>
        </p:nvSpPr>
        <p:spPr>
          <a:xfrm>
            <a:off x="266700" y="105918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33">
            <a:extLst>
              <a:ext uri="{FF2B5EF4-FFF2-40B4-BE49-F238E27FC236}">
                <a16:creationId xmlns:a16="http://schemas.microsoft.com/office/drawing/2014/main" id="{83E45618-BE40-4D1E-E2A2-3917FBDBC32B}"/>
              </a:ext>
            </a:extLst>
          </p:cNvPr>
          <p:cNvSpPr/>
          <p:nvPr/>
        </p:nvSpPr>
        <p:spPr>
          <a:xfrm>
            <a:off x="8267700" y="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2286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34">
            <a:extLst>
              <a:ext uri="{FF2B5EF4-FFF2-40B4-BE49-F238E27FC236}">
                <a16:creationId xmlns:a16="http://schemas.microsoft.com/office/drawing/2014/main" id="{5CC840AB-A4C5-E295-AD5A-51775A886592}"/>
              </a:ext>
            </a:extLst>
          </p:cNvPr>
          <p:cNvSpPr/>
          <p:nvPr/>
        </p:nvSpPr>
        <p:spPr>
          <a:xfrm>
            <a:off x="8267700" y="105918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1B0462CB-65E7-4D29-5D41-D78C6B5D802C}"/>
              </a:ext>
            </a:extLst>
          </p:cNvPr>
          <p:cNvSpPr/>
          <p:nvPr/>
        </p:nvSpPr>
        <p:spPr>
          <a:xfrm>
            <a:off x="8229600" y="3810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A8AB6741-7D34-A6CA-6CC2-6FBA653D1631}"/>
              </a:ext>
            </a:extLst>
          </p:cNvPr>
          <p:cNvSpPr/>
          <p:nvPr/>
        </p:nvSpPr>
        <p:spPr>
          <a:xfrm>
            <a:off x="114300" y="10439400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592431E1-EB72-ACA5-E9FF-77018263793E}"/>
              </a:ext>
            </a:extLst>
          </p:cNvPr>
          <p:cNvSpPr/>
          <p:nvPr/>
        </p:nvSpPr>
        <p:spPr>
          <a:xfrm>
            <a:off x="381000" y="105156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2CC12F5E-7640-D946-2972-7EF95F99A275}"/>
              </a:ext>
            </a:extLst>
          </p:cNvPr>
          <p:cNvSpPr/>
          <p:nvPr/>
        </p:nvSpPr>
        <p:spPr>
          <a:xfrm>
            <a:off x="8153400" y="114300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5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9E9FD0EB-6255-6884-6A8D-783B69EA7173}"/>
              </a:ext>
            </a:extLst>
          </p:cNvPr>
          <p:cNvSpPr/>
          <p:nvPr/>
        </p:nvSpPr>
        <p:spPr>
          <a:xfrm>
            <a:off x="8267700" y="0"/>
            <a:ext cx="266700" cy="266700"/>
          </a:xfrm>
          <a:custGeom>
            <a:avLst/>
            <a:gdLst/>
            <a:ahLst/>
            <a:cxnLst/>
            <a:rect l="l" t="t" r="r" b="b"/>
            <a:pathLst>
              <a:path w="266700" h="266700">
                <a:moveTo>
                  <a:pt x="38100" y="266700"/>
                </a:moveTo>
                <a:lnTo>
                  <a:pt x="266700" y="266700"/>
                </a:lnTo>
              </a:path>
              <a:path w="266700" h="266700">
                <a:moveTo>
                  <a:pt x="0" y="2286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384E8EB2-4A63-439B-42E3-381FDE806441}"/>
              </a:ext>
            </a:extLst>
          </p:cNvPr>
          <p:cNvSpPr/>
          <p:nvPr/>
        </p:nvSpPr>
        <p:spPr>
          <a:xfrm>
            <a:off x="0" y="10553700"/>
            <a:ext cx="266700" cy="266700"/>
          </a:xfrm>
          <a:custGeom>
            <a:avLst/>
            <a:gdLst/>
            <a:ahLst/>
            <a:cxnLst/>
            <a:rect l="l" t="t" r="r" b="b"/>
            <a:pathLst>
              <a:path w="266700" h="266700">
                <a:moveTo>
                  <a:pt x="228600" y="0"/>
                </a:moveTo>
                <a:lnTo>
                  <a:pt x="0" y="0"/>
                </a:lnTo>
              </a:path>
              <a:path w="266700" h="266700">
                <a:moveTo>
                  <a:pt x="266700" y="38100"/>
                </a:moveTo>
                <a:lnTo>
                  <a:pt x="266700" y="2667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6CD756-9CF7-3748-F306-CBC399EF720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001" t="19503"/>
          <a:stretch/>
        </p:blipFill>
        <p:spPr>
          <a:xfrm>
            <a:off x="924509" y="914399"/>
            <a:ext cx="2925962" cy="57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879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106</Words>
  <Application>Microsoft Macintosh PowerPoint</Application>
  <PresentationFormat>Custom</PresentationFormat>
  <Paragraphs>20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Neue Haas Grotesk Display Pro 75 Bold</vt:lpstr>
      <vt:lpstr>Neue Haas Grotesk Display Std 75 Bold</vt:lpstr>
      <vt:lpstr>Aptos</vt:lpstr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Zachary Clarry</cp:lastModifiedBy>
  <cp:revision>7</cp:revision>
  <dcterms:created xsi:type="dcterms:W3CDTF">2025-06-16T21:01:22Z</dcterms:created>
  <dcterms:modified xsi:type="dcterms:W3CDTF">2025-06-17T03:32:29Z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2025-06-16T00:00:00Z</vt:filetime>
  </property>
  <property fmtid="{D5CDD505-2E9C-101B-9397-08002B2CF9AE}" pid="3" name="Creator">
    <vt:lpwstr>Adobe InDesign 20.2 (Macintosh)</vt:lpwstr>
  </property>
  <property fmtid="{D5CDD505-2E9C-101B-9397-08002B2CF9AE}" pid="4" name="LastSaved">
    <vt:filetime>2025-06-16T00:00:00Z</vt:filetime>
  </property>
  <property fmtid="{D5CDD505-2E9C-101B-9397-08002B2CF9AE}" pid="5" name="Producer">
    <vt:lpwstr>Adobe PDF Library 17.0</vt:lpwstr>
  </property>
</Properties>
</file>