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902"/>
    <a:srgbClr val="F86901"/>
    <a:srgbClr val="A1ABB2"/>
    <a:srgbClr val="3DAB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82" d="100"/>
          <a:sy n="82" d="100"/>
        </p:scale>
        <p:origin x="3376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F36E0-91A5-0F4A-82B3-3750D507C59F}" type="datetimeFigureOut">
              <a:rPr lang="en-US" smtClean="0"/>
              <a:t>6/16/25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74925" y="1257300"/>
            <a:ext cx="262255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F4F54-AC70-DC46-A1CE-AB27AB544E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35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5F4F54-AC70-DC46-A1CE-AB27AB544E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79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6863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451727" y="1006162"/>
            <a:ext cx="3321050" cy="5941695"/>
          </a:xfrm>
          <a:custGeom>
            <a:avLst/>
            <a:gdLst/>
            <a:ahLst/>
            <a:cxnLst/>
            <a:rect l="l" t="t" r="r" b="b"/>
            <a:pathLst>
              <a:path w="3321050" h="5941695">
                <a:moveTo>
                  <a:pt x="3320669" y="0"/>
                </a:moveTo>
                <a:lnTo>
                  <a:pt x="1229817" y="2090864"/>
                </a:lnTo>
                <a:lnTo>
                  <a:pt x="0" y="3320668"/>
                </a:lnTo>
                <a:lnTo>
                  <a:pt x="0" y="5941314"/>
                </a:lnTo>
                <a:lnTo>
                  <a:pt x="2620505" y="5941314"/>
                </a:lnTo>
                <a:lnTo>
                  <a:pt x="3320669" y="5241137"/>
                </a:lnTo>
                <a:lnTo>
                  <a:pt x="3320669" y="0"/>
                </a:lnTo>
                <a:close/>
              </a:path>
            </a:pathLst>
          </a:custGeom>
          <a:solidFill>
            <a:srgbClr val="A0AA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99045" y="7993329"/>
            <a:ext cx="3515995" cy="2065655"/>
          </a:xfrm>
          <a:custGeom>
            <a:avLst/>
            <a:gdLst/>
            <a:ahLst/>
            <a:cxnLst/>
            <a:rect l="l" t="t" r="r" b="b"/>
            <a:pathLst>
              <a:path w="3515995" h="2065654">
                <a:moveTo>
                  <a:pt x="2064118" y="0"/>
                </a:moveTo>
                <a:lnTo>
                  <a:pt x="0" y="2065070"/>
                </a:lnTo>
                <a:lnTo>
                  <a:pt x="2898521" y="2065070"/>
                </a:lnTo>
                <a:lnTo>
                  <a:pt x="3515753" y="1445107"/>
                </a:lnTo>
                <a:lnTo>
                  <a:pt x="2064118" y="1445107"/>
                </a:lnTo>
                <a:lnTo>
                  <a:pt x="2064118" y="0"/>
                </a:lnTo>
                <a:close/>
              </a:path>
            </a:pathLst>
          </a:custGeom>
          <a:solidFill>
            <a:srgbClr val="F769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770632" y="7993329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5">
                <a:moveTo>
                  <a:pt x="786383" y="0"/>
                </a:moveTo>
                <a:lnTo>
                  <a:pt x="0" y="0"/>
                </a:lnTo>
                <a:lnTo>
                  <a:pt x="0" y="786384"/>
                </a:lnTo>
                <a:lnTo>
                  <a:pt x="786383" y="786384"/>
                </a:lnTo>
                <a:lnTo>
                  <a:pt x="786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FD79BE-77CB-A998-4135-285F2142D117}"/>
              </a:ext>
            </a:extLst>
          </p:cNvPr>
          <p:cNvSpPr/>
          <p:nvPr userDrawn="1"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2" r:id="rId3"/>
    <p:sldLayoutId id="2147483663" r:id="rId4"/>
    <p:sldLayoutId id="2147483664" r:id="rId5"/>
    <p:sldLayoutId id="214748366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">
            <a:extLst>
              <a:ext uri="{FF2B5EF4-FFF2-40B4-BE49-F238E27FC236}">
                <a16:creationId xmlns:a16="http://schemas.microsoft.com/office/drawing/2014/main" id="{71AA28F0-4AF4-C0D8-1519-98F3AA44FC52}"/>
              </a:ext>
            </a:extLst>
          </p:cNvPr>
          <p:cNvSpPr/>
          <p:nvPr/>
        </p:nvSpPr>
        <p:spPr>
          <a:xfrm>
            <a:off x="0" y="0"/>
            <a:ext cx="7772400" cy="10058400"/>
          </a:xfrm>
          <a:custGeom>
            <a:avLst/>
            <a:gdLst/>
            <a:ahLst/>
            <a:cxnLst/>
            <a:rect l="l" t="t" r="r" b="b"/>
            <a:pathLst>
              <a:path w="7772400" h="10058400">
                <a:moveTo>
                  <a:pt x="7772400" y="0"/>
                </a:moveTo>
                <a:lnTo>
                  <a:pt x="0" y="0"/>
                </a:lnTo>
                <a:lnTo>
                  <a:pt x="0" y="10058400"/>
                </a:lnTo>
                <a:lnTo>
                  <a:pt x="1139075" y="10058400"/>
                </a:lnTo>
                <a:lnTo>
                  <a:pt x="7772400" y="3425075"/>
                </a:lnTo>
                <a:lnTo>
                  <a:pt x="777240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pPr algn="l" rtl="0"/>
            <a:endParaRPr dirty="0"/>
          </a:p>
        </p:txBody>
      </p:sp>
      <p:sp>
        <p:nvSpPr>
          <p:cNvPr id="27" name="object 2">
            <a:extLst>
              <a:ext uri="{FF2B5EF4-FFF2-40B4-BE49-F238E27FC236}">
                <a16:creationId xmlns:a16="http://schemas.microsoft.com/office/drawing/2014/main" id="{72934405-E1E0-153E-F5FA-395ABF81D419}"/>
              </a:ext>
            </a:extLst>
          </p:cNvPr>
          <p:cNvSpPr/>
          <p:nvPr/>
        </p:nvSpPr>
        <p:spPr>
          <a:xfrm>
            <a:off x="2770632" y="7993329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5">
                <a:moveTo>
                  <a:pt x="786383" y="0"/>
                </a:moveTo>
                <a:lnTo>
                  <a:pt x="0" y="0"/>
                </a:lnTo>
                <a:lnTo>
                  <a:pt x="0" y="786384"/>
                </a:lnTo>
                <a:lnTo>
                  <a:pt x="786383" y="786384"/>
                </a:lnTo>
                <a:lnTo>
                  <a:pt x="786383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655CC182-E2D9-C621-A4A7-22CE1F3C6176}"/>
              </a:ext>
            </a:extLst>
          </p:cNvPr>
          <p:cNvSpPr/>
          <p:nvPr/>
        </p:nvSpPr>
        <p:spPr>
          <a:xfrm>
            <a:off x="4451727" y="1006162"/>
            <a:ext cx="3321050" cy="5941695"/>
          </a:xfrm>
          <a:custGeom>
            <a:avLst/>
            <a:gdLst/>
            <a:ahLst/>
            <a:cxnLst/>
            <a:rect l="l" t="t" r="r" b="b"/>
            <a:pathLst>
              <a:path w="3321050" h="5941695">
                <a:moveTo>
                  <a:pt x="3320669" y="0"/>
                </a:moveTo>
                <a:lnTo>
                  <a:pt x="1229817" y="2090864"/>
                </a:lnTo>
                <a:lnTo>
                  <a:pt x="0" y="3320668"/>
                </a:lnTo>
                <a:lnTo>
                  <a:pt x="0" y="5941314"/>
                </a:lnTo>
                <a:lnTo>
                  <a:pt x="2620505" y="5941314"/>
                </a:lnTo>
                <a:lnTo>
                  <a:pt x="3320669" y="5241137"/>
                </a:lnTo>
                <a:lnTo>
                  <a:pt x="3320669" y="0"/>
                </a:lnTo>
                <a:close/>
              </a:path>
            </a:pathLst>
          </a:custGeom>
          <a:solidFill>
            <a:srgbClr val="A0AAB2"/>
          </a:solidFill>
        </p:spPr>
        <p:txBody>
          <a:bodyPr wrap="square" lIns="0" tIns="0" rIns="0" bIns="0" rtlCol="0"/>
          <a:lstStyle/>
          <a:p>
            <a:pPr algn="l" rtl="0"/>
            <a:endParaRPr>
              <a:solidFill>
                <a:srgbClr val="A1ABB2"/>
              </a:solidFill>
            </a:endParaRPr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207CD5B8-7EFB-1BE3-BD28-F25EE20C3FA2}"/>
              </a:ext>
            </a:extLst>
          </p:cNvPr>
          <p:cNvSpPr/>
          <p:nvPr/>
        </p:nvSpPr>
        <p:spPr>
          <a:xfrm>
            <a:off x="599045" y="7993329"/>
            <a:ext cx="3515995" cy="2065655"/>
          </a:xfrm>
          <a:custGeom>
            <a:avLst/>
            <a:gdLst/>
            <a:ahLst/>
            <a:cxnLst/>
            <a:rect l="l" t="t" r="r" b="b"/>
            <a:pathLst>
              <a:path w="3515995" h="2065654">
                <a:moveTo>
                  <a:pt x="2064118" y="0"/>
                </a:moveTo>
                <a:lnTo>
                  <a:pt x="0" y="2065070"/>
                </a:lnTo>
                <a:lnTo>
                  <a:pt x="2898521" y="2065070"/>
                </a:lnTo>
                <a:lnTo>
                  <a:pt x="3515753" y="1445107"/>
                </a:lnTo>
                <a:lnTo>
                  <a:pt x="2064118" y="1445107"/>
                </a:lnTo>
                <a:lnTo>
                  <a:pt x="2064118" y="0"/>
                </a:lnTo>
                <a:close/>
              </a:path>
            </a:pathLst>
          </a:custGeom>
          <a:solidFill>
            <a:srgbClr val="F76902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54286" y="8076983"/>
            <a:ext cx="619125" cy="619125"/>
          </a:xfrm>
          <a:custGeom>
            <a:avLst/>
            <a:gdLst/>
            <a:ahLst/>
            <a:cxnLst/>
            <a:rect l="l" t="t" r="r" b="b"/>
            <a:pathLst>
              <a:path w="619125" h="619125">
                <a:moveTo>
                  <a:pt x="619074" y="0"/>
                </a:moveTo>
                <a:lnTo>
                  <a:pt x="0" y="0"/>
                </a:lnTo>
                <a:lnTo>
                  <a:pt x="0" y="619074"/>
                </a:lnTo>
                <a:lnTo>
                  <a:pt x="619074" y="619074"/>
                </a:lnTo>
                <a:lnTo>
                  <a:pt x="619074" y="0"/>
                </a:lnTo>
                <a:close/>
              </a:path>
            </a:pathLst>
          </a:custGeom>
          <a:solidFill>
            <a:srgbClr val="E6E7E8"/>
          </a:solidFill>
          <a:ln w="88900">
            <a:noFill/>
          </a:ln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3285" y="9369285"/>
            <a:ext cx="689610" cy="689610"/>
          </a:xfrm>
          <a:custGeom>
            <a:avLst/>
            <a:gdLst/>
            <a:ahLst/>
            <a:cxnLst/>
            <a:rect l="l" t="t" r="r" b="b"/>
            <a:pathLst>
              <a:path w="689609" h="689609">
                <a:moveTo>
                  <a:pt x="689114" y="0"/>
                </a:moveTo>
                <a:lnTo>
                  <a:pt x="0" y="689114"/>
                </a:lnTo>
                <a:lnTo>
                  <a:pt x="689114" y="689114"/>
                </a:lnTo>
                <a:lnTo>
                  <a:pt x="689114" y="0"/>
                </a:lnTo>
                <a:close/>
              </a:path>
            </a:pathLst>
          </a:custGeom>
          <a:solidFill>
            <a:srgbClr val="F76902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394BFD-1429-B86F-3366-4658AE03CFE4}"/>
              </a:ext>
            </a:extLst>
          </p:cNvPr>
          <p:cNvSpPr txBox="1"/>
          <p:nvPr/>
        </p:nvSpPr>
        <p:spPr>
          <a:xfrm>
            <a:off x="1218565" y="1547129"/>
            <a:ext cx="23628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Here</a:t>
            </a:r>
          </a:p>
          <a:p>
            <a:r>
              <a:rPr lang="en-US" dirty="0"/>
              <a:t>Format Shape</a:t>
            </a:r>
          </a:p>
          <a:p>
            <a:r>
              <a:rPr lang="en-US" dirty="0"/>
              <a:t>Fill</a:t>
            </a:r>
          </a:p>
          <a:p>
            <a:r>
              <a:rPr lang="en-US" dirty="0"/>
              <a:t>Picture or texture fill</a:t>
            </a:r>
          </a:p>
          <a:p>
            <a:r>
              <a:rPr lang="en-US" dirty="0"/>
              <a:t>From File</a:t>
            </a: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D12359EE-6157-87BF-639D-1DF570C113D4}"/>
              </a:ext>
            </a:extLst>
          </p:cNvPr>
          <p:cNvSpPr txBox="1"/>
          <p:nvPr/>
        </p:nvSpPr>
        <p:spPr>
          <a:xfrm>
            <a:off x="4674610" y="4801382"/>
            <a:ext cx="2365087" cy="1951175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 marR="5080">
              <a:lnSpc>
                <a:spcPts val="3590"/>
              </a:lnSpc>
              <a:spcBef>
                <a:spcPts val="815"/>
              </a:spcBef>
            </a:pPr>
            <a:r>
              <a:rPr sz="36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</a:t>
            </a:r>
            <a:r>
              <a:rPr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goes</a:t>
            </a:r>
            <a:r>
              <a:rPr sz="3600" b="1" spc="-8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6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3600" b="1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6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facimai </a:t>
            </a:r>
            <a:r>
              <a:rPr sz="36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osaiorem.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A753636C-C4B0-8457-A219-C63CBD7D9DE2}"/>
              </a:ext>
            </a:extLst>
          </p:cNvPr>
          <p:cNvSpPr txBox="1"/>
          <p:nvPr/>
        </p:nvSpPr>
        <p:spPr>
          <a:xfrm>
            <a:off x="4711026" y="7046228"/>
            <a:ext cx="1844675" cy="1879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590">
              <a:lnSpc>
                <a:spcPct val="106100"/>
              </a:lnSpc>
              <a:spcBef>
                <a:spcPts val="100"/>
              </a:spcBef>
            </a:pP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epta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mam,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nonsed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maio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ipsantur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pti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busan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dipsam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dolbit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atumen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eculla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doluptiur.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6100"/>
              </a:lnSpc>
            </a:pP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Ullaccum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endta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abor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sz="11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emquisi</a:t>
            </a:r>
            <a:r>
              <a:rPr sz="1100" spc="-10" dirty="0">
                <a:solidFill>
                  <a:srgbClr val="231F20"/>
                </a:solidFill>
                <a:latin typeface="Neue Haas Grotesk Display Std 55 Roman"/>
                <a:cs typeface="Neue Haas Grotesk Display Std 55 Roman"/>
              </a:rPr>
              <a:t>.</a:t>
            </a:r>
            <a:endParaRPr sz="1100" dirty="0">
              <a:latin typeface="Neue Haas Grotesk Display Std 55 Roman"/>
              <a:cs typeface="Neue Haas Grotesk Display Std 55 Roman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1100" b="1" spc="-5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100" b="1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</a:t>
            </a:r>
            <a:r>
              <a:rPr sz="1100" b="1" spc="-1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b="1" spc="-2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100" b="1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rit.edu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C934810F-D83D-B43C-47B0-724DB22B299D}"/>
              </a:ext>
            </a:extLst>
          </p:cNvPr>
          <p:cNvSpPr txBox="1"/>
          <p:nvPr/>
        </p:nvSpPr>
        <p:spPr>
          <a:xfrm>
            <a:off x="2854286" y="8802050"/>
            <a:ext cx="1202690" cy="47801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</a:t>
            </a:r>
            <a:r>
              <a:rPr sz="1000" spc="6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225"/>
              </a:lnSpc>
              <a:spcBef>
                <a:spcPts val="3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  <a:r>
              <a:rPr sz="1000" spc="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sz="1000" spc="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345"/>
              </a:lnSpc>
            </a:pPr>
            <a:r>
              <a:rPr sz="10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webaddress.rit.edu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0E053C42-BC22-EFB8-6A55-0EE38DA9E5CB}"/>
              </a:ext>
            </a:extLst>
          </p:cNvPr>
          <p:cNvSpPr/>
          <p:nvPr/>
        </p:nvSpPr>
        <p:spPr>
          <a:xfrm>
            <a:off x="4732362" y="8659368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265176" y="0"/>
                </a:lnTo>
              </a:path>
            </a:pathLst>
          </a:custGeom>
          <a:ln w="38100">
            <a:solidFill>
              <a:srgbClr val="FE6B00"/>
            </a:solidFill>
          </a:ln>
        </p:spPr>
        <p:txBody>
          <a:bodyPr wrap="square" lIns="0" tIns="0" rIns="0" bIns="0" rtlCol="0"/>
          <a:lstStyle/>
          <a:p>
            <a:pPr algn="l" rtl="0"/>
            <a:endParaRPr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8AC06FD-F30C-EB37-4775-C59735857C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51" t="19148" b="10085"/>
          <a:stretch/>
        </p:blipFill>
        <p:spPr>
          <a:xfrm>
            <a:off x="4711026" y="9027868"/>
            <a:ext cx="2136488" cy="368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1B21C-A7EB-4DB0-ACB4-C6D443613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g object 16">
            <a:extLst>
              <a:ext uri="{FF2B5EF4-FFF2-40B4-BE49-F238E27FC236}">
                <a16:creationId xmlns:a16="http://schemas.microsoft.com/office/drawing/2014/main" id="{F8DB0D45-9AE4-1FD2-FC78-D0F2DA853F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95" y="0"/>
            <a:ext cx="7772400" cy="10058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sp>
        <p:nvSpPr>
          <p:cNvPr id="27" name="object 2">
            <a:extLst>
              <a:ext uri="{FF2B5EF4-FFF2-40B4-BE49-F238E27FC236}">
                <a16:creationId xmlns:a16="http://schemas.microsoft.com/office/drawing/2014/main" id="{6B3E475F-2AA2-F673-0BB7-D3DE91EDEE05}"/>
              </a:ext>
            </a:extLst>
          </p:cNvPr>
          <p:cNvSpPr/>
          <p:nvPr/>
        </p:nvSpPr>
        <p:spPr>
          <a:xfrm>
            <a:off x="2770632" y="7993329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5">
                <a:moveTo>
                  <a:pt x="786383" y="0"/>
                </a:moveTo>
                <a:lnTo>
                  <a:pt x="0" y="0"/>
                </a:lnTo>
                <a:lnTo>
                  <a:pt x="0" y="786384"/>
                </a:lnTo>
                <a:lnTo>
                  <a:pt x="786383" y="786384"/>
                </a:lnTo>
                <a:lnTo>
                  <a:pt x="786383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699A2DE2-528B-DEEC-8AD6-D0E9ECC7125E}"/>
              </a:ext>
            </a:extLst>
          </p:cNvPr>
          <p:cNvSpPr/>
          <p:nvPr/>
        </p:nvSpPr>
        <p:spPr>
          <a:xfrm>
            <a:off x="4451727" y="1006162"/>
            <a:ext cx="3321050" cy="5941695"/>
          </a:xfrm>
          <a:custGeom>
            <a:avLst/>
            <a:gdLst/>
            <a:ahLst/>
            <a:cxnLst/>
            <a:rect l="l" t="t" r="r" b="b"/>
            <a:pathLst>
              <a:path w="3321050" h="5941695">
                <a:moveTo>
                  <a:pt x="3320669" y="0"/>
                </a:moveTo>
                <a:lnTo>
                  <a:pt x="1229817" y="2090864"/>
                </a:lnTo>
                <a:lnTo>
                  <a:pt x="0" y="3320668"/>
                </a:lnTo>
                <a:lnTo>
                  <a:pt x="0" y="5941314"/>
                </a:lnTo>
                <a:lnTo>
                  <a:pt x="2620505" y="5941314"/>
                </a:lnTo>
                <a:lnTo>
                  <a:pt x="3320669" y="5241137"/>
                </a:lnTo>
                <a:lnTo>
                  <a:pt x="3320669" y="0"/>
                </a:lnTo>
                <a:close/>
              </a:path>
            </a:pathLst>
          </a:custGeom>
          <a:solidFill>
            <a:srgbClr val="A0AAB2"/>
          </a:solidFill>
        </p:spPr>
        <p:txBody>
          <a:bodyPr wrap="square" lIns="0" tIns="0" rIns="0" bIns="0" rtlCol="0"/>
          <a:lstStyle/>
          <a:p>
            <a:pPr algn="l" rtl="0"/>
            <a:endParaRPr>
              <a:solidFill>
                <a:srgbClr val="A1ABB2"/>
              </a:solidFill>
            </a:endParaRPr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83415421-F556-0E81-5ADB-DEF4BDD0B058}"/>
              </a:ext>
            </a:extLst>
          </p:cNvPr>
          <p:cNvSpPr/>
          <p:nvPr/>
        </p:nvSpPr>
        <p:spPr>
          <a:xfrm>
            <a:off x="599045" y="7993329"/>
            <a:ext cx="3515995" cy="2065655"/>
          </a:xfrm>
          <a:custGeom>
            <a:avLst/>
            <a:gdLst/>
            <a:ahLst/>
            <a:cxnLst/>
            <a:rect l="l" t="t" r="r" b="b"/>
            <a:pathLst>
              <a:path w="3515995" h="2065654">
                <a:moveTo>
                  <a:pt x="2064118" y="0"/>
                </a:moveTo>
                <a:lnTo>
                  <a:pt x="0" y="2065070"/>
                </a:lnTo>
                <a:lnTo>
                  <a:pt x="2898521" y="2065070"/>
                </a:lnTo>
                <a:lnTo>
                  <a:pt x="3515753" y="1445107"/>
                </a:lnTo>
                <a:lnTo>
                  <a:pt x="2064118" y="1445107"/>
                </a:lnTo>
                <a:lnTo>
                  <a:pt x="2064118" y="0"/>
                </a:lnTo>
                <a:close/>
              </a:path>
            </a:pathLst>
          </a:custGeom>
          <a:solidFill>
            <a:srgbClr val="F76902"/>
          </a:solidFill>
        </p:spPr>
        <p:txBody>
          <a:bodyPr wrap="square" lIns="0" tIns="0" rIns="0" bIns="0" rtlCol="0"/>
          <a:lstStyle/>
          <a:p>
            <a:pPr algn="l" rtl="0"/>
            <a:endParaRPr>
              <a:solidFill>
                <a:srgbClr val="F36902"/>
              </a:solidFill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AE77944-041B-0942-CFF4-7A856CA79101}"/>
              </a:ext>
            </a:extLst>
          </p:cNvPr>
          <p:cNvSpPr/>
          <p:nvPr/>
        </p:nvSpPr>
        <p:spPr>
          <a:xfrm>
            <a:off x="2854286" y="8076983"/>
            <a:ext cx="619125" cy="619125"/>
          </a:xfrm>
          <a:custGeom>
            <a:avLst/>
            <a:gdLst/>
            <a:ahLst/>
            <a:cxnLst/>
            <a:rect l="l" t="t" r="r" b="b"/>
            <a:pathLst>
              <a:path w="619125" h="619125">
                <a:moveTo>
                  <a:pt x="619074" y="0"/>
                </a:moveTo>
                <a:lnTo>
                  <a:pt x="0" y="0"/>
                </a:lnTo>
                <a:lnTo>
                  <a:pt x="0" y="619074"/>
                </a:lnTo>
                <a:lnTo>
                  <a:pt x="619074" y="619074"/>
                </a:lnTo>
                <a:lnTo>
                  <a:pt x="619074" y="0"/>
                </a:lnTo>
                <a:close/>
              </a:path>
            </a:pathLst>
          </a:custGeom>
          <a:solidFill>
            <a:srgbClr val="E6E7E8"/>
          </a:solidFill>
          <a:ln w="88900">
            <a:noFill/>
          </a:ln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C646F7C-4E7B-C49A-92D6-9BE1261FBC4E}"/>
              </a:ext>
            </a:extLst>
          </p:cNvPr>
          <p:cNvSpPr/>
          <p:nvPr/>
        </p:nvSpPr>
        <p:spPr>
          <a:xfrm>
            <a:off x="7083285" y="9369285"/>
            <a:ext cx="689610" cy="689610"/>
          </a:xfrm>
          <a:custGeom>
            <a:avLst/>
            <a:gdLst/>
            <a:ahLst/>
            <a:cxnLst/>
            <a:rect l="l" t="t" r="r" b="b"/>
            <a:pathLst>
              <a:path w="689609" h="689609">
                <a:moveTo>
                  <a:pt x="689114" y="0"/>
                </a:moveTo>
                <a:lnTo>
                  <a:pt x="0" y="689114"/>
                </a:lnTo>
                <a:lnTo>
                  <a:pt x="689114" y="689114"/>
                </a:lnTo>
                <a:lnTo>
                  <a:pt x="689114" y="0"/>
                </a:lnTo>
                <a:close/>
              </a:path>
            </a:pathLst>
          </a:custGeom>
          <a:solidFill>
            <a:srgbClr val="F76902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3F74253-A409-D5B4-7802-7AC7664F65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651" t="19148" b="10085"/>
          <a:stretch/>
        </p:blipFill>
        <p:spPr>
          <a:xfrm>
            <a:off x="4711026" y="9027868"/>
            <a:ext cx="2136488" cy="368762"/>
          </a:xfrm>
          <a:prstGeom prst="rect">
            <a:avLst/>
          </a:prstGeom>
        </p:spPr>
      </p:pic>
      <p:sp>
        <p:nvSpPr>
          <p:cNvPr id="19" name="object 2">
            <a:extLst>
              <a:ext uri="{FF2B5EF4-FFF2-40B4-BE49-F238E27FC236}">
                <a16:creationId xmlns:a16="http://schemas.microsoft.com/office/drawing/2014/main" id="{E06B30D7-E097-8764-615F-B7C72C74E27A}"/>
              </a:ext>
            </a:extLst>
          </p:cNvPr>
          <p:cNvSpPr txBox="1"/>
          <p:nvPr/>
        </p:nvSpPr>
        <p:spPr>
          <a:xfrm>
            <a:off x="4711026" y="7046228"/>
            <a:ext cx="1844675" cy="1879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590">
              <a:lnSpc>
                <a:spcPct val="106100"/>
              </a:lnSpc>
              <a:spcBef>
                <a:spcPts val="100"/>
              </a:spcBef>
            </a:pP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epta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mam,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nonsed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maio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ipsantur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pti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busan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dipsam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dolbit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atumen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eculla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sz="11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doluptiur.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6100"/>
              </a:lnSpc>
            </a:pP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Ullaccum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endta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sz="11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abor</a:t>
            </a:r>
            <a:r>
              <a:rPr sz="11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sz="11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emquisi</a:t>
            </a:r>
            <a:r>
              <a:rPr sz="1100" spc="-10" dirty="0">
                <a:solidFill>
                  <a:srgbClr val="231F20"/>
                </a:solidFill>
                <a:latin typeface="Neue Haas Grotesk Display Std 55 Roman"/>
                <a:cs typeface="Neue Haas Grotesk Display Std 55 Roman"/>
              </a:rPr>
              <a:t>.</a:t>
            </a:r>
            <a:endParaRPr sz="1100" dirty="0">
              <a:latin typeface="Neue Haas Grotesk Display Std 55 Roman"/>
              <a:cs typeface="Neue Haas Grotesk Display Std 55 Roman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1100" b="1" spc="-5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100" b="1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</a:t>
            </a:r>
            <a:r>
              <a:rPr sz="1100" b="1" spc="-1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b="1" spc="-2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100" b="1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rit.edu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">
            <a:extLst>
              <a:ext uri="{FF2B5EF4-FFF2-40B4-BE49-F238E27FC236}">
                <a16:creationId xmlns:a16="http://schemas.microsoft.com/office/drawing/2014/main" id="{946EF87E-6B9D-A98F-6834-AF903705BF06}"/>
              </a:ext>
            </a:extLst>
          </p:cNvPr>
          <p:cNvSpPr txBox="1"/>
          <p:nvPr/>
        </p:nvSpPr>
        <p:spPr>
          <a:xfrm>
            <a:off x="2854286" y="8802050"/>
            <a:ext cx="1202690" cy="47801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</a:t>
            </a:r>
            <a:r>
              <a:rPr sz="1000" spc="6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225"/>
              </a:lnSpc>
              <a:spcBef>
                <a:spcPts val="3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  <a:r>
              <a:rPr sz="1000" spc="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sz="1000" spc="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345"/>
              </a:lnSpc>
            </a:pPr>
            <a:r>
              <a:rPr sz="1000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webaddress.rit.edu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">
            <a:extLst>
              <a:ext uri="{FF2B5EF4-FFF2-40B4-BE49-F238E27FC236}">
                <a16:creationId xmlns:a16="http://schemas.microsoft.com/office/drawing/2014/main" id="{7B435F88-C5BA-24C1-3A5D-71CAAA956246}"/>
              </a:ext>
            </a:extLst>
          </p:cNvPr>
          <p:cNvSpPr/>
          <p:nvPr/>
        </p:nvSpPr>
        <p:spPr>
          <a:xfrm>
            <a:off x="4732362" y="8659368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265176" y="0"/>
                </a:lnTo>
              </a:path>
            </a:pathLst>
          </a:custGeom>
          <a:ln w="38100">
            <a:solidFill>
              <a:srgbClr val="FE6B00"/>
            </a:solidFill>
          </a:ln>
        </p:spPr>
        <p:txBody>
          <a:bodyPr wrap="square" lIns="0" tIns="0" rIns="0" bIns="0" rtlCol="0"/>
          <a:lstStyle/>
          <a:p>
            <a:pPr algn="l" rtl="0"/>
            <a:endParaRPr dirty="0"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9FD7B2AF-6B92-1C6C-EC1B-53259CDB0D90}"/>
              </a:ext>
            </a:extLst>
          </p:cNvPr>
          <p:cNvSpPr txBox="1"/>
          <p:nvPr/>
        </p:nvSpPr>
        <p:spPr>
          <a:xfrm>
            <a:off x="4674610" y="4801382"/>
            <a:ext cx="2365087" cy="1951175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 marR="5080">
              <a:lnSpc>
                <a:spcPts val="3590"/>
              </a:lnSpc>
              <a:spcBef>
                <a:spcPts val="815"/>
              </a:spcBef>
            </a:pPr>
            <a:r>
              <a:rPr sz="36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</a:t>
            </a:r>
            <a:r>
              <a:rPr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goes</a:t>
            </a:r>
            <a:r>
              <a:rPr sz="3600" b="1" spc="-8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6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3600" b="1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600" b="1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facimai </a:t>
            </a:r>
            <a:r>
              <a:rPr sz="36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osaiorem.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024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IT RGC Color Them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130</Words>
  <Application>Microsoft Macintosh PowerPoint</Application>
  <PresentationFormat>Custom</PresentationFormat>
  <Paragraphs>22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Neue Haas Grotesk Display Std 55 Roman</vt:lpstr>
      <vt:lpstr>Aptos</vt:lpstr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Zachary Clarry</cp:lastModifiedBy>
  <cp:revision>15</cp:revision>
  <dcterms:created xsi:type="dcterms:W3CDTF">2025-06-16T15:43:03Z</dcterms:created>
  <dcterms:modified xsi:type="dcterms:W3CDTF">2025-06-17T03:24:01Z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2025-06-16T00:00:00Z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2025-06-16T00:00:00Z</vt:filetime>
  </property>
  <property fmtid="{D5CDD505-2E9C-101B-9397-08002B2CF9AE}" pid="5" name="Producer">
    <vt:lpwstr>Adobe PDF Library 17.0</vt:lpwstr>
  </property>
</Properties>
</file>