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</p:sldIdLst>
  <p:sldSz cx="8534400" cy="10820400"/>
  <p:notesSz cx="8534400" cy="108204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1AB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48"/>
    <p:restoredTop sz="94694"/>
  </p:normalViewPr>
  <p:slideViewPr>
    <p:cSldViewPr>
      <p:cViewPr varScale="1">
        <p:scale>
          <a:sx n="76" d="100"/>
          <a:sy n="76" d="100"/>
        </p:scale>
        <p:origin x="3136" y="23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40080" y="3354324"/>
            <a:ext cx="7254240" cy="22722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280160" y="6059424"/>
            <a:ext cx="5974080" cy="2705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6/16/25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6/16/25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26720" y="2488692"/>
            <a:ext cx="3712464" cy="71414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395216" y="2488692"/>
            <a:ext cx="3712464" cy="71414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6/16/25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6/16/25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6/16/25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26720" y="432816"/>
            <a:ext cx="7680960" cy="17312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26720" y="2488692"/>
            <a:ext cx="7680960" cy="71414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901696" y="10062972"/>
            <a:ext cx="2731008" cy="5410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26720" y="10062972"/>
            <a:ext cx="1962912" cy="5410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6/16/25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144768" y="10062972"/>
            <a:ext cx="1962912" cy="5410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294128" y="266703"/>
            <a:ext cx="7973695" cy="10287000"/>
          </a:xfrm>
          <a:custGeom>
            <a:avLst/>
            <a:gdLst/>
            <a:ahLst/>
            <a:cxnLst/>
            <a:rect l="l" t="t" r="r" b="b"/>
            <a:pathLst>
              <a:path w="7973695" h="10287000">
                <a:moveTo>
                  <a:pt x="7973568" y="0"/>
                </a:moveTo>
                <a:lnTo>
                  <a:pt x="0" y="0"/>
                </a:lnTo>
                <a:lnTo>
                  <a:pt x="0" y="10287000"/>
                </a:lnTo>
                <a:lnTo>
                  <a:pt x="1111643" y="10287000"/>
                </a:lnTo>
                <a:lnTo>
                  <a:pt x="7973568" y="3425088"/>
                </a:lnTo>
                <a:lnTo>
                  <a:pt x="7973568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 lIns="0" tIns="0" rIns="0" bIns="0" rtlCol="0"/>
          <a:lstStyle/>
          <a:p>
            <a:pPr algn="l" rtl="0"/>
            <a:endParaRPr/>
          </a:p>
        </p:txBody>
      </p:sp>
      <p:sp>
        <p:nvSpPr>
          <p:cNvPr id="4" name="object 4"/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832723" y="1272866"/>
            <a:ext cx="3435350" cy="6055995"/>
          </a:xfrm>
          <a:custGeom>
            <a:avLst/>
            <a:gdLst/>
            <a:ahLst/>
            <a:cxnLst/>
            <a:rect l="l" t="t" r="r" b="b"/>
            <a:pathLst>
              <a:path w="3435350" h="6055995">
                <a:moveTo>
                  <a:pt x="3434969" y="0"/>
                </a:moveTo>
                <a:lnTo>
                  <a:pt x="1229817" y="2205164"/>
                </a:lnTo>
                <a:lnTo>
                  <a:pt x="0" y="3434981"/>
                </a:lnTo>
                <a:lnTo>
                  <a:pt x="0" y="6055601"/>
                </a:lnTo>
                <a:lnTo>
                  <a:pt x="2620518" y="6055601"/>
                </a:lnTo>
                <a:lnTo>
                  <a:pt x="3434969" y="5241137"/>
                </a:lnTo>
                <a:lnTo>
                  <a:pt x="3434969" y="0"/>
                </a:lnTo>
                <a:close/>
              </a:path>
            </a:pathLst>
          </a:custGeom>
          <a:solidFill>
            <a:srgbClr val="A0AAB2"/>
          </a:solidFill>
        </p:spPr>
        <p:txBody>
          <a:bodyPr wrap="square" lIns="0" tIns="0" rIns="0" bIns="0" rtlCol="0"/>
          <a:lstStyle/>
          <a:p>
            <a:pPr algn="l" rtl="0"/>
            <a:endParaRPr>
              <a:solidFill>
                <a:srgbClr val="A1ABB2"/>
              </a:solidFill>
            </a:endParaRPr>
          </a:p>
        </p:txBody>
      </p:sp>
      <p:sp>
        <p:nvSpPr>
          <p:cNvPr id="5" name="object 5"/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65771" y="8374329"/>
            <a:ext cx="7402195" cy="2179955"/>
          </a:xfrm>
          <a:custGeom>
            <a:avLst/>
            <a:gdLst/>
            <a:ahLst/>
            <a:cxnLst/>
            <a:rect l="l" t="t" r="r" b="b"/>
            <a:pathLst>
              <a:path w="7402195" h="2179954">
                <a:moveTo>
                  <a:pt x="3630015" y="1445120"/>
                </a:moveTo>
                <a:lnTo>
                  <a:pt x="2178380" y="1445120"/>
                </a:lnTo>
                <a:lnTo>
                  <a:pt x="2178380" y="0"/>
                </a:lnTo>
                <a:lnTo>
                  <a:pt x="0" y="2179383"/>
                </a:lnTo>
                <a:lnTo>
                  <a:pt x="2898978" y="2179383"/>
                </a:lnTo>
                <a:lnTo>
                  <a:pt x="3630015" y="1445120"/>
                </a:lnTo>
                <a:close/>
              </a:path>
              <a:path w="7402195" h="2179954">
                <a:moveTo>
                  <a:pt x="7401928" y="1261668"/>
                </a:moveTo>
                <a:lnTo>
                  <a:pt x="6484201" y="2179383"/>
                </a:lnTo>
                <a:lnTo>
                  <a:pt x="7401928" y="2179383"/>
                </a:lnTo>
                <a:lnTo>
                  <a:pt x="7401928" y="1261668"/>
                </a:lnTo>
                <a:close/>
              </a:path>
            </a:pathLst>
          </a:custGeom>
          <a:solidFill>
            <a:srgbClr val="F76902"/>
          </a:solidFill>
        </p:spPr>
        <p:txBody>
          <a:bodyPr wrap="square" lIns="0" tIns="0" rIns="0" bIns="0" rtlCol="0"/>
          <a:lstStyle/>
          <a:p>
            <a:pPr algn="l" rtl="0"/>
            <a:endParaRPr/>
          </a:p>
        </p:txBody>
      </p:sp>
      <p:sp>
        <p:nvSpPr>
          <p:cNvPr id="6" name="object 6"/>
          <p:cNvSpPr/>
          <p:nvPr/>
        </p:nvSpPr>
        <p:spPr>
          <a:xfrm>
            <a:off x="114300" y="114300"/>
            <a:ext cx="8305800" cy="10591800"/>
          </a:xfrm>
          <a:custGeom>
            <a:avLst/>
            <a:gdLst/>
            <a:ahLst/>
            <a:cxnLst/>
            <a:rect l="l" t="t" r="r" b="b"/>
            <a:pathLst>
              <a:path w="8305800" h="10591800">
                <a:moveTo>
                  <a:pt x="190500" y="266700"/>
                </a:moveTo>
                <a:lnTo>
                  <a:pt x="0" y="266700"/>
                </a:lnTo>
              </a:path>
              <a:path w="8305800" h="10591800">
                <a:moveTo>
                  <a:pt x="8115300" y="266700"/>
                </a:moveTo>
                <a:lnTo>
                  <a:pt x="8305800" y="266700"/>
                </a:lnTo>
              </a:path>
              <a:path w="8305800" h="10591800">
                <a:moveTo>
                  <a:pt x="190500" y="10325100"/>
                </a:moveTo>
                <a:lnTo>
                  <a:pt x="0" y="10325100"/>
                </a:lnTo>
              </a:path>
              <a:path w="8305800" h="10591800">
                <a:moveTo>
                  <a:pt x="8115300" y="10325100"/>
                </a:moveTo>
                <a:lnTo>
                  <a:pt x="8305800" y="10325100"/>
                </a:lnTo>
              </a:path>
              <a:path w="8305800" h="10591800">
                <a:moveTo>
                  <a:pt x="266700" y="190500"/>
                </a:moveTo>
                <a:lnTo>
                  <a:pt x="266700" y="0"/>
                </a:lnTo>
              </a:path>
              <a:path w="8305800" h="10591800">
                <a:moveTo>
                  <a:pt x="266700" y="10401300"/>
                </a:moveTo>
                <a:lnTo>
                  <a:pt x="266700" y="10591800"/>
                </a:lnTo>
              </a:path>
              <a:path w="8305800" h="10591800">
                <a:moveTo>
                  <a:pt x="8039100" y="190500"/>
                </a:moveTo>
                <a:lnTo>
                  <a:pt x="8039100" y="0"/>
                </a:lnTo>
              </a:path>
              <a:path w="8305800" h="10591800">
                <a:moveTo>
                  <a:pt x="8039100" y="10401300"/>
                </a:moveTo>
                <a:lnTo>
                  <a:pt x="8039100" y="10591800"/>
                </a:lnTo>
              </a:path>
            </a:pathLst>
          </a:custGeom>
          <a:ln w="1587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14300" y="114300"/>
            <a:ext cx="8305800" cy="10591800"/>
          </a:xfrm>
          <a:custGeom>
            <a:avLst/>
            <a:gdLst/>
            <a:ahLst/>
            <a:cxnLst/>
            <a:rect l="l" t="t" r="r" b="b"/>
            <a:pathLst>
              <a:path w="8305800" h="10591800">
                <a:moveTo>
                  <a:pt x="190500" y="266700"/>
                </a:moveTo>
                <a:lnTo>
                  <a:pt x="0" y="266700"/>
                </a:lnTo>
              </a:path>
              <a:path w="8305800" h="10591800">
                <a:moveTo>
                  <a:pt x="8115300" y="266700"/>
                </a:moveTo>
                <a:lnTo>
                  <a:pt x="8305800" y="266700"/>
                </a:lnTo>
              </a:path>
              <a:path w="8305800" h="10591800">
                <a:moveTo>
                  <a:pt x="190500" y="10325100"/>
                </a:moveTo>
                <a:lnTo>
                  <a:pt x="0" y="10325100"/>
                </a:lnTo>
              </a:path>
              <a:path w="8305800" h="10591800">
                <a:moveTo>
                  <a:pt x="8115300" y="10325100"/>
                </a:moveTo>
                <a:lnTo>
                  <a:pt x="8305800" y="10325100"/>
                </a:lnTo>
              </a:path>
              <a:path w="8305800" h="10591800">
                <a:moveTo>
                  <a:pt x="266700" y="190500"/>
                </a:moveTo>
                <a:lnTo>
                  <a:pt x="266700" y="0"/>
                </a:lnTo>
              </a:path>
              <a:path w="8305800" h="10591800">
                <a:moveTo>
                  <a:pt x="266700" y="10401300"/>
                </a:moveTo>
                <a:lnTo>
                  <a:pt x="266700" y="10591800"/>
                </a:lnTo>
              </a:path>
              <a:path w="8305800" h="10591800">
                <a:moveTo>
                  <a:pt x="8039100" y="190500"/>
                </a:moveTo>
                <a:lnTo>
                  <a:pt x="8039100" y="0"/>
                </a:lnTo>
              </a:path>
              <a:path w="8305800" h="10591800">
                <a:moveTo>
                  <a:pt x="8039100" y="10401300"/>
                </a:moveTo>
                <a:lnTo>
                  <a:pt x="8039100" y="1059180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0"/>
            <a:ext cx="8534400" cy="10820400"/>
          </a:xfrm>
          <a:custGeom>
            <a:avLst/>
            <a:gdLst/>
            <a:ahLst/>
            <a:cxnLst/>
            <a:rect l="l" t="t" r="r" b="b"/>
            <a:pathLst>
              <a:path w="8534400" h="10820400">
                <a:moveTo>
                  <a:pt x="228600" y="266700"/>
                </a:moveTo>
                <a:lnTo>
                  <a:pt x="0" y="266700"/>
                </a:lnTo>
              </a:path>
              <a:path w="8534400" h="10820400">
                <a:moveTo>
                  <a:pt x="8305800" y="266700"/>
                </a:moveTo>
                <a:lnTo>
                  <a:pt x="8534400" y="266700"/>
                </a:lnTo>
              </a:path>
              <a:path w="8534400" h="10820400">
                <a:moveTo>
                  <a:pt x="228600" y="10553700"/>
                </a:moveTo>
                <a:lnTo>
                  <a:pt x="0" y="10553700"/>
                </a:lnTo>
              </a:path>
              <a:path w="8534400" h="10820400">
                <a:moveTo>
                  <a:pt x="8305800" y="10553700"/>
                </a:moveTo>
                <a:lnTo>
                  <a:pt x="8534400" y="10553700"/>
                </a:lnTo>
              </a:path>
              <a:path w="8534400" h="10820400">
                <a:moveTo>
                  <a:pt x="266700" y="228600"/>
                </a:moveTo>
                <a:lnTo>
                  <a:pt x="266700" y="0"/>
                </a:lnTo>
              </a:path>
              <a:path w="8534400" h="10820400">
                <a:moveTo>
                  <a:pt x="266700" y="10591800"/>
                </a:moveTo>
                <a:lnTo>
                  <a:pt x="266700" y="10820400"/>
                </a:lnTo>
              </a:path>
              <a:path w="8534400" h="10820400">
                <a:moveTo>
                  <a:pt x="8267700" y="228600"/>
                </a:moveTo>
                <a:lnTo>
                  <a:pt x="8267700" y="0"/>
                </a:lnTo>
              </a:path>
              <a:path w="8534400" h="10820400">
                <a:moveTo>
                  <a:pt x="8267700" y="10591800"/>
                </a:moveTo>
                <a:lnTo>
                  <a:pt x="8267700" y="1082040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algn="l" rtl="0"/>
            <a:endParaRPr/>
          </a:p>
        </p:txBody>
      </p:sp>
      <p:sp>
        <p:nvSpPr>
          <p:cNvPr id="22" name="object 2">
            <a:extLst>
              <a:ext uri="{FF2B5EF4-FFF2-40B4-BE49-F238E27FC236}">
                <a16:creationId xmlns:a16="http://schemas.microsoft.com/office/drawing/2014/main" id="{E62024D3-E89F-CB37-85F6-237481B1F85C}"/>
              </a:ext>
            </a:extLst>
          </p:cNvPr>
          <p:cNvSpPr/>
          <p:nvPr/>
        </p:nvSpPr>
        <p:spPr>
          <a:xfrm>
            <a:off x="3124200" y="8374329"/>
            <a:ext cx="786765" cy="786765"/>
          </a:xfrm>
          <a:custGeom>
            <a:avLst/>
            <a:gdLst/>
            <a:ahLst/>
            <a:cxnLst/>
            <a:rect l="l" t="t" r="r" b="b"/>
            <a:pathLst>
              <a:path w="786764" h="786765">
                <a:moveTo>
                  <a:pt x="786383" y="0"/>
                </a:moveTo>
                <a:lnTo>
                  <a:pt x="0" y="0"/>
                </a:lnTo>
                <a:lnTo>
                  <a:pt x="0" y="786384"/>
                </a:lnTo>
                <a:lnTo>
                  <a:pt x="786383" y="786384"/>
                </a:lnTo>
                <a:lnTo>
                  <a:pt x="786383" y="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 lIns="0" tIns="0" rIns="0" bIns="0" rtlCol="0"/>
          <a:lstStyle/>
          <a:p>
            <a:pPr algn="l" rtl="0"/>
            <a:endParaRPr/>
          </a:p>
        </p:txBody>
      </p:sp>
      <p:sp>
        <p:nvSpPr>
          <p:cNvPr id="23" name="object 2">
            <a:extLst>
              <a:ext uri="{FF2B5EF4-FFF2-40B4-BE49-F238E27FC236}">
                <a16:creationId xmlns:a16="http://schemas.microsoft.com/office/drawing/2014/main" id="{3DFE30DF-A828-BA34-1D6E-88936BCBF58C}"/>
              </a:ext>
            </a:extLst>
          </p:cNvPr>
          <p:cNvSpPr txBox="1"/>
          <p:nvPr/>
        </p:nvSpPr>
        <p:spPr>
          <a:xfrm>
            <a:off x="5026312" y="5211625"/>
            <a:ext cx="2365087" cy="1951175"/>
          </a:xfrm>
          <a:prstGeom prst="rect">
            <a:avLst/>
          </a:prstGeom>
        </p:spPr>
        <p:txBody>
          <a:bodyPr vert="horz" wrap="square" lIns="0" tIns="103505" rIns="0" bIns="0" rtlCol="0">
            <a:spAutoFit/>
          </a:bodyPr>
          <a:lstStyle/>
          <a:p>
            <a:pPr marL="12700" marR="5080">
              <a:lnSpc>
                <a:spcPts val="3590"/>
              </a:lnSpc>
              <a:spcBef>
                <a:spcPts val="815"/>
              </a:spcBef>
            </a:pPr>
            <a:r>
              <a:rPr sz="3600" b="1" spc="-1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Headline </a:t>
            </a:r>
            <a:r>
              <a:rPr sz="36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goes</a:t>
            </a:r>
            <a:r>
              <a:rPr sz="3600" b="1" spc="-8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3600" b="1" spc="-2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 </a:t>
            </a:r>
            <a:r>
              <a:rPr sz="36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</a:t>
            </a:r>
            <a:r>
              <a:rPr sz="3600" b="1" spc="-5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3600" b="1" spc="-2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facimai </a:t>
            </a:r>
            <a:r>
              <a:rPr sz="3600" b="1" spc="-1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osaiorem.</a:t>
            </a:r>
            <a:endParaRPr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object 8">
            <a:extLst>
              <a:ext uri="{FF2B5EF4-FFF2-40B4-BE49-F238E27FC236}">
                <a16:creationId xmlns:a16="http://schemas.microsoft.com/office/drawing/2014/main" id="{21F43ACC-0CF4-2AB8-182B-932234E3F9F3}"/>
              </a:ext>
            </a:extLst>
          </p:cNvPr>
          <p:cNvSpPr/>
          <p:nvPr/>
        </p:nvSpPr>
        <p:spPr>
          <a:xfrm>
            <a:off x="3207854" y="8457983"/>
            <a:ext cx="619125" cy="619125"/>
          </a:xfrm>
          <a:custGeom>
            <a:avLst/>
            <a:gdLst/>
            <a:ahLst/>
            <a:cxnLst/>
            <a:rect l="l" t="t" r="r" b="b"/>
            <a:pathLst>
              <a:path w="619125" h="619125">
                <a:moveTo>
                  <a:pt x="619074" y="0"/>
                </a:moveTo>
                <a:lnTo>
                  <a:pt x="0" y="0"/>
                </a:lnTo>
                <a:lnTo>
                  <a:pt x="0" y="619074"/>
                </a:lnTo>
                <a:lnTo>
                  <a:pt x="619074" y="619074"/>
                </a:lnTo>
                <a:lnTo>
                  <a:pt x="619074" y="0"/>
                </a:lnTo>
                <a:close/>
              </a:path>
            </a:pathLst>
          </a:custGeom>
          <a:solidFill>
            <a:srgbClr val="E6E7E8"/>
          </a:solidFill>
          <a:ln w="88900">
            <a:noFill/>
          </a:ln>
        </p:spPr>
        <p:txBody>
          <a:bodyPr wrap="square" lIns="0" tIns="0" rIns="0" bIns="0" rtlCol="0"/>
          <a:lstStyle/>
          <a:p>
            <a:pPr algn="l" rtl="0"/>
            <a:endParaRPr/>
          </a:p>
        </p:txBody>
      </p:sp>
      <p:sp>
        <p:nvSpPr>
          <p:cNvPr id="32" name="object 2">
            <a:extLst>
              <a:ext uri="{FF2B5EF4-FFF2-40B4-BE49-F238E27FC236}">
                <a16:creationId xmlns:a16="http://schemas.microsoft.com/office/drawing/2014/main" id="{6F7FA0A8-9276-FFEF-FD98-C3EBB1850086}"/>
              </a:ext>
            </a:extLst>
          </p:cNvPr>
          <p:cNvSpPr txBox="1"/>
          <p:nvPr/>
        </p:nvSpPr>
        <p:spPr>
          <a:xfrm>
            <a:off x="5062728" y="7456471"/>
            <a:ext cx="1844675" cy="187910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21590">
              <a:lnSpc>
                <a:spcPct val="106100"/>
              </a:lnSpc>
              <a:spcBef>
                <a:spcPts val="100"/>
              </a:spcBef>
            </a:pP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Body</a:t>
            </a:r>
            <a:r>
              <a:rPr sz="11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epta</a:t>
            </a:r>
            <a:r>
              <a:rPr sz="11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mus</a:t>
            </a:r>
            <a:r>
              <a:rPr sz="11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</a:t>
            </a:r>
            <a:r>
              <a:rPr sz="11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mam,</a:t>
            </a:r>
            <a:r>
              <a:rPr sz="11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r>
              <a:rPr sz="11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</a:t>
            </a:r>
            <a:r>
              <a:rPr sz="11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sz="11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nonsed</a:t>
            </a:r>
            <a:r>
              <a:rPr sz="11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</a:t>
            </a:r>
            <a:r>
              <a:rPr sz="11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maio</a:t>
            </a:r>
            <a:r>
              <a:rPr sz="11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ipsantur</a:t>
            </a:r>
            <a:r>
              <a:rPr sz="11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pti</a:t>
            </a:r>
            <a:r>
              <a:rPr sz="11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busan</a:t>
            </a:r>
            <a:r>
              <a:rPr sz="11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dipsam</a:t>
            </a:r>
            <a:r>
              <a:rPr sz="11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</a:t>
            </a:r>
            <a:r>
              <a:rPr sz="11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dolbit</a:t>
            </a:r>
            <a:r>
              <a:rPr sz="11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</a:t>
            </a:r>
            <a:r>
              <a:rPr sz="11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</a:t>
            </a:r>
            <a:r>
              <a:rPr sz="11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</a:t>
            </a:r>
            <a:r>
              <a:rPr sz="11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atumen</a:t>
            </a:r>
            <a:r>
              <a:rPr sz="11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eculla</a:t>
            </a:r>
            <a:r>
              <a:rPr sz="11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</a:t>
            </a:r>
            <a:r>
              <a:rPr sz="11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doluptiur.</a:t>
            </a:r>
            <a:endParaRPr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5080">
              <a:lnSpc>
                <a:spcPct val="106100"/>
              </a:lnSpc>
            </a:pP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Ullaccum</a:t>
            </a:r>
            <a:r>
              <a:rPr sz="11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endta</a:t>
            </a:r>
            <a:r>
              <a:rPr sz="11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</a:t>
            </a:r>
            <a:r>
              <a:rPr sz="11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</a:t>
            </a:r>
            <a:r>
              <a:rPr sz="11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sz="11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abor</a:t>
            </a:r>
            <a:r>
              <a:rPr sz="11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</a:t>
            </a:r>
            <a:r>
              <a:rPr sz="1100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emquisi</a:t>
            </a:r>
            <a:r>
              <a:rPr sz="1100" spc="-10" dirty="0">
                <a:solidFill>
                  <a:srgbClr val="231F20"/>
                </a:solidFill>
                <a:latin typeface="Neue Haas Grotesk Display Std 55 Roman"/>
                <a:cs typeface="Neue Haas Grotesk Display Std 55 Roman"/>
              </a:rPr>
              <a:t>.</a:t>
            </a:r>
            <a:endParaRPr sz="1100" dirty="0">
              <a:latin typeface="Neue Haas Grotesk Display Std 55 Roman"/>
              <a:cs typeface="Neue Haas Grotesk Display Std 55 Roman"/>
            </a:endParaRPr>
          </a:p>
          <a:p>
            <a:pPr marL="12700">
              <a:lnSpc>
                <a:spcPct val="100000"/>
              </a:lnSpc>
              <a:spcBef>
                <a:spcPts val="675"/>
              </a:spcBef>
            </a:pPr>
            <a:r>
              <a:rPr sz="1200" b="1" spc="-50" dirty="0">
                <a:solidFill>
                  <a:srgbClr val="F76902"/>
                </a:solidFill>
                <a:latin typeface="Neue Haas Grotesk Display Std 75 Bold"/>
                <a:cs typeface="Neue Haas Grotesk Display Std 75 Bold"/>
              </a:rPr>
              <a:t>CTA</a:t>
            </a:r>
            <a:r>
              <a:rPr sz="1200" b="1" dirty="0">
                <a:solidFill>
                  <a:srgbClr val="F76902"/>
                </a:solidFill>
                <a:latin typeface="Neue Haas Grotesk Display Std 75 Bold"/>
                <a:cs typeface="Neue Haas Grotesk Display Std 75 Bold"/>
              </a:rPr>
              <a:t> goes</a:t>
            </a:r>
            <a:r>
              <a:rPr sz="1200" b="1" spc="-15" dirty="0">
                <a:solidFill>
                  <a:srgbClr val="F76902"/>
                </a:solidFill>
                <a:latin typeface="Neue Haas Grotesk Display Std 75 Bold"/>
                <a:cs typeface="Neue Haas Grotesk Display Std 75 Bold"/>
              </a:rPr>
              <a:t> </a:t>
            </a:r>
            <a:r>
              <a:rPr sz="1200" b="1" spc="-20" dirty="0">
                <a:solidFill>
                  <a:srgbClr val="F76902"/>
                </a:solidFill>
                <a:latin typeface="Neue Haas Grotesk Display Std 75 Bold"/>
                <a:cs typeface="Neue Haas Grotesk Display Std 75 Bold"/>
              </a:rPr>
              <a:t>here.</a:t>
            </a:r>
            <a:endParaRPr sz="1200" b="1" dirty="0">
              <a:latin typeface="Neue Haas Grotesk Display Std 75 Bold"/>
              <a:cs typeface="Neue Haas Grotesk Display Std 75 Bold"/>
            </a:endParaRPr>
          </a:p>
          <a:p>
            <a:pPr marL="12700">
              <a:lnSpc>
                <a:spcPct val="100000"/>
              </a:lnSpc>
              <a:spcBef>
                <a:spcPts val="1255"/>
              </a:spcBef>
            </a:pPr>
            <a:r>
              <a:rPr sz="1100" b="1" spc="-10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rit.edu</a:t>
            </a:r>
            <a:endParaRPr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object 2">
            <a:extLst>
              <a:ext uri="{FF2B5EF4-FFF2-40B4-BE49-F238E27FC236}">
                <a16:creationId xmlns:a16="http://schemas.microsoft.com/office/drawing/2014/main" id="{90F41A1F-FEF5-F5D8-1552-1C82769FD1B8}"/>
              </a:ext>
            </a:extLst>
          </p:cNvPr>
          <p:cNvSpPr txBox="1"/>
          <p:nvPr/>
        </p:nvSpPr>
        <p:spPr>
          <a:xfrm>
            <a:off x="3205988" y="9212293"/>
            <a:ext cx="1202690" cy="52006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050" dirty="0">
                <a:solidFill>
                  <a:srgbClr val="231F20"/>
                </a:solidFill>
                <a:latin typeface="Neue Haas Grotesk Text Std 55 Roman"/>
                <a:cs typeface="Neue Haas Grotesk Text Std 55 Roman"/>
              </a:rPr>
              <a:t>Caption</a:t>
            </a:r>
            <a:r>
              <a:rPr sz="1050" spc="60" dirty="0">
                <a:solidFill>
                  <a:srgbClr val="231F20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spc="-25" dirty="0">
                <a:solidFill>
                  <a:srgbClr val="231F20"/>
                </a:solidFill>
                <a:latin typeface="Neue Haas Grotesk Text Std 55 Roman"/>
                <a:cs typeface="Neue Haas Grotesk Text Std 55 Roman"/>
              </a:rPr>
              <a:t>for</a:t>
            </a:r>
            <a:endParaRPr sz="1050" dirty="0">
              <a:latin typeface="Neue Haas Grotesk Text Std 55 Roman"/>
              <a:cs typeface="Neue Haas Grotesk Text Std 55 Roman"/>
            </a:endParaRPr>
          </a:p>
          <a:p>
            <a:pPr marL="12700">
              <a:lnSpc>
                <a:spcPts val="1225"/>
              </a:lnSpc>
              <a:spcBef>
                <a:spcPts val="30"/>
              </a:spcBef>
            </a:pPr>
            <a:r>
              <a:rPr sz="1050" dirty="0">
                <a:solidFill>
                  <a:srgbClr val="231F20"/>
                </a:solidFill>
                <a:latin typeface="Neue Haas Grotesk Text Std 55 Roman"/>
                <a:cs typeface="Neue Haas Grotesk Text Std 55 Roman"/>
              </a:rPr>
              <a:t>QR</a:t>
            </a:r>
            <a:r>
              <a:rPr sz="1050" spc="35" dirty="0">
                <a:solidFill>
                  <a:srgbClr val="231F20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dirty="0">
                <a:solidFill>
                  <a:srgbClr val="231F20"/>
                </a:solidFill>
                <a:latin typeface="Neue Haas Grotesk Text Std 55 Roman"/>
                <a:cs typeface="Neue Haas Grotesk Text Std 55 Roman"/>
              </a:rPr>
              <a:t>code</a:t>
            </a:r>
            <a:r>
              <a:rPr sz="1050" spc="35" dirty="0">
                <a:solidFill>
                  <a:srgbClr val="231F20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spc="-10" dirty="0">
                <a:solidFill>
                  <a:srgbClr val="231F20"/>
                </a:solidFill>
                <a:latin typeface="Neue Haas Grotesk Text Std 55 Roman"/>
                <a:cs typeface="Neue Haas Grotesk Text Std 55 Roman"/>
              </a:rPr>
              <a:t>above</a:t>
            </a:r>
            <a:endParaRPr sz="1050" dirty="0">
              <a:latin typeface="Neue Haas Grotesk Text Std 55 Roman"/>
              <a:cs typeface="Neue Haas Grotesk Text Std 55 Roman"/>
            </a:endParaRPr>
          </a:p>
          <a:p>
            <a:pPr marL="12700">
              <a:lnSpc>
                <a:spcPts val="1345"/>
              </a:lnSpc>
            </a:pPr>
            <a:r>
              <a:rPr sz="1150" spc="-10" dirty="0">
                <a:solidFill>
                  <a:srgbClr val="F76902"/>
                </a:solidFill>
                <a:latin typeface="Neue Haas Grotesk Display Std 55 Roman"/>
                <a:cs typeface="Neue Haas Grotesk Display Std 55 Roman"/>
              </a:rPr>
              <a:t>webaddress.rit.edu</a:t>
            </a:r>
            <a:endParaRPr sz="1150" dirty="0">
              <a:latin typeface="Neue Haas Grotesk Display Std 55 Roman"/>
              <a:cs typeface="Neue Haas Grotesk Display Std 55 Roman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31BF445-6709-201B-0451-43DA2D719CF4}"/>
              </a:ext>
            </a:extLst>
          </p:cNvPr>
          <p:cNvSpPr txBox="1"/>
          <p:nvPr/>
        </p:nvSpPr>
        <p:spPr>
          <a:xfrm>
            <a:off x="1572133" y="1928129"/>
            <a:ext cx="236283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Photo Here</a:t>
            </a:r>
          </a:p>
          <a:p>
            <a:r>
              <a:rPr lang="en-US" dirty="0"/>
              <a:t>Format Shape</a:t>
            </a:r>
          </a:p>
          <a:p>
            <a:r>
              <a:rPr lang="en-US" dirty="0"/>
              <a:t>Fill</a:t>
            </a:r>
          </a:p>
          <a:p>
            <a:r>
              <a:rPr lang="en-US" dirty="0"/>
              <a:t>Picture or texture fill</a:t>
            </a:r>
          </a:p>
          <a:p>
            <a:r>
              <a:rPr lang="en-US" dirty="0"/>
              <a:t>From File</a:t>
            </a:r>
          </a:p>
        </p:txBody>
      </p:sp>
      <p:sp>
        <p:nvSpPr>
          <p:cNvPr id="2" name="object 2">
            <a:extLst>
              <a:ext uri="{FF2B5EF4-FFF2-40B4-BE49-F238E27FC236}">
                <a16:creationId xmlns:a16="http://schemas.microsoft.com/office/drawing/2014/main" id="{F6D1F722-F71B-0038-3E2A-2303B3D60E66}"/>
              </a:ext>
            </a:extLst>
          </p:cNvPr>
          <p:cNvSpPr/>
          <p:nvPr/>
        </p:nvSpPr>
        <p:spPr>
          <a:xfrm>
            <a:off x="5084064" y="9079992"/>
            <a:ext cx="265430" cy="0"/>
          </a:xfrm>
          <a:custGeom>
            <a:avLst/>
            <a:gdLst/>
            <a:ahLst/>
            <a:cxnLst/>
            <a:rect l="l" t="t" r="r" b="b"/>
            <a:pathLst>
              <a:path w="265429">
                <a:moveTo>
                  <a:pt x="0" y="0"/>
                </a:moveTo>
                <a:lnTo>
                  <a:pt x="265176" y="0"/>
                </a:lnTo>
              </a:path>
            </a:pathLst>
          </a:custGeom>
          <a:ln w="38100">
            <a:solidFill>
              <a:srgbClr val="FE6B00"/>
            </a:solidFill>
          </a:ln>
        </p:spPr>
        <p:txBody>
          <a:bodyPr wrap="square" lIns="0" tIns="0" rIns="0" bIns="0" rtlCol="0"/>
          <a:lstStyle/>
          <a:p>
            <a:pPr algn="l" rtl="0"/>
            <a:endParaRPr/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B93C15FB-1660-C4AE-3072-426766D8B85D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4651" t="19148" b="10085"/>
          <a:stretch/>
        </p:blipFill>
        <p:spPr>
          <a:xfrm>
            <a:off x="5063288" y="9414775"/>
            <a:ext cx="2136488" cy="36876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g object 16">
            <a:extLst>
              <a:ext uri="{FF2B5EF4-FFF2-40B4-BE49-F238E27FC236}">
                <a16:creationId xmlns:a16="http://schemas.microsoft.com/office/drawing/2014/main" id="{3FB70E26-7C48-5B96-8ED4-9212DE4317F1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4502" y="267272"/>
            <a:ext cx="7973571" cy="10287003"/>
          </a:xfrm>
          <a:prstGeom prst="rect">
            <a:avLst/>
          </a:prstGeom>
        </p:spPr>
      </p:pic>
      <p:sp>
        <p:nvSpPr>
          <p:cNvPr id="14" name="object 4">
            <a:extLst>
              <a:ext uri="{FF2B5EF4-FFF2-40B4-BE49-F238E27FC236}">
                <a16:creationId xmlns:a16="http://schemas.microsoft.com/office/drawing/2014/main" id="{710E4A20-80DD-89C1-1C53-2C035224A0A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832723" y="1272866"/>
            <a:ext cx="3435350" cy="6055995"/>
          </a:xfrm>
          <a:custGeom>
            <a:avLst/>
            <a:gdLst/>
            <a:ahLst/>
            <a:cxnLst/>
            <a:rect l="l" t="t" r="r" b="b"/>
            <a:pathLst>
              <a:path w="3435350" h="6055995">
                <a:moveTo>
                  <a:pt x="3434969" y="0"/>
                </a:moveTo>
                <a:lnTo>
                  <a:pt x="1229817" y="2205164"/>
                </a:lnTo>
                <a:lnTo>
                  <a:pt x="0" y="3434981"/>
                </a:lnTo>
                <a:lnTo>
                  <a:pt x="0" y="6055601"/>
                </a:lnTo>
                <a:lnTo>
                  <a:pt x="2620518" y="6055601"/>
                </a:lnTo>
                <a:lnTo>
                  <a:pt x="3434969" y="5241137"/>
                </a:lnTo>
                <a:lnTo>
                  <a:pt x="3434969" y="0"/>
                </a:lnTo>
                <a:close/>
              </a:path>
            </a:pathLst>
          </a:custGeom>
          <a:solidFill>
            <a:srgbClr val="A0AAB2"/>
          </a:solidFill>
        </p:spPr>
        <p:txBody>
          <a:bodyPr wrap="square" lIns="0" tIns="0" rIns="0" bIns="0" rtlCol="0"/>
          <a:lstStyle/>
          <a:p>
            <a:pPr algn="l" rtl="0"/>
            <a:endParaRPr>
              <a:solidFill>
                <a:srgbClr val="A1ABB2"/>
              </a:solidFill>
            </a:endParaRPr>
          </a:p>
        </p:txBody>
      </p:sp>
      <p:sp>
        <p:nvSpPr>
          <p:cNvPr id="15" name="object 5">
            <a:extLst>
              <a:ext uri="{FF2B5EF4-FFF2-40B4-BE49-F238E27FC236}">
                <a16:creationId xmlns:a16="http://schemas.microsoft.com/office/drawing/2014/main" id="{64A0401F-81AA-3057-BA35-D55CBA64884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65771" y="8374329"/>
            <a:ext cx="7402195" cy="2179955"/>
          </a:xfrm>
          <a:custGeom>
            <a:avLst/>
            <a:gdLst/>
            <a:ahLst/>
            <a:cxnLst/>
            <a:rect l="l" t="t" r="r" b="b"/>
            <a:pathLst>
              <a:path w="7402195" h="2179954">
                <a:moveTo>
                  <a:pt x="3630015" y="1445120"/>
                </a:moveTo>
                <a:lnTo>
                  <a:pt x="2178380" y="1445120"/>
                </a:lnTo>
                <a:lnTo>
                  <a:pt x="2178380" y="0"/>
                </a:lnTo>
                <a:lnTo>
                  <a:pt x="0" y="2179383"/>
                </a:lnTo>
                <a:lnTo>
                  <a:pt x="2898978" y="2179383"/>
                </a:lnTo>
                <a:lnTo>
                  <a:pt x="3630015" y="1445120"/>
                </a:lnTo>
                <a:close/>
              </a:path>
              <a:path w="7402195" h="2179954">
                <a:moveTo>
                  <a:pt x="7401928" y="1261668"/>
                </a:moveTo>
                <a:lnTo>
                  <a:pt x="6484201" y="2179383"/>
                </a:lnTo>
                <a:lnTo>
                  <a:pt x="7401928" y="2179383"/>
                </a:lnTo>
                <a:lnTo>
                  <a:pt x="7401928" y="1261668"/>
                </a:lnTo>
                <a:close/>
              </a:path>
            </a:pathLst>
          </a:custGeom>
          <a:solidFill>
            <a:srgbClr val="F76902"/>
          </a:solidFill>
        </p:spPr>
        <p:txBody>
          <a:bodyPr wrap="square" lIns="0" tIns="0" rIns="0" bIns="0" rtlCol="0"/>
          <a:lstStyle/>
          <a:p>
            <a:pPr algn="l" rtl="0"/>
            <a:endParaRPr/>
          </a:p>
        </p:txBody>
      </p:sp>
      <p:sp>
        <p:nvSpPr>
          <p:cNvPr id="16" name="object 2">
            <a:extLst>
              <a:ext uri="{FF2B5EF4-FFF2-40B4-BE49-F238E27FC236}">
                <a16:creationId xmlns:a16="http://schemas.microsoft.com/office/drawing/2014/main" id="{7322E685-273B-01FB-74A3-2A102F66417B}"/>
              </a:ext>
            </a:extLst>
          </p:cNvPr>
          <p:cNvSpPr/>
          <p:nvPr/>
        </p:nvSpPr>
        <p:spPr>
          <a:xfrm>
            <a:off x="3124200" y="8374329"/>
            <a:ext cx="786765" cy="786765"/>
          </a:xfrm>
          <a:custGeom>
            <a:avLst/>
            <a:gdLst/>
            <a:ahLst/>
            <a:cxnLst/>
            <a:rect l="l" t="t" r="r" b="b"/>
            <a:pathLst>
              <a:path w="786764" h="786765">
                <a:moveTo>
                  <a:pt x="786383" y="0"/>
                </a:moveTo>
                <a:lnTo>
                  <a:pt x="0" y="0"/>
                </a:lnTo>
                <a:lnTo>
                  <a:pt x="0" y="786384"/>
                </a:lnTo>
                <a:lnTo>
                  <a:pt x="786383" y="786384"/>
                </a:lnTo>
                <a:lnTo>
                  <a:pt x="786383" y="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 lIns="0" tIns="0" rIns="0" bIns="0" rtlCol="0"/>
          <a:lstStyle/>
          <a:p>
            <a:pPr algn="l" rtl="0"/>
            <a:endParaRPr/>
          </a:p>
        </p:txBody>
      </p:sp>
      <p:sp>
        <p:nvSpPr>
          <p:cNvPr id="21" name="object 8">
            <a:extLst>
              <a:ext uri="{FF2B5EF4-FFF2-40B4-BE49-F238E27FC236}">
                <a16:creationId xmlns:a16="http://schemas.microsoft.com/office/drawing/2014/main" id="{07F44A36-6C2C-C981-B73C-650E5406AD7B}"/>
              </a:ext>
            </a:extLst>
          </p:cNvPr>
          <p:cNvSpPr/>
          <p:nvPr/>
        </p:nvSpPr>
        <p:spPr>
          <a:xfrm>
            <a:off x="3207854" y="8457983"/>
            <a:ext cx="619125" cy="619125"/>
          </a:xfrm>
          <a:custGeom>
            <a:avLst/>
            <a:gdLst/>
            <a:ahLst/>
            <a:cxnLst/>
            <a:rect l="l" t="t" r="r" b="b"/>
            <a:pathLst>
              <a:path w="619125" h="619125">
                <a:moveTo>
                  <a:pt x="619074" y="0"/>
                </a:moveTo>
                <a:lnTo>
                  <a:pt x="0" y="0"/>
                </a:lnTo>
                <a:lnTo>
                  <a:pt x="0" y="619074"/>
                </a:lnTo>
                <a:lnTo>
                  <a:pt x="619074" y="619074"/>
                </a:lnTo>
                <a:lnTo>
                  <a:pt x="619074" y="0"/>
                </a:lnTo>
                <a:close/>
              </a:path>
            </a:pathLst>
          </a:custGeom>
          <a:solidFill>
            <a:srgbClr val="E6E7E8"/>
          </a:solidFill>
          <a:ln w="88900">
            <a:noFill/>
          </a:ln>
        </p:spPr>
        <p:txBody>
          <a:bodyPr wrap="square" lIns="0" tIns="0" rIns="0" bIns="0" rtlCol="0"/>
          <a:lstStyle/>
          <a:p>
            <a:pPr algn="l" rtl="0"/>
            <a:endParaRPr/>
          </a:p>
        </p:txBody>
      </p:sp>
      <p:sp>
        <p:nvSpPr>
          <p:cNvPr id="27" name="object 2">
            <a:extLst>
              <a:ext uri="{FF2B5EF4-FFF2-40B4-BE49-F238E27FC236}">
                <a16:creationId xmlns:a16="http://schemas.microsoft.com/office/drawing/2014/main" id="{A2E6CD3A-35A0-C3FA-0FFB-B08A82DB7180}"/>
              </a:ext>
            </a:extLst>
          </p:cNvPr>
          <p:cNvSpPr txBox="1"/>
          <p:nvPr/>
        </p:nvSpPr>
        <p:spPr>
          <a:xfrm>
            <a:off x="3205988" y="9212293"/>
            <a:ext cx="1202690" cy="52006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050" dirty="0">
                <a:solidFill>
                  <a:srgbClr val="231F20"/>
                </a:solidFill>
                <a:latin typeface="Neue Haas Grotesk Text Std 55 Roman"/>
                <a:cs typeface="Neue Haas Grotesk Text Std 55 Roman"/>
              </a:rPr>
              <a:t>Caption</a:t>
            </a:r>
            <a:r>
              <a:rPr sz="1050" spc="60" dirty="0">
                <a:solidFill>
                  <a:srgbClr val="231F20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spc="-25" dirty="0">
                <a:solidFill>
                  <a:srgbClr val="231F20"/>
                </a:solidFill>
                <a:latin typeface="Neue Haas Grotesk Text Std 55 Roman"/>
                <a:cs typeface="Neue Haas Grotesk Text Std 55 Roman"/>
              </a:rPr>
              <a:t>for</a:t>
            </a:r>
            <a:endParaRPr sz="1050" dirty="0">
              <a:latin typeface="Neue Haas Grotesk Text Std 55 Roman"/>
              <a:cs typeface="Neue Haas Grotesk Text Std 55 Roman"/>
            </a:endParaRPr>
          </a:p>
          <a:p>
            <a:pPr marL="12700">
              <a:lnSpc>
                <a:spcPts val="1225"/>
              </a:lnSpc>
              <a:spcBef>
                <a:spcPts val="30"/>
              </a:spcBef>
            </a:pPr>
            <a:r>
              <a:rPr sz="1050" dirty="0">
                <a:solidFill>
                  <a:srgbClr val="231F20"/>
                </a:solidFill>
                <a:latin typeface="Neue Haas Grotesk Text Std 55 Roman"/>
                <a:cs typeface="Neue Haas Grotesk Text Std 55 Roman"/>
              </a:rPr>
              <a:t>QR</a:t>
            </a:r>
            <a:r>
              <a:rPr sz="1050" spc="35" dirty="0">
                <a:solidFill>
                  <a:srgbClr val="231F20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dirty="0">
                <a:solidFill>
                  <a:srgbClr val="231F20"/>
                </a:solidFill>
                <a:latin typeface="Neue Haas Grotesk Text Std 55 Roman"/>
                <a:cs typeface="Neue Haas Grotesk Text Std 55 Roman"/>
              </a:rPr>
              <a:t>code</a:t>
            </a:r>
            <a:r>
              <a:rPr sz="1050" spc="35" dirty="0">
                <a:solidFill>
                  <a:srgbClr val="231F20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spc="-10" dirty="0">
                <a:solidFill>
                  <a:srgbClr val="231F20"/>
                </a:solidFill>
                <a:latin typeface="Neue Haas Grotesk Text Std 55 Roman"/>
                <a:cs typeface="Neue Haas Grotesk Text Std 55 Roman"/>
              </a:rPr>
              <a:t>above</a:t>
            </a:r>
            <a:endParaRPr sz="1050" dirty="0">
              <a:latin typeface="Neue Haas Grotesk Text Std 55 Roman"/>
              <a:cs typeface="Neue Haas Grotesk Text Std 55 Roman"/>
            </a:endParaRPr>
          </a:p>
          <a:p>
            <a:pPr marL="12700">
              <a:lnSpc>
                <a:spcPts val="1345"/>
              </a:lnSpc>
            </a:pPr>
            <a:r>
              <a:rPr sz="1150" spc="-10" dirty="0">
                <a:solidFill>
                  <a:srgbClr val="F76902"/>
                </a:solidFill>
                <a:latin typeface="Neue Haas Grotesk Display Std 55 Roman"/>
                <a:cs typeface="Neue Haas Grotesk Display Std 55 Roman"/>
              </a:rPr>
              <a:t>webaddress.rit.edu</a:t>
            </a:r>
            <a:endParaRPr sz="1150" dirty="0">
              <a:latin typeface="Neue Haas Grotesk Display Std 55 Roman"/>
              <a:cs typeface="Neue Haas Grotesk Display Std 55 Roman"/>
            </a:endParaRPr>
          </a:p>
        </p:txBody>
      </p:sp>
      <p:sp>
        <p:nvSpPr>
          <p:cNvPr id="28" name="object 7">
            <a:extLst>
              <a:ext uri="{FF2B5EF4-FFF2-40B4-BE49-F238E27FC236}">
                <a16:creationId xmlns:a16="http://schemas.microsoft.com/office/drawing/2014/main" id="{4A7D48DE-2B84-437C-1D36-AC4471FAE9E3}"/>
              </a:ext>
            </a:extLst>
          </p:cNvPr>
          <p:cNvSpPr/>
          <p:nvPr/>
        </p:nvSpPr>
        <p:spPr>
          <a:xfrm>
            <a:off x="114300" y="114300"/>
            <a:ext cx="8305800" cy="10591800"/>
          </a:xfrm>
          <a:custGeom>
            <a:avLst/>
            <a:gdLst/>
            <a:ahLst/>
            <a:cxnLst/>
            <a:rect l="l" t="t" r="r" b="b"/>
            <a:pathLst>
              <a:path w="8305800" h="10591800">
                <a:moveTo>
                  <a:pt x="190500" y="266700"/>
                </a:moveTo>
                <a:lnTo>
                  <a:pt x="0" y="266700"/>
                </a:lnTo>
              </a:path>
              <a:path w="8305800" h="10591800">
                <a:moveTo>
                  <a:pt x="8115300" y="266700"/>
                </a:moveTo>
                <a:lnTo>
                  <a:pt x="8305800" y="266700"/>
                </a:lnTo>
              </a:path>
              <a:path w="8305800" h="10591800">
                <a:moveTo>
                  <a:pt x="190500" y="10325100"/>
                </a:moveTo>
                <a:lnTo>
                  <a:pt x="0" y="10325100"/>
                </a:lnTo>
              </a:path>
              <a:path w="8305800" h="10591800">
                <a:moveTo>
                  <a:pt x="8115300" y="10325100"/>
                </a:moveTo>
                <a:lnTo>
                  <a:pt x="8305800" y="10325100"/>
                </a:lnTo>
              </a:path>
              <a:path w="8305800" h="10591800">
                <a:moveTo>
                  <a:pt x="266700" y="190500"/>
                </a:moveTo>
                <a:lnTo>
                  <a:pt x="266700" y="0"/>
                </a:lnTo>
              </a:path>
              <a:path w="8305800" h="10591800">
                <a:moveTo>
                  <a:pt x="266700" y="10401300"/>
                </a:moveTo>
                <a:lnTo>
                  <a:pt x="266700" y="10591800"/>
                </a:lnTo>
              </a:path>
              <a:path w="8305800" h="10591800">
                <a:moveTo>
                  <a:pt x="8039100" y="190500"/>
                </a:moveTo>
                <a:lnTo>
                  <a:pt x="8039100" y="0"/>
                </a:lnTo>
              </a:path>
              <a:path w="8305800" h="10591800">
                <a:moveTo>
                  <a:pt x="8039100" y="10401300"/>
                </a:moveTo>
                <a:lnTo>
                  <a:pt x="8039100" y="1059180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8">
            <a:extLst>
              <a:ext uri="{FF2B5EF4-FFF2-40B4-BE49-F238E27FC236}">
                <a16:creationId xmlns:a16="http://schemas.microsoft.com/office/drawing/2014/main" id="{F092B2B0-04DE-9973-04B6-BA946C976DB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0"/>
            <a:ext cx="8534400" cy="10820400"/>
          </a:xfrm>
          <a:custGeom>
            <a:avLst/>
            <a:gdLst/>
            <a:ahLst/>
            <a:cxnLst/>
            <a:rect l="l" t="t" r="r" b="b"/>
            <a:pathLst>
              <a:path w="8534400" h="10820400">
                <a:moveTo>
                  <a:pt x="228600" y="266700"/>
                </a:moveTo>
                <a:lnTo>
                  <a:pt x="0" y="266700"/>
                </a:lnTo>
              </a:path>
              <a:path w="8534400" h="10820400">
                <a:moveTo>
                  <a:pt x="8305800" y="266700"/>
                </a:moveTo>
                <a:lnTo>
                  <a:pt x="8534400" y="266700"/>
                </a:lnTo>
              </a:path>
              <a:path w="8534400" h="10820400">
                <a:moveTo>
                  <a:pt x="228600" y="10553700"/>
                </a:moveTo>
                <a:lnTo>
                  <a:pt x="0" y="10553700"/>
                </a:lnTo>
              </a:path>
              <a:path w="8534400" h="10820400">
                <a:moveTo>
                  <a:pt x="8305800" y="10553700"/>
                </a:moveTo>
                <a:lnTo>
                  <a:pt x="8534400" y="10553700"/>
                </a:lnTo>
              </a:path>
              <a:path w="8534400" h="10820400">
                <a:moveTo>
                  <a:pt x="266700" y="228600"/>
                </a:moveTo>
                <a:lnTo>
                  <a:pt x="266700" y="0"/>
                </a:lnTo>
              </a:path>
              <a:path w="8534400" h="10820400">
                <a:moveTo>
                  <a:pt x="266700" y="10591800"/>
                </a:moveTo>
                <a:lnTo>
                  <a:pt x="266700" y="10820400"/>
                </a:lnTo>
              </a:path>
              <a:path w="8534400" h="10820400">
                <a:moveTo>
                  <a:pt x="8267700" y="228600"/>
                </a:moveTo>
                <a:lnTo>
                  <a:pt x="8267700" y="0"/>
                </a:lnTo>
              </a:path>
              <a:path w="8534400" h="10820400">
                <a:moveTo>
                  <a:pt x="8267700" y="10591800"/>
                </a:moveTo>
                <a:lnTo>
                  <a:pt x="8267700" y="1082040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algn="l" rtl="0"/>
            <a:endParaRPr/>
          </a:p>
        </p:txBody>
      </p:sp>
      <p:sp>
        <p:nvSpPr>
          <p:cNvPr id="5" name="object 2">
            <a:extLst>
              <a:ext uri="{FF2B5EF4-FFF2-40B4-BE49-F238E27FC236}">
                <a16:creationId xmlns:a16="http://schemas.microsoft.com/office/drawing/2014/main" id="{FEEF0697-D2FC-9500-2164-36B142867582}"/>
              </a:ext>
            </a:extLst>
          </p:cNvPr>
          <p:cNvSpPr txBox="1"/>
          <p:nvPr/>
        </p:nvSpPr>
        <p:spPr>
          <a:xfrm>
            <a:off x="5026312" y="5211625"/>
            <a:ext cx="2365087" cy="1951175"/>
          </a:xfrm>
          <a:prstGeom prst="rect">
            <a:avLst/>
          </a:prstGeom>
        </p:spPr>
        <p:txBody>
          <a:bodyPr vert="horz" wrap="square" lIns="0" tIns="103505" rIns="0" bIns="0" rtlCol="0">
            <a:spAutoFit/>
          </a:bodyPr>
          <a:lstStyle/>
          <a:p>
            <a:pPr marL="12700" marR="5080">
              <a:lnSpc>
                <a:spcPts val="3590"/>
              </a:lnSpc>
              <a:spcBef>
                <a:spcPts val="815"/>
              </a:spcBef>
            </a:pPr>
            <a:r>
              <a:rPr sz="3600" b="1" spc="-1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Headline </a:t>
            </a:r>
            <a:r>
              <a:rPr sz="36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goes</a:t>
            </a:r>
            <a:r>
              <a:rPr sz="3600" b="1" spc="-8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3600" b="1" spc="-2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 </a:t>
            </a:r>
            <a:r>
              <a:rPr sz="36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</a:t>
            </a:r>
            <a:r>
              <a:rPr sz="3600" b="1" spc="-5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3600" b="1" spc="-2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facimai </a:t>
            </a:r>
            <a:r>
              <a:rPr sz="3600" b="1" spc="-1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osaiorem.</a:t>
            </a:r>
            <a:endParaRPr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object 2">
            <a:extLst>
              <a:ext uri="{FF2B5EF4-FFF2-40B4-BE49-F238E27FC236}">
                <a16:creationId xmlns:a16="http://schemas.microsoft.com/office/drawing/2014/main" id="{BE7DA4FF-5FC2-1E1A-C22B-C98997D0FD1B}"/>
              </a:ext>
            </a:extLst>
          </p:cNvPr>
          <p:cNvSpPr txBox="1"/>
          <p:nvPr/>
        </p:nvSpPr>
        <p:spPr>
          <a:xfrm>
            <a:off x="5062728" y="7456471"/>
            <a:ext cx="1844675" cy="187910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21590">
              <a:lnSpc>
                <a:spcPct val="106100"/>
              </a:lnSpc>
              <a:spcBef>
                <a:spcPts val="100"/>
              </a:spcBef>
            </a:pP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Body</a:t>
            </a:r>
            <a:r>
              <a:rPr sz="11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epta</a:t>
            </a:r>
            <a:r>
              <a:rPr sz="11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mus</a:t>
            </a:r>
            <a:r>
              <a:rPr sz="11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</a:t>
            </a:r>
            <a:r>
              <a:rPr sz="11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mam,</a:t>
            </a:r>
            <a:r>
              <a:rPr sz="11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r>
              <a:rPr sz="11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</a:t>
            </a:r>
            <a:r>
              <a:rPr sz="11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sz="11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nonsed</a:t>
            </a:r>
            <a:r>
              <a:rPr sz="11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</a:t>
            </a:r>
            <a:r>
              <a:rPr sz="11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maio</a:t>
            </a:r>
            <a:r>
              <a:rPr sz="11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ipsantur</a:t>
            </a:r>
            <a:r>
              <a:rPr sz="11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pti</a:t>
            </a:r>
            <a:r>
              <a:rPr sz="11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busan</a:t>
            </a:r>
            <a:r>
              <a:rPr sz="11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dipsam</a:t>
            </a:r>
            <a:r>
              <a:rPr sz="11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</a:t>
            </a:r>
            <a:r>
              <a:rPr sz="11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dolbit</a:t>
            </a:r>
            <a:r>
              <a:rPr sz="11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</a:t>
            </a:r>
            <a:r>
              <a:rPr sz="11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</a:t>
            </a:r>
            <a:r>
              <a:rPr sz="11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</a:t>
            </a:r>
            <a:r>
              <a:rPr sz="11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atumen</a:t>
            </a:r>
            <a:r>
              <a:rPr sz="11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eculla</a:t>
            </a:r>
            <a:r>
              <a:rPr sz="11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</a:t>
            </a:r>
            <a:r>
              <a:rPr sz="11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doluptiur.</a:t>
            </a:r>
            <a:endParaRPr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5080">
              <a:lnSpc>
                <a:spcPct val="106100"/>
              </a:lnSpc>
            </a:pP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Ullaccum</a:t>
            </a:r>
            <a:r>
              <a:rPr sz="11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endta</a:t>
            </a:r>
            <a:r>
              <a:rPr sz="11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</a:t>
            </a:r>
            <a:r>
              <a:rPr sz="11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</a:t>
            </a:r>
            <a:r>
              <a:rPr sz="11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sz="11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abor</a:t>
            </a:r>
            <a:r>
              <a:rPr sz="11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</a:t>
            </a:r>
            <a:r>
              <a:rPr sz="1100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emquisi</a:t>
            </a:r>
            <a:r>
              <a:rPr sz="1100" spc="-10" dirty="0">
                <a:solidFill>
                  <a:srgbClr val="231F20"/>
                </a:solidFill>
                <a:latin typeface="Neue Haas Grotesk Display Std 55 Roman"/>
                <a:cs typeface="Neue Haas Grotesk Display Std 55 Roman"/>
              </a:rPr>
              <a:t>.</a:t>
            </a:r>
            <a:endParaRPr sz="1100" dirty="0">
              <a:latin typeface="Neue Haas Grotesk Display Std 55 Roman"/>
              <a:cs typeface="Neue Haas Grotesk Display Std 55 Roman"/>
            </a:endParaRPr>
          </a:p>
          <a:p>
            <a:pPr marL="12700">
              <a:lnSpc>
                <a:spcPct val="100000"/>
              </a:lnSpc>
              <a:spcBef>
                <a:spcPts val="675"/>
              </a:spcBef>
            </a:pPr>
            <a:r>
              <a:rPr sz="1200" b="1" spc="-50" dirty="0">
                <a:solidFill>
                  <a:srgbClr val="F76902"/>
                </a:solidFill>
                <a:latin typeface="Neue Haas Grotesk Display Std 75 Bold"/>
                <a:cs typeface="Neue Haas Grotesk Display Std 75 Bold"/>
              </a:rPr>
              <a:t>CTA</a:t>
            </a:r>
            <a:r>
              <a:rPr sz="1200" b="1" dirty="0">
                <a:solidFill>
                  <a:srgbClr val="F76902"/>
                </a:solidFill>
                <a:latin typeface="Neue Haas Grotesk Display Std 75 Bold"/>
                <a:cs typeface="Neue Haas Grotesk Display Std 75 Bold"/>
              </a:rPr>
              <a:t> goes</a:t>
            </a:r>
            <a:r>
              <a:rPr sz="1200" b="1" spc="-15" dirty="0">
                <a:solidFill>
                  <a:srgbClr val="F76902"/>
                </a:solidFill>
                <a:latin typeface="Neue Haas Grotesk Display Std 75 Bold"/>
                <a:cs typeface="Neue Haas Grotesk Display Std 75 Bold"/>
              </a:rPr>
              <a:t> </a:t>
            </a:r>
            <a:r>
              <a:rPr sz="1200" b="1" spc="-20" dirty="0">
                <a:solidFill>
                  <a:srgbClr val="F76902"/>
                </a:solidFill>
                <a:latin typeface="Neue Haas Grotesk Display Std 75 Bold"/>
                <a:cs typeface="Neue Haas Grotesk Display Std 75 Bold"/>
              </a:rPr>
              <a:t>here.</a:t>
            </a:r>
            <a:endParaRPr sz="1200" b="1" dirty="0">
              <a:latin typeface="Neue Haas Grotesk Display Std 75 Bold"/>
              <a:cs typeface="Neue Haas Grotesk Display Std 75 Bold"/>
            </a:endParaRPr>
          </a:p>
          <a:p>
            <a:pPr marL="12700">
              <a:lnSpc>
                <a:spcPct val="100000"/>
              </a:lnSpc>
              <a:spcBef>
                <a:spcPts val="1255"/>
              </a:spcBef>
            </a:pPr>
            <a:r>
              <a:rPr sz="1100" b="1" spc="-10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rit.edu</a:t>
            </a:r>
            <a:endParaRPr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object 2">
            <a:extLst>
              <a:ext uri="{FF2B5EF4-FFF2-40B4-BE49-F238E27FC236}">
                <a16:creationId xmlns:a16="http://schemas.microsoft.com/office/drawing/2014/main" id="{A34BD6D9-F8A3-793B-7B92-81A439AEDB70}"/>
              </a:ext>
            </a:extLst>
          </p:cNvPr>
          <p:cNvSpPr txBox="1"/>
          <p:nvPr/>
        </p:nvSpPr>
        <p:spPr>
          <a:xfrm>
            <a:off x="3205988" y="9212293"/>
            <a:ext cx="1202690" cy="52006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050" dirty="0">
                <a:solidFill>
                  <a:srgbClr val="231F20"/>
                </a:solidFill>
                <a:latin typeface="Neue Haas Grotesk Text Std 55 Roman"/>
                <a:cs typeface="Neue Haas Grotesk Text Std 55 Roman"/>
              </a:rPr>
              <a:t>Caption</a:t>
            </a:r>
            <a:r>
              <a:rPr sz="1050" spc="60" dirty="0">
                <a:solidFill>
                  <a:srgbClr val="231F20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spc="-25" dirty="0">
                <a:solidFill>
                  <a:srgbClr val="231F20"/>
                </a:solidFill>
                <a:latin typeface="Neue Haas Grotesk Text Std 55 Roman"/>
                <a:cs typeface="Neue Haas Grotesk Text Std 55 Roman"/>
              </a:rPr>
              <a:t>for</a:t>
            </a:r>
            <a:endParaRPr sz="1050" dirty="0">
              <a:latin typeface="Neue Haas Grotesk Text Std 55 Roman"/>
              <a:cs typeface="Neue Haas Grotesk Text Std 55 Roman"/>
            </a:endParaRPr>
          </a:p>
          <a:p>
            <a:pPr marL="12700">
              <a:lnSpc>
                <a:spcPts val="1225"/>
              </a:lnSpc>
              <a:spcBef>
                <a:spcPts val="30"/>
              </a:spcBef>
            </a:pPr>
            <a:r>
              <a:rPr sz="1050" dirty="0">
                <a:solidFill>
                  <a:srgbClr val="231F20"/>
                </a:solidFill>
                <a:latin typeface="Neue Haas Grotesk Text Std 55 Roman"/>
                <a:cs typeface="Neue Haas Grotesk Text Std 55 Roman"/>
              </a:rPr>
              <a:t>QR</a:t>
            </a:r>
            <a:r>
              <a:rPr sz="1050" spc="35" dirty="0">
                <a:solidFill>
                  <a:srgbClr val="231F20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dirty="0">
                <a:solidFill>
                  <a:srgbClr val="231F20"/>
                </a:solidFill>
                <a:latin typeface="Neue Haas Grotesk Text Std 55 Roman"/>
                <a:cs typeface="Neue Haas Grotesk Text Std 55 Roman"/>
              </a:rPr>
              <a:t>code</a:t>
            </a:r>
            <a:r>
              <a:rPr sz="1050" spc="35" dirty="0">
                <a:solidFill>
                  <a:srgbClr val="231F20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spc="-10" dirty="0">
                <a:solidFill>
                  <a:srgbClr val="231F20"/>
                </a:solidFill>
                <a:latin typeface="Neue Haas Grotesk Text Std 55 Roman"/>
                <a:cs typeface="Neue Haas Grotesk Text Std 55 Roman"/>
              </a:rPr>
              <a:t>above</a:t>
            </a:r>
            <a:endParaRPr sz="1050" dirty="0">
              <a:latin typeface="Neue Haas Grotesk Text Std 55 Roman"/>
              <a:cs typeface="Neue Haas Grotesk Text Std 55 Roman"/>
            </a:endParaRPr>
          </a:p>
          <a:p>
            <a:pPr marL="12700">
              <a:lnSpc>
                <a:spcPts val="1345"/>
              </a:lnSpc>
            </a:pPr>
            <a:r>
              <a:rPr sz="1150" spc="-10" dirty="0">
                <a:solidFill>
                  <a:srgbClr val="F76902"/>
                </a:solidFill>
                <a:latin typeface="Neue Haas Grotesk Display Std 55 Roman"/>
                <a:cs typeface="Neue Haas Grotesk Display Std 55 Roman"/>
              </a:rPr>
              <a:t>webaddress.rit.edu</a:t>
            </a:r>
            <a:endParaRPr sz="1150" dirty="0">
              <a:latin typeface="Neue Haas Grotesk Display Std 55 Roman"/>
              <a:cs typeface="Neue Haas Grotesk Display Std 55 Roman"/>
            </a:endParaRPr>
          </a:p>
        </p:txBody>
      </p:sp>
      <p:sp>
        <p:nvSpPr>
          <p:cNvPr id="8" name="object 2">
            <a:extLst>
              <a:ext uri="{FF2B5EF4-FFF2-40B4-BE49-F238E27FC236}">
                <a16:creationId xmlns:a16="http://schemas.microsoft.com/office/drawing/2014/main" id="{3152E5C3-9692-6A10-F46F-0FEBC0C55B64}"/>
              </a:ext>
            </a:extLst>
          </p:cNvPr>
          <p:cNvSpPr/>
          <p:nvPr/>
        </p:nvSpPr>
        <p:spPr>
          <a:xfrm>
            <a:off x="5084064" y="9079992"/>
            <a:ext cx="265430" cy="0"/>
          </a:xfrm>
          <a:custGeom>
            <a:avLst/>
            <a:gdLst/>
            <a:ahLst/>
            <a:cxnLst/>
            <a:rect l="l" t="t" r="r" b="b"/>
            <a:pathLst>
              <a:path w="265429">
                <a:moveTo>
                  <a:pt x="0" y="0"/>
                </a:moveTo>
                <a:lnTo>
                  <a:pt x="265176" y="0"/>
                </a:lnTo>
              </a:path>
            </a:pathLst>
          </a:custGeom>
          <a:ln w="38100">
            <a:solidFill>
              <a:srgbClr val="FE6B00"/>
            </a:solidFill>
          </a:ln>
        </p:spPr>
        <p:txBody>
          <a:bodyPr wrap="square" lIns="0" tIns="0" rIns="0" bIns="0" rtlCol="0"/>
          <a:lstStyle/>
          <a:p>
            <a:pPr algn="l" rtl="0"/>
            <a:endParaRPr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734B0657-0F97-5EF5-3723-1A67FA3988C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l="4651" t="19148" b="10085"/>
          <a:stretch/>
        </p:blipFill>
        <p:spPr>
          <a:xfrm>
            <a:off x="5063288" y="9414775"/>
            <a:ext cx="2136488" cy="368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00672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</TotalTime>
  <Words>139</Words>
  <Application>Microsoft Macintosh PowerPoint</Application>
  <PresentationFormat>Custom</PresentationFormat>
  <Paragraphs>24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Neue Haas Grotesk Display Std 55 Roman</vt:lpstr>
      <vt:lpstr>Neue Haas Grotesk Display Std 75 Bold</vt:lpstr>
      <vt:lpstr>Neue Haas Grotesk Text Std 55 Roman</vt:lpstr>
      <vt:lpstr>Arial</vt:lpstr>
      <vt:lpstr>Calibri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Zachary Clarry</cp:lastModifiedBy>
  <cp:revision>11</cp:revision>
  <dcterms:created xsi:type="dcterms:W3CDTF">2025-06-16T16:06:10Z</dcterms:created>
  <dcterms:modified xsi:type="dcterms:W3CDTF">2025-06-17T03:24:20Z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2025-06-16T00:00:00Z</vt:filetime>
  </property>
  <property fmtid="{D5CDD505-2E9C-101B-9397-08002B2CF9AE}" pid="3" name="Creator">
    <vt:lpwstr>Adobe InDesign 20.2 (Macintosh)</vt:lpwstr>
  </property>
  <property fmtid="{D5CDD505-2E9C-101B-9397-08002B2CF9AE}" pid="4" name="LastSaved">
    <vt:filetime>2025-06-16T00:00:00Z</vt:filetime>
  </property>
  <property fmtid="{D5CDD505-2E9C-101B-9397-08002B2CF9AE}" pid="5" name="Producer">
    <vt:lpwstr>Adobe PDF Library 17.0</vt:lpwstr>
  </property>
</Properties>
</file>