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5029200" cy="7772400"/>
  <p:notesSz cx="50292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154" d="100"/>
          <a:sy n="154" d="100"/>
        </p:scale>
        <p:origin x="2872" y="-22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7190" y="2409444"/>
            <a:ext cx="427482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020302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54380" y="4352544"/>
            <a:ext cx="352044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chemeClr val="bg1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020302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bg1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020302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1460" y="1787652"/>
            <a:ext cx="2187702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590038" y="1787652"/>
            <a:ext cx="2187702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020302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1450" y="160020"/>
            <a:ext cx="4686300" cy="7452359"/>
          </a:xfrm>
          <a:custGeom>
            <a:avLst/>
            <a:gdLst/>
            <a:ahLst/>
            <a:cxnLst/>
            <a:rect l="l" t="t" r="r" b="b"/>
            <a:pathLst>
              <a:path w="4686300" h="7452359">
                <a:moveTo>
                  <a:pt x="4686300" y="0"/>
                </a:moveTo>
                <a:lnTo>
                  <a:pt x="0" y="0"/>
                </a:lnTo>
                <a:lnTo>
                  <a:pt x="0" y="7452359"/>
                </a:lnTo>
                <a:lnTo>
                  <a:pt x="4686300" y="7452359"/>
                </a:lnTo>
                <a:lnTo>
                  <a:pt x="468630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227860"/>
            <a:ext cx="1199514" cy="665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020302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81100" y="2667760"/>
            <a:ext cx="2328545" cy="3855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chemeClr val="bg1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09928" y="7228332"/>
            <a:ext cx="1609344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51460" y="7228332"/>
            <a:ext cx="1156716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621024" y="7228332"/>
            <a:ext cx="1156716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2624" y="2146856"/>
            <a:ext cx="2855976" cy="422552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2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  <a:r>
              <a:rPr sz="12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12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2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2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12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sz="9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95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sz="95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sz="95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sz="95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Day,</a:t>
            </a:r>
            <a:r>
              <a:rPr sz="95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sz="95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sz="95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sz="95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a.m./p.m.</a:t>
            </a:r>
            <a:endParaRPr sz="9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900" y="566107"/>
            <a:ext cx="4803140" cy="1630318"/>
          </a:xfrm>
          <a:prstGeom prst="rect">
            <a:avLst/>
          </a:prstGeom>
        </p:spPr>
        <p:txBody>
          <a:bodyPr vert="horz" wrap="square" lIns="0" tIns="294005" rIns="0" bIns="0" rtlCol="0">
            <a:spAutoFit/>
          </a:bodyPr>
          <a:lstStyle/>
          <a:p>
            <a:pPr marL="508000" marR="5080" indent="-495300">
              <a:lnSpc>
                <a:spcPct val="70200"/>
              </a:lnSpc>
              <a:spcBef>
                <a:spcPts val="2315"/>
              </a:spcBef>
            </a:pPr>
            <a:r>
              <a:rPr sz="6125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Outstanding </a:t>
            </a:r>
            <a:r>
              <a:rPr sz="6125" b="1" spc="-1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6125" b="1" spc="-1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125" b="1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endParaRPr sz="61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5800" y="227860"/>
            <a:ext cx="119951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95" dirty="0"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1181100" y="2853936"/>
            <a:ext cx="2529205" cy="3808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Agenda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Item</a:t>
            </a:r>
          </a:p>
          <a:p>
            <a:pPr marL="12700">
              <a:lnSpc>
                <a:spcPct val="100000"/>
              </a:lnSpc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Speaker/Presenter</a:t>
            </a:r>
            <a:r>
              <a:rPr sz="800" b="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2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Example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longer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Item</a:t>
            </a:r>
          </a:p>
          <a:p>
            <a:pPr marL="12700">
              <a:lnSpc>
                <a:spcPct val="100000"/>
              </a:lnSpc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Speaker/Presenter</a:t>
            </a:r>
            <a:r>
              <a:rPr sz="800" b="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2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Example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longer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Item</a:t>
            </a:r>
          </a:p>
          <a:p>
            <a:pPr marL="12700">
              <a:lnSpc>
                <a:spcPct val="100000"/>
              </a:lnSpc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Speaker/Presenter</a:t>
            </a:r>
            <a:r>
              <a:rPr sz="800" b="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2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Third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Item</a:t>
            </a:r>
          </a:p>
          <a:p>
            <a:pPr marL="12700">
              <a:lnSpc>
                <a:spcPct val="100000"/>
              </a:lnSpc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Speaker/Presenter</a:t>
            </a:r>
            <a:r>
              <a:rPr sz="800" b="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2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Fourth</a:t>
            </a:r>
            <a:r>
              <a:rPr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Item</a:t>
            </a:r>
          </a:p>
          <a:p>
            <a:pPr marL="12700">
              <a:lnSpc>
                <a:spcPct val="100000"/>
              </a:lnSpc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Example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longer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Item</a:t>
            </a:r>
          </a:p>
          <a:p>
            <a:pPr marL="12700">
              <a:lnSpc>
                <a:spcPct val="100000"/>
              </a:lnSpc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Speaker/Presenter</a:t>
            </a:r>
            <a:r>
              <a:rPr sz="800" b="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2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Sixth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Item</a:t>
            </a:r>
          </a:p>
          <a:p>
            <a:pPr marL="12700">
              <a:lnSpc>
                <a:spcPct val="100000"/>
              </a:lnSpc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Speaker/Presenter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r>
              <a:rPr sz="800" b="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Speaker/Presenter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r>
              <a:rPr sz="800" b="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5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Example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longer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Item</a:t>
            </a:r>
          </a:p>
          <a:p>
            <a:pPr marL="12700">
              <a:lnSpc>
                <a:spcPct val="100000"/>
              </a:lnSpc>
            </a:pP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dirty="0"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sz="800" b="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0" spc="-10" dirty="0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2E74B5D6-F965-FB87-A158-07BF79809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6800" y="6845916"/>
            <a:ext cx="2673239" cy="62168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149</Words>
  <Application>Microsoft Macintosh PowerPoint</Application>
  <PresentationFormat>Custom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Neue Haas Grotesk Display Std 65 Medium</vt:lpstr>
      <vt:lpstr>Neue Haas Grotesk Display Std 75 Bold</vt:lpstr>
      <vt:lpstr>Arial</vt:lpstr>
      <vt:lpstr>Office Theme</vt:lpstr>
      <vt:lpstr>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3</cp:revision>
  <dcterms:created xsi:type="dcterms:W3CDTF">2025-07-15T16:08:50Z</dcterms:created>
  <dcterms:modified xsi:type="dcterms:W3CDTF">2025-07-15T16:12:27Z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2025-07-11T00:00:00Z</vt:filetime>
  </property>
  <property fmtid="{D5CDD505-2E9C-101B-9397-08002B2CF9AE}" pid="3" name="Creator">
    <vt:lpwstr>Adobe InDesign 20.3 (Macintosh)</vt:lpwstr>
  </property>
  <property fmtid="{D5CDD505-2E9C-101B-9397-08002B2CF9AE}" pid="4" name="LastSaved">
    <vt:filetime>2025-07-15T00:00:00Z</vt:filetime>
  </property>
  <property fmtid="{D5CDD505-2E9C-101B-9397-08002B2CF9AE}" pid="5" name="Producer">
    <vt:lpwstr>Adobe PDF Library 17.0</vt:lpwstr>
  </property>
</Properties>
</file>