
<file path=[Content_Types].xml><?xml version="1.0" encoding="utf-8"?>
<Types xmlns="http://schemas.openxmlformats.org/package/2006/content-types">
  <Default Extension="jpg" ContentType="image/jpg"/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7" r:id="rId2"/>
    <p:sldId id="256" r:id="rId3"/>
  </p:sldIdLst>
  <p:sldSz cx="7772400" cy="5029200"/>
  <p:notesSz cx="7772400" cy="5029200"/>
  <p:defaultTextStyle>
    <a:defPPr>
      <a:defRPr kern="0"/>
    </a:def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94"/>
  </p:normalViewPr>
  <p:slideViewPr>
    <p:cSldViewPr>
      <p:cViewPr>
        <p:scale>
          <a:sx n="117" d="100"/>
          <a:sy n="117" d="100"/>
        </p:scale>
        <p:origin x="1320" y="93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svg>
</file>

<file path=ppt/media/image3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82930" y="1559052"/>
            <a:ext cx="6606540" cy="105613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3200" b="0" i="0">
                <a:solidFill>
                  <a:srgbClr val="231F20"/>
                </a:solidFill>
                <a:latin typeface="Neue Haas Grotesk Display Std 65 Medium"/>
                <a:cs typeface="Neue Haas Grotesk Display Std 65 Medium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65860" y="2816352"/>
            <a:ext cx="5440680" cy="12573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6/16/25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200" b="0" i="0">
                <a:solidFill>
                  <a:srgbClr val="231F20"/>
                </a:solidFill>
                <a:latin typeface="Neue Haas Grotesk Display Std 65 Medium"/>
                <a:cs typeface="Neue Haas Grotesk Display Std 65 Medium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6/16/25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200" b="0" i="0">
                <a:solidFill>
                  <a:srgbClr val="231F20"/>
                </a:solidFill>
                <a:latin typeface="Neue Haas Grotesk Display Std 65 Medium"/>
                <a:cs typeface="Neue Haas Grotesk Display Std 65 Medium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88620" y="1156716"/>
            <a:ext cx="3380994" cy="331927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002786" y="1156716"/>
            <a:ext cx="3380994" cy="331927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6/16/25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200" b="0" i="0">
                <a:solidFill>
                  <a:srgbClr val="231F20"/>
                </a:solidFill>
                <a:latin typeface="Neue Haas Grotesk Display Std 65 Medium"/>
                <a:cs typeface="Neue Haas Grotesk Display Std 65 Medium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6/16/25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6/16/25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424423" y="525296"/>
            <a:ext cx="1941829" cy="1732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3200" b="0" i="0">
                <a:solidFill>
                  <a:srgbClr val="231F20"/>
                </a:solidFill>
                <a:latin typeface="Neue Haas Grotesk Display Std 65 Medium"/>
                <a:cs typeface="Neue Haas Grotesk Display Std 65 Medium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8620" y="1156716"/>
            <a:ext cx="6995160" cy="331927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42616" y="4677156"/>
            <a:ext cx="2487168" cy="2514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8620" y="4677156"/>
            <a:ext cx="1787652" cy="2514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6/16/25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596128" y="4677156"/>
            <a:ext cx="1787652" cy="2514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sv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image" Target="../media/image3.jpg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sv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object 2">
            <a:extLst>
              <a:ext uri="{FF2B5EF4-FFF2-40B4-BE49-F238E27FC236}">
                <a16:creationId xmlns:a16="http://schemas.microsoft.com/office/drawing/2014/main" id="{BABF17C7-1729-5078-D285-B4D35DE42641}"/>
              </a:ext>
            </a:extLst>
          </p:cNvPr>
          <p:cNvSpPr txBox="1">
            <a:spLocks/>
          </p:cNvSpPr>
          <p:nvPr/>
        </p:nvSpPr>
        <p:spPr>
          <a:xfrm>
            <a:off x="5424423" y="525296"/>
            <a:ext cx="2119377" cy="1736373"/>
          </a:xfrm>
          <a:prstGeom prst="rect">
            <a:avLst/>
          </a:prstGeom>
        </p:spPr>
        <p:txBody>
          <a:bodyPr vert="horz" wrap="square" lIns="0" tIns="93980" rIns="0" bIns="0" rtlCol="0">
            <a:spAutoFit/>
          </a:bodyPr>
          <a:lstStyle>
            <a:lvl1pPr>
              <a:defRPr sz="3200" b="0" i="0">
                <a:solidFill>
                  <a:srgbClr val="231F20"/>
                </a:solidFill>
                <a:latin typeface="Neue Haas Grotesk Display Std 65 Medium"/>
                <a:ea typeface="+mj-ea"/>
                <a:cs typeface="Neue Haas Grotesk Display Std 65 Medium"/>
              </a:defRPr>
            </a:lvl1pPr>
          </a:lstStyle>
          <a:p>
            <a:pPr marL="12700" marR="5080">
              <a:lnSpc>
                <a:spcPts val="3200"/>
              </a:lnSpc>
              <a:spcBef>
                <a:spcPts val="740"/>
              </a:spcBef>
            </a:pPr>
            <a:r>
              <a:rPr lang="en-US" sz="3100" b="1" spc="-10" dirty="0">
                <a:latin typeface="Arial" panose="020B0604020202020204" pitchFamily="34" charset="0"/>
                <a:cs typeface="Arial" panose="020B0604020202020204" pitchFamily="34" charset="0"/>
              </a:rPr>
              <a:t>Headline </a:t>
            </a:r>
            <a:r>
              <a:rPr lang="en-US" sz="3100" b="1" dirty="0">
                <a:latin typeface="Arial" panose="020B0604020202020204" pitchFamily="34" charset="0"/>
                <a:cs typeface="Arial" panose="020B0604020202020204" pitchFamily="34" charset="0"/>
              </a:rPr>
              <a:t>goes </a:t>
            </a:r>
            <a:r>
              <a:rPr lang="en-US" sz="3100" b="1" spc="-20" dirty="0">
                <a:latin typeface="Arial" panose="020B0604020202020204" pitchFamily="34" charset="0"/>
                <a:cs typeface="Arial" panose="020B0604020202020204" pitchFamily="34" charset="0"/>
              </a:rPr>
              <a:t>here </a:t>
            </a:r>
            <a:r>
              <a:rPr lang="en-US" sz="3100" b="1" dirty="0" err="1">
                <a:latin typeface="Arial" panose="020B0604020202020204" pitchFamily="34" charset="0"/>
                <a:cs typeface="Arial" panose="020B0604020202020204" pitchFamily="34" charset="0"/>
              </a:rPr>
              <a:t>em</a:t>
            </a:r>
            <a:r>
              <a:rPr lang="en-US" sz="3100" b="1" spc="-45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3100" b="1" spc="-10" dirty="0" err="1">
                <a:latin typeface="Arial" panose="020B0604020202020204" pitchFamily="34" charset="0"/>
                <a:cs typeface="Arial" panose="020B0604020202020204" pitchFamily="34" charset="0"/>
              </a:rPr>
              <a:t>facimai</a:t>
            </a:r>
            <a:r>
              <a:rPr lang="en-US" sz="3100" b="1" spc="-1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3100" b="1" spc="-10" dirty="0" err="1">
                <a:latin typeface="Arial" panose="020B0604020202020204" pitchFamily="34" charset="0"/>
                <a:cs typeface="Arial" panose="020B0604020202020204" pitchFamily="34" charset="0"/>
              </a:rPr>
              <a:t>osaiorem</a:t>
            </a:r>
            <a:r>
              <a:rPr lang="en-US" sz="3100" b="1" spc="-1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2E03A5D7-422C-F170-B6AC-E05C64948346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/>
        </p:nvSpPr>
        <p:spPr>
          <a:xfrm>
            <a:off x="0" y="0"/>
            <a:ext cx="4850892" cy="502920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/>
          </a:p>
        </p:txBody>
      </p:sp>
      <p:grpSp>
        <p:nvGrpSpPr>
          <p:cNvPr id="3" name="object 3"/>
          <p:cNvGrpSpPr>
            <a:grpSpLocks noGrp="1" noUngrp="1" noRot="1" noMove="1" noResize="1"/>
          </p:cNvGrpSpPr>
          <p:nvPr/>
        </p:nvGrpSpPr>
        <p:grpSpPr>
          <a:xfrm>
            <a:off x="3057113" y="0"/>
            <a:ext cx="3865245" cy="3859657"/>
            <a:chOff x="3057113" y="0"/>
            <a:chExt cx="3865245" cy="3859657"/>
          </a:xfrm>
        </p:grpSpPr>
        <p:sp>
          <p:nvSpPr>
            <p:cNvPr id="6" name="object 6"/>
            <p:cNvSpPr>
              <a:spLocks/>
            </p:cNvSpPr>
            <p:nvPr/>
          </p:nvSpPr>
          <p:spPr>
            <a:xfrm>
              <a:off x="3057113" y="0"/>
              <a:ext cx="3865245" cy="2146300"/>
            </a:xfrm>
            <a:custGeom>
              <a:avLst/>
              <a:gdLst/>
              <a:ahLst/>
              <a:cxnLst/>
              <a:rect l="l" t="t" r="r" b="b"/>
              <a:pathLst>
                <a:path w="3865245" h="2146300">
                  <a:moveTo>
                    <a:pt x="3430917" y="0"/>
                  </a:moveTo>
                  <a:lnTo>
                    <a:pt x="0" y="0"/>
                  </a:lnTo>
                  <a:lnTo>
                    <a:pt x="2159596" y="2146300"/>
                  </a:lnTo>
                  <a:lnTo>
                    <a:pt x="2159596" y="433285"/>
                  </a:lnTo>
                  <a:lnTo>
                    <a:pt x="3864914" y="433285"/>
                  </a:lnTo>
                  <a:lnTo>
                    <a:pt x="3430917" y="0"/>
                  </a:lnTo>
                  <a:close/>
                </a:path>
              </a:pathLst>
            </a:custGeom>
            <a:solidFill>
              <a:srgbClr val="F76902"/>
            </a:solidFill>
          </p:spPr>
          <p:txBody>
            <a:bodyPr wrap="square" lIns="0" tIns="0" rIns="0" bIns="0" rtlCol="0"/>
            <a:lstStyle/>
            <a:p>
              <a:pPr algn="l" rtl="0"/>
              <a:endParaRPr/>
            </a:p>
          </p:txBody>
        </p:sp>
        <p:sp>
          <p:nvSpPr>
            <p:cNvPr id="7" name="object 7"/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5437124" y="3859657"/>
              <a:ext cx="265430" cy="0"/>
            </a:xfrm>
            <a:custGeom>
              <a:avLst/>
              <a:gdLst/>
              <a:ahLst/>
              <a:cxnLst/>
              <a:rect l="l" t="t" r="r" b="b"/>
              <a:pathLst>
                <a:path w="265429">
                  <a:moveTo>
                    <a:pt x="0" y="0"/>
                  </a:moveTo>
                  <a:lnTo>
                    <a:pt x="265176" y="0"/>
                  </a:lnTo>
                </a:path>
              </a:pathLst>
            </a:custGeom>
            <a:ln w="38100">
              <a:solidFill>
                <a:srgbClr val="FE6B00"/>
              </a:solidFill>
            </a:ln>
          </p:spPr>
          <p:txBody>
            <a:bodyPr wrap="square" lIns="0" tIns="0" rIns="0" bIns="0" rtlCol="0"/>
            <a:lstStyle/>
            <a:p>
              <a:pPr algn="l" rtl="0"/>
              <a:endParaRPr/>
            </a:p>
          </p:txBody>
        </p:sp>
      </p:grpSp>
      <p:sp>
        <p:nvSpPr>
          <p:cNvPr id="10" name="object 10"/>
          <p:cNvSpPr>
            <a:spLocks/>
          </p:cNvSpPr>
          <p:nvPr/>
        </p:nvSpPr>
        <p:spPr>
          <a:xfrm>
            <a:off x="1587" y="1587"/>
            <a:ext cx="7769225" cy="5026025"/>
          </a:xfrm>
          <a:custGeom>
            <a:avLst/>
            <a:gdLst/>
            <a:ahLst/>
            <a:cxnLst/>
            <a:rect l="l" t="t" r="r" b="b"/>
            <a:pathLst>
              <a:path w="7769225" h="5026025">
                <a:moveTo>
                  <a:pt x="0" y="5026025"/>
                </a:moveTo>
                <a:lnTo>
                  <a:pt x="7769225" y="5026025"/>
                </a:lnTo>
                <a:lnTo>
                  <a:pt x="7769225" y="0"/>
                </a:lnTo>
                <a:lnTo>
                  <a:pt x="0" y="0"/>
                </a:lnTo>
                <a:lnTo>
                  <a:pt x="0" y="5026025"/>
                </a:lnTo>
                <a:close/>
              </a:path>
            </a:pathLst>
          </a:custGeom>
          <a:ln w="3175">
            <a:solidFill>
              <a:srgbClr val="231F2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8DCB6C3F-A1CC-E189-DE6C-6FB6FDDBC7B8}"/>
              </a:ext>
            </a:extLst>
          </p:cNvPr>
          <p:cNvSpPr txBox="1"/>
          <p:nvPr/>
        </p:nvSpPr>
        <p:spPr>
          <a:xfrm>
            <a:off x="1218565" y="1547129"/>
            <a:ext cx="2362835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Photo Here</a:t>
            </a:r>
          </a:p>
          <a:p>
            <a:r>
              <a:rPr lang="en-US" dirty="0"/>
              <a:t>Format Shape</a:t>
            </a:r>
          </a:p>
          <a:p>
            <a:r>
              <a:rPr lang="en-US" dirty="0"/>
              <a:t>Fill</a:t>
            </a:r>
          </a:p>
          <a:p>
            <a:r>
              <a:rPr lang="en-US" dirty="0"/>
              <a:t>Picture or texture fill</a:t>
            </a:r>
          </a:p>
          <a:p>
            <a:r>
              <a:rPr lang="en-US" dirty="0"/>
              <a:t>From File</a:t>
            </a:r>
          </a:p>
        </p:txBody>
      </p:sp>
      <p:sp>
        <p:nvSpPr>
          <p:cNvPr id="21" name="object 9">
            <a:extLst>
              <a:ext uri="{FF2B5EF4-FFF2-40B4-BE49-F238E27FC236}">
                <a16:creationId xmlns:a16="http://schemas.microsoft.com/office/drawing/2014/main" id="{D204944A-D2E2-9FD6-FC22-D688887F20E0}"/>
              </a:ext>
            </a:extLst>
          </p:cNvPr>
          <p:cNvSpPr txBox="1"/>
          <p:nvPr/>
        </p:nvSpPr>
        <p:spPr>
          <a:xfrm>
            <a:off x="5424423" y="2414713"/>
            <a:ext cx="1931436" cy="1699696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21590" algn="l">
              <a:lnSpc>
                <a:spcPct val="106100"/>
              </a:lnSpc>
              <a:spcBef>
                <a:spcPts val="100"/>
              </a:spcBef>
            </a:pPr>
            <a:r>
              <a:rPr sz="11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Body</a:t>
            </a:r>
            <a:r>
              <a:rPr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epts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mus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et mam, as ne in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nonsed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ut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maio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ipsantur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pti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busan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dipsam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qui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dolbit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min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cor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etumen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eculla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qui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doluptiur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Ulaccum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endta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tem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del int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abor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emquisi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sz="11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 algn="l">
              <a:lnSpc>
                <a:spcPct val="100000"/>
              </a:lnSpc>
              <a:spcBef>
                <a:spcPts val="675"/>
              </a:spcBef>
            </a:pPr>
            <a:r>
              <a:rPr sz="1200" b="1" spc="-50" dirty="0">
                <a:solidFill>
                  <a:srgbClr val="F76902"/>
                </a:solidFill>
                <a:latin typeface="Neue Haas Grotesk Display Std 75 Bold"/>
                <a:cs typeface="Neue Haas Grotesk Display Std 75 Bold"/>
              </a:rPr>
              <a:t>CTA</a:t>
            </a:r>
            <a:r>
              <a:rPr sz="1200" b="1" dirty="0">
                <a:solidFill>
                  <a:srgbClr val="F76902"/>
                </a:solidFill>
                <a:latin typeface="Neue Haas Grotesk Display Std 75 Bold"/>
                <a:cs typeface="Neue Haas Grotesk Display Std 75 Bold"/>
              </a:rPr>
              <a:t> goes</a:t>
            </a:r>
            <a:r>
              <a:rPr sz="1200" b="1" spc="-15" dirty="0">
                <a:solidFill>
                  <a:srgbClr val="F76902"/>
                </a:solidFill>
                <a:latin typeface="Neue Haas Grotesk Display Std 75 Bold"/>
                <a:cs typeface="Neue Haas Grotesk Display Std 75 Bold"/>
              </a:rPr>
              <a:t> </a:t>
            </a:r>
            <a:r>
              <a:rPr sz="1200" b="1" spc="-20" dirty="0">
                <a:solidFill>
                  <a:srgbClr val="F76902"/>
                </a:solidFill>
                <a:latin typeface="Neue Haas Grotesk Display Std 75 Bold"/>
                <a:cs typeface="Neue Haas Grotesk Display Std 75 Bold"/>
              </a:rPr>
              <a:t>here.</a:t>
            </a:r>
            <a:endParaRPr sz="1200" b="1" dirty="0">
              <a:latin typeface="Neue Haas Grotesk Display Std 75 Bold"/>
              <a:cs typeface="Neue Haas Grotesk Display Std 75 Bold"/>
            </a:endParaRPr>
          </a:p>
          <a:p>
            <a:pPr marL="12700" algn="l">
              <a:lnSpc>
                <a:spcPct val="100000"/>
              </a:lnSpc>
              <a:spcBef>
                <a:spcPts val="1255"/>
              </a:spcBef>
            </a:pPr>
            <a:r>
              <a:rPr sz="1100" b="1" spc="-10" dirty="0">
                <a:solidFill>
                  <a:srgbClr val="F7690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rit.edu</a:t>
            </a:r>
            <a:endParaRPr sz="11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pic>
        <p:nvPicPr>
          <p:cNvPr id="8" name="Graphic 7">
            <a:extLst>
              <a:ext uri="{FF2B5EF4-FFF2-40B4-BE49-F238E27FC236}">
                <a16:creationId xmlns:a16="http://schemas.microsoft.com/office/drawing/2014/main" id="{C3BB6CD1-DB4C-BD45-17DD-D754DB52A7CA}"/>
              </a:ext>
            </a:extLst>
          </p:cNvPr>
          <p:cNvPicPr>
            <a:picLocks noGrp="1" noRot="1" noMove="1" noResize="1" noEditPoints="1" noAdjustHandles="1" noChangeArrowheads="1" noChangeShapeType="1" noCrop="1"/>
          </p:cNvPicPr>
          <p:nvPr/>
        </p:nvPicPr>
        <p:blipFill>
          <a:blip r:embed="rId2">
            <a:extLst>
              <a:ext uri="{96DAC541-7B7A-43D3-8B79-37D633B846F1}">
                <asvg:svgBlip xmlns:asvg="http://schemas.microsoft.com/office/drawing/2016/SVG/main" r:embed="rId3"/>
              </a:ext>
            </a:extLst>
          </a:blip>
          <a:srcRect l="4651" t="19148" b="10085"/>
          <a:stretch/>
        </p:blipFill>
        <p:spPr>
          <a:xfrm>
            <a:off x="5415867" y="4367110"/>
            <a:ext cx="2136488" cy="368762"/>
          </a:xfrm>
          <a:prstGeom prst="rect">
            <a:avLst/>
          </a:prstGeom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5424423" y="525296"/>
            <a:ext cx="2119377" cy="1736373"/>
          </a:xfrm>
          <a:prstGeom prst="rect">
            <a:avLst/>
          </a:prstGeom>
        </p:spPr>
        <p:txBody>
          <a:bodyPr vert="horz" wrap="square" lIns="0" tIns="93980" rIns="0" bIns="0" rtlCol="0">
            <a:spAutoFit/>
          </a:bodyPr>
          <a:lstStyle/>
          <a:p>
            <a:pPr marL="12700" marR="5080">
              <a:lnSpc>
                <a:spcPts val="3200"/>
              </a:lnSpc>
              <a:spcBef>
                <a:spcPts val="740"/>
              </a:spcBef>
            </a:pPr>
            <a:r>
              <a:rPr sz="3100" b="1" spc="-10" dirty="0">
                <a:latin typeface="Arial" panose="020B0604020202020204" pitchFamily="34" charset="0"/>
                <a:cs typeface="Arial" panose="020B0604020202020204" pitchFamily="34" charset="0"/>
              </a:rPr>
              <a:t>Headline </a:t>
            </a:r>
            <a:r>
              <a:rPr sz="3100" b="1" dirty="0">
                <a:latin typeface="Arial" panose="020B0604020202020204" pitchFamily="34" charset="0"/>
                <a:cs typeface="Arial" panose="020B0604020202020204" pitchFamily="34" charset="0"/>
              </a:rPr>
              <a:t>goes </a:t>
            </a:r>
            <a:r>
              <a:rPr sz="3100" b="1" spc="-20" dirty="0">
                <a:latin typeface="Arial" panose="020B0604020202020204" pitchFamily="34" charset="0"/>
                <a:cs typeface="Arial" panose="020B0604020202020204" pitchFamily="34" charset="0"/>
              </a:rPr>
              <a:t>here </a:t>
            </a:r>
            <a:r>
              <a:rPr sz="3100" b="1" dirty="0">
                <a:latin typeface="Arial" panose="020B0604020202020204" pitchFamily="34" charset="0"/>
                <a:cs typeface="Arial" panose="020B0604020202020204" pitchFamily="34" charset="0"/>
              </a:rPr>
              <a:t>em</a:t>
            </a:r>
            <a:r>
              <a:rPr sz="3100" b="1" spc="-45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3100" b="1" spc="-10" dirty="0">
                <a:latin typeface="Arial" panose="020B0604020202020204" pitchFamily="34" charset="0"/>
                <a:cs typeface="Arial" panose="020B0604020202020204" pitchFamily="34" charset="0"/>
              </a:rPr>
              <a:t>facimai osaiorem.</a:t>
            </a:r>
          </a:p>
        </p:txBody>
      </p:sp>
      <p:grpSp>
        <p:nvGrpSpPr>
          <p:cNvPr id="3" name="object 3"/>
          <p:cNvGrpSpPr>
            <a:grpSpLocks noGrp="1" noUngrp="1" noRot="1" noMove="1" noResize="1"/>
          </p:cNvGrpSpPr>
          <p:nvPr/>
        </p:nvGrpSpPr>
        <p:grpSpPr>
          <a:xfrm>
            <a:off x="0" y="0"/>
            <a:ext cx="6922358" cy="5029200"/>
            <a:chOff x="0" y="0"/>
            <a:chExt cx="6922358" cy="5029200"/>
          </a:xfrm>
        </p:grpSpPr>
        <p:pic>
          <p:nvPicPr>
            <p:cNvPr id="4" name="object 4"/>
            <p:cNvPicPr>
              <a:picLocks noGrp="1" noRot="1" noMove="1" noResize="1" noEditPoints="1" noAdjustHandles="1" noChangeArrowheads="1" noChangeShapeType="1" noCrop="1"/>
            </p:cNvPicPr>
            <p:nvPr/>
          </p:nvPicPr>
          <p:blipFill>
            <a:blip r:embed="rId2" cstate="print"/>
            <a:stretch>
              <a:fillRect/>
            </a:stretch>
          </p:blipFill>
          <p:spPr>
            <a:xfrm>
              <a:off x="0" y="0"/>
              <a:ext cx="4850892" cy="5029200"/>
            </a:xfrm>
            <a:prstGeom prst="rect">
              <a:avLst/>
            </a:prstGeom>
          </p:spPr>
        </p:pic>
        <p:sp>
          <p:nvSpPr>
            <p:cNvPr id="7" name="object 7"/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3057113" y="0"/>
              <a:ext cx="3865245" cy="2146300"/>
            </a:xfrm>
            <a:custGeom>
              <a:avLst/>
              <a:gdLst/>
              <a:ahLst/>
              <a:cxnLst/>
              <a:rect l="l" t="t" r="r" b="b"/>
              <a:pathLst>
                <a:path w="3865245" h="2146300">
                  <a:moveTo>
                    <a:pt x="3430917" y="0"/>
                  </a:moveTo>
                  <a:lnTo>
                    <a:pt x="0" y="0"/>
                  </a:lnTo>
                  <a:lnTo>
                    <a:pt x="2159596" y="2146300"/>
                  </a:lnTo>
                  <a:lnTo>
                    <a:pt x="2159596" y="433285"/>
                  </a:lnTo>
                  <a:lnTo>
                    <a:pt x="3864914" y="433285"/>
                  </a:lnTo>
                  <a:lnTo>
                    <a:pt x="3430917" y="0"/>
                  </a:lnTo>
                  <a:close/>
                </a:path>
              </a:pathLst>
            </a:custGeom>
            <a:solidFill>
              <a:srgbClr val="F76902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8" name="object 8"/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5437123" y="3859657"/>
              <a:ext cx="265430" cy="0"/>
            </a:xfrm>
            <a:custGeom>
              <a:avLst/>
              <a:gdLst/>
              <a:ahLst/>
              <a:cxnLst/>
              <a:rect l="l" t="t" r="r" b="b"/>
              <a:pathLst>
                <a:path w="265429">
                  <a:moveTo>
                    <a:pt x="0" y="0"/>
                  </a:moveTo>
                  <a:lnTo>
                    <a:pt x="265176" y="0"/>
                  </a:lnTo>
                </a:path>
              </a:pathLst>
            </a:custGeom>
            <a:ln w="38100">
              <a:solidFill>
                <a:srgbClr val="FE6B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9" name="object 9"/>
          <p:cNvSpPr txBox="1"/>
          <p:nvPr/>
        </p:nvSpPr>
        <p:spPr>
          <a:xfrm>
            <a:off x="5424423" y="2414713"/>
            <a:ext cx="1931436" cy="1699696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21590" algn="l">
              <a:lnSpc>
                <a:spcPct val="106100"/>
              </a:lnSpc>
              <a:spcBef>
                <a:spcPts val="100"/>
              </a:spcBef>
            </a:pPr>
            <a:r>
              <a:rPr sz="11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Body</a:t>
            </a:r>
            <a:r>
              <a:rPr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epts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mus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et mam, as ne in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nonsed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ut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maio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ipsantur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pti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busan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dipsam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qui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dolbit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min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cor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etumen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eculla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qui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doluptiur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Ulaccum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endta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tem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del int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abor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emquisi</a:t>
            </a:r>
            <a:r>
              <a:rPr lang="en-US" sz="11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sz="11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 algn="l">
              <a:lnSpc>
                <a:spcPct val="100000"/>
              </a:lnSpc>
              <a:spcBef>
                <a:spcPts val="675"/>
              </a:spcBef>
            </a:pPr>
            <a:r>
              <a:rPr sz="1200" b="1" spc="-50" dirty="0">
                <a:solidFill>
                  <a:srgbClr val="F76902"/>
                </a:solidFill>
                <a:latin typeface="Neue Haas Grotesk Display Std 75 Bold"/>
                <a:cs typeface="Neue Haas Grotesk Display Std 75 Bold"/>
              </a:rPr>
              <a:t>CTA</a:t>
            </a:r>
            <a:r>
              <a:rPr sz="1200" b="1" dirty="0">
                <a:solidFill>
                  <a:srgbClr val="F76902"/>
                </a:solidFill>
                <a:latin typeface="Neue Haas Grotesk Display Std 75 Bold"/>
                <a:cs typeface="Neue Haas Grotesk Display Std 75 Bold"/>
              </a:rPr>
              <a:t> goes</a:t>
            </a:r>
            <a:r>
              <a:rPr sz="1200" b="1" spc="-15" dirty="0">
                <a:solidFill>
                  <a:srgbClr val="F76902"/>
                </a:solidFill>
                <a:latin typeface="Neue Haas Grotesk Display Std 75 Bold"/>
                <a:cs typeface="Neue Haas Grotesk Display Std 75 Bold"/>
              </a:rPr>
              <a:t> </a:t>
            </a:r>
            <a:r>
              <a:rPr sz="1200" b="1" spc="-20" dirty="0">
                <a:solidFill>
                  <a:srgbClr val="F76902"/>
                </a:solidFill>
                <a:latin typeface="Neue Haas Grotesk Display Std 75 Bold"/>
                <a:cs typeface="Neue Haas Grotesk Display Std 75 Bold"/>
              </a:rPr>
              <a:t>here.</a:t>
            </a:r>
            <a:endParaRPr sz="1200" b="1" dirty="0">
              <a:latin typeface="Neue Haas Grotesk Display Std 75 Bold"/>
              <a:cs typeface="Neue Haas Grotesk Display Std 75 Bold"/>
            </a:endParaRPr>
          </a:p>
          <a:p>
            <a:pPr marL="12700" algn="l">
              <a:lnSpc>
                <a:spcPct val="100000"/>
              </a:lnSpc>
              <a:spcBef>
                <a:spcPts val="1255"/>
              </a:spcBef>
            </a:pPr>
            <a:r>
              <a:rPr sz="1100" b="1" spc="-10" dirty="0">
                <a:solidFill>
                  <a:srgbClr val="F7690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rit.edu</a:t>
            </a:r>
            <a:endParaRPr sz="11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" name="object 11"/>
          <p:cNvSpPr>
            <a:spLocks noGrp="1" noRot="1" noMove="1" noResize="1" noEditPoints="1" noAdjustHandles="1" noChangeArrowheads="1" noChangeShapeType="1"/>
          </p:cNvSpPr>
          <p:nvPr/>
        </p:nvSpPr>
        <p:spPr>
          <a:xfrm>
            <a:off x="1587" y="1587"/>
            <a:ext cx="7769225" cy="5026025"/>
          </a:xfrm>
          <a:custGeom>
            <a:avLst/>
            <a:gdLst/>
            <a:ahLst/>
            <a:cxnLst/>
            <a:rect l="l" t="t" r="r" b="b"/>
            <a:pathLst>
              <a:path w="7769225" h="5026025">
                <a:moveTo>
                  <a:pt x="0" y="5026025"/>
                </a:moveTo>
                <a:lnTo>
                  <a:pt x="7769225" y="5026025"/>
                </a:lnTo>
                <a:lnTo>
                  <a:pt x="7769225" y="0"/>
                </a:lnTo>
                <a:lnTo>
                  <a:pt x="0" y="0"/>
                </a:lnTo>
                <a:lnTo>
                  <a:pt x="0" y="5026025"/>
                </a:lnTo>
                <a:close/>
              </a:path>
            </a:pathLst>
          </a:custGeom>
          <a:ln w="3175">
            <a:solidFill>
              <a:srgbClr val="231F2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pic>
        <p:nvPicPr>
          <p:cNvPr id="15" name="Graphic 14">
            <a:extLst>
              <a:ext uri="{FF2B5EF4-FFF2-40B4-BE49-F238E27FC236}">
                <a16:creationId xmlns:a16="http://schemas.microsoft.com/office/drawing/2014/main" id="{47865656-4863-31D8-BB36-471FC98E6283}"/>
              </a:ext>
            </a:extLst>
          </p:cNvPr>
          <p:cNvPicPr>
            <a:picLocks noGrp="1" noRot="1" noMove="1" noResize="1" noEditPoints="1" noAdjustHandles="1" noChangeArrowheads="1" noChangeShapeType="1" noCrop="1"/>
          </p:cNvPicPr>
          <p:nvPr/>
        </p:nvPicPr>
        <p:blipFill>
          <a:blip r:embed="rId3">
            <a:extLst>
              <a:ext uri="{96DAC541-7B7A-43D3-8B79-37D633B846F1}">
                <asvg:svgBlip xmlns:asvg="http://schemas.microsoft.com/office/drawing/2016/SVG/main" r:embed="rId4"/>
              </a:ext>
            </a:extLst>
          </a:blip>
          <a:srcRect l="4651" t="19148" b="10085"/>
          <a:stretch/>
        </p:blipFill>
        <p:spPr>
          <a:xfrm>
            <a:off x="5415867" y="4367110"/>
            <a:ext cx="2136488" cy="368762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9</TotalTime>
  <Words>109</Words>
  <Application>Microsoft Macintosh PowerPoint</Application>
  <PresentationFormat>Custom</PresentationFormat>
  <Paragraphs>13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Neue Haas Grotesk Display Std 65 Medium</vt:lpstr>
      <vt:lpstr>Neue Haas Grotesk Display Std 75 Bold</vt:lpstr>
      <vt:lpstr>Arial</vt:lpstr>
      <vt:lpstr>Calibri</vt:lpstr>
      <vt:lpstr>Office Theme</vt:lpstr>
      <vt:lpstr>PowerPoint Presentation</vt:lpstr>
      <vt:lpstr>Headline goes here em facimai osaiorem.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Zachary Clarry</cp:lastModifiedBy>
  <cp:revision>6</cp:revision>
  <dcterms:created xsi:type="dcterms:W3CDTF">2025-06-16T18:07:32Z</dcterms:created>
  <dcterms:modified xsi:type="dcterms:W3CDTF">2025-06-17T03:26:49Z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2025-06-16T00:00:00Z</vt:filetime>
  </property>
  <property fmtid="{D5CDD505-2E9C-101B-9397-08002B2CF9AE}" pid="3" name="Creator">
    <vt:lpwstr>Adobe InDesign 20.2 (Macintosh)</vt:lpwstr>
  </property>
  <property fmtid="{D5CDD505-2E9C-101B-9397-08002B2CF9AE}" pid="4" name="LastSaved">
    <vt:filetime>2025-06-16T00:00:00Z</vt:filetime>
  </property>
  <property fmtid="{D5CDD505-2E9C-101B-9397-08002B2CF9AE}" pid="5" name="Producer">
    <vt:lpwstr>Adobe PDF Library 17.0</vt:lpwstr>
  </property>
</Properties>
</file>