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svg" ContentType="image/svg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7772400" cy="5029200"/>
  <p:notesSz cx="7772400" cy="5029200"/>
  <p:defaultTextStyle>
    <a:defPPr>
      <a:defRPr kern="0"/>
    </a:def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8690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/>
    <p:restoredTop sz="94694"/>
  </p:normalViewPr>
  <p:slideViewPr>
    <p:cSldViewPr>
      <p:cViewPr>
        <p:scale>
          <a:sx n="97" d="100"/>
          <a:sy n="97" d="100"/>
        </p:scale>
        <p:origin x="1832" y="126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sv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82930" y="1559052"/>
            <a:ext cx="6606540" cy="105613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8950" b="1" i="0">
                <a:solidFill>
                  <a:schemeClr val="bg1"/>
                </a:solidFill>
                <a:latin typeface="Neue Haas Grotesk Display Pro 75 Bold"/>
                <a:cs typeface="Neue Haas Grotesk Display Pro 75 Bold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65860" y="2816352"/>
            <a:ext cx="5440680" cy="12573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6/16/25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8950" b="1" i="0">
                <a:solidFill>
                  <a:schemeClr val="bg1"/>
                </a:solidFill>
                <a:latin typeface="Neue Haas Grotesk Display Pro 75 Bold"/>
                <a:cs typeface="Neue Haas Grotesk Display Pro 75 Bold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6/16/25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8950" b="1" i="0">
                <a:solidFill>
                  <a:schemeClr val="bg1"/>
                </a:solidFill>
                <a:latin typeface="Neue Haas Grotesk Display Pro 75 Bold"/>
                <a:cs typeface="Neue Haas Grotesk Display Pro 75 Bold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88620" y="1156716"/>
            <a:ext cx="3380994" cy="331927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002786" y="1156716"/>
            <a:ext cx="3380994" cy="331927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6/16/25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8950" b="1" i="0">
                <a:solidFill>
                  <a:schemeClr val="bg1"/>
                </a:solidFill>
                <a:latin typeface="Neue Haas Grotesk Display Pro 75 Bold"/>
                <a:cs typeface="Neue Haas Grotesk Display Pro 75 Bold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6/16/25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6/16/25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g object 16"/>
          <p:cNvSpPr/>
          <p:nvPr/>
        </p:nvSpPr>
        <p:spPr>
          <a:xfrm>
            <a:off x="0" y="0"/>
            <a:ext cx="7772400" cy="3749040"/>
          </a:xfrm>
          <a:custGeom>
            <a:avLst/>
            <a:gdLst/>
            <a:ahLst/>
            <a:cxnLst/>
            <a:rect l="l" t="t" r="r" b="b"/>
            <a:pathLst>
              <a:path w="7772400" h="3749040">
                <a:moveTo>
                  <a:pt x="7772400" y="0"/>
                </a:moveTo>
                <a:lnTo>
                  <a:pt x="0" y="0"/>
                </a:lnTo>
                <a:lnTo>
                  <a:pt x="0" y="3749040"/>
                </a:lnTo>
                <a:lnTo>
                  <a:pt x="7772400" y="3749040"/>
                </a:lnTo>
                <a:lnTo>
                  <a:pt x="7772400" y="0"/>
                </a:lnTo>
                <a:close/>
              </a:path>
            </a:pathLst>
          </a:custGeom>
          <a:solidFill>
            <a:srgbClr val="F7690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055961" y="594831"/>
            <a:ext cx="3958590" cy="138811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8950" b="1" i="0">
                <a:solidFill>
                  <a:schemeClr val="bg1"/>
                </a:solidFill>
                <a:latin typeface="Neue Haas Grotesk Display Pro 75 Bold"/>
                <a:cs typeface="Neue Haas Grotesk Display Pro 75 Bold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8620" y="1156716"/>
            <a:ext cx="6995160" cy="331927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642616" y="4677156"/>
            <a:ext cx="2487168" cy="2514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88620" y="4677156"/>
            <a:ext cx="1787652" cy="2514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6/16/25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596128" y="4677156"/>
            <a:ext cx="1787652" cy="2514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sv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1055960" y="594831"/>
            <a:ext cx="4201839" cy="1388842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pc="-509" dirty="0">
                <a:latin typeface="Arial" panose="020B0604020202020204" pitchFamily="34" charset="0"/>
                <a:cs typeface="Arial" panose="020B0604020202020204" pitchFamily="34" charset="0"/>
              </a:rPr>
              <a:t>Heading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3352800" y="1656905"/>
            <a:ext cx="2040889" cy="1388110"/>
          </a:xfrm>
          <a:prstGeom prst="rect">
            <a:avLst/>
          </a:prstGeom>
        </p:spPr>
        <p:txBody>
          <a:bodyPr vert="horz" wrap="square" lIns="0" tIns="1143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0"/>
              </a:spcBef>
            </a:pPr>
            <a:r>
              <a:rPr sz="8950" b="1" spc="-159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</a:t>
            </a:r>
            <a:r>
              <a:rPr sz="8950" b="1" spc="-819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</a:t>
            </a:r>
            <a:r>
              <a:rPr sz="8950" b="1" spc="-69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x</a:t>
            </a:r>
            <a:r>
              <a:rPr sz="8950" b="1" spc="-5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</a:t>
            </a:r>
            <a:endParaRPr sz="895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5506846" y="2228110"/>
            <a:ext cx="1341865" cy="586699"/>
          </a:xfrm>
          <a:prstGeom prst="rect">
            <a:avLst/>
          </a:prstGeom>
        </p:spPr>
        <p:txBody>
          <a:bodyPr vert="horz" wrap="square" lIns="0" tIns="73025" rIns="0" bIns="0" rtlCol="0">
            <a:spAutoFit/>
          </a:bodyPr>
          <a:lstStyle/>
          <a:p>
            <a:pPr marL="12700" marR="5080">
              <a:lnSpc>
                <a:spcPts val="2030"/>
              </a:lnSpc>
              <a:spcBef>
                <a:spcPts val="575"/>
              </a:spcBef>
            </a:pPr>
            <a:r>
              <a:rPr sz="2100" b="1" spc="-85" dirty="0">
                <a:solidFill>
                  <a:srgbClr val="01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Text</a:t>
            </a:r>
            <a:r>
              <a:rPr sz="2100" b="1" spc="15" dirty="0">
                <a:solidFill>
                  <a:srgbClr val="01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2100" b="1" spc="-20" dirty="0">
                <a:solidFill>
                  <a:srgbClr val="01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here. </a:t>
            </a:r>
            <a:r>
              <a:rPr sz="2100" b="1" dirty="0">
                <a:solidFill>
                  <a:srgbClr val="01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More</a:t>
            </a:r>
            <a:r>
              <a:rPr sz="2100" b="1" spc="-30" dirty="0">
                <a:solidFill>
                  <a:srgbClr val="01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2100" b="1" spc="-20" dirty="0">
                <a:solidFill>
                  <a:srgbClr val="01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text.</a:t>
            </a:r>
            <a:endParaRPr sz="21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3614928" y="2879419"/>
            <a:ext cx="1338072" cy="18210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100" b="1" spc="-1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webaddress.rit.edu</a:t>
            </a:r>
            <a:endParaRPr sz="11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pSp>
        <p:nvGrpSpPr>
          <p:cNvPr id="20" name="Group 19">
            <a:extLst>
              <a:ext uri="{FF2B5EF4-FFF2-40B4-BE49-F238E27FC236}">
                <a16:creationId xmlns:a16="http://schemas.microsoft.com/office/drawing/2014/main" id="{9FD6206D-3004-9E7C-391B-0DE53392E4C4}"/>
              </a:ext>
            </a:extLst>
          </p:cNvPr>
          <p:cNvGrpSpPr/>
          <p:nvPr/>
        </p:nvGrpSpPr>
        <p:grpSpPr>
          <a:xfrm>
            <a:off x="0" y="6349"/>
            <a:ext cx="7772825" cy="3795185"/>
            <a:chOff x="0" y="6349"/>
            <a:chExt cx="7772825" cy="3795185"/>
          </a:xfrm>
        </p:grpSpPr>
        <p:sp>
          <p:nvSpPr>
            <p:cNvPr id="11" name="object 11"/>
            <p:cNvSpPr>
              <a:spLocks/>
            </p:cNvSpPr>
            <p:nvPr/>
          </p:nvSpPr>
          <p:spPr>
            <a:xfrm>
              <a:off x="0" y="6349"/>
              <a:ext cx="1783080" cy="1783080"/>
            </a:xfrm>
            <a:custGeom>
              <a:avLst/>
              <a:gdLst/>
              <a:ahLst/>
              <a:cxnLst/>
              <a:rect l="l" t="t" r="r" b="b"/>
              <a:pathLst>
                <a:path w="1783080" h="1783080">
                  <a:moveTo>
                    <a:pt x="0" y="1782997"/>
                  </a:moveTo>
                  <a:lnTo>
                    <a:pt x="1782997" y="0"/>
                  </a:lnTo>
                </a:path>
              </a:pathLst>
            </a:custGeom>
            <a:ln w="12700">
              <a:solidFill>
                <a:srgbClr val="FFFFFF"/>
              </a:solidFill>
            </a:ln>
          </p:spPr>
          <p:txBody>
            <a:bodyPr wrap="square" lIns="0" tIns="0" rIns="0" bIns="0" rtlCol="0"/>
            <a:lstStyle/>
            <a:p>
              <a:pPr algn="l" rtl="0"/>
              <a:endParaRPr/>
            </a:p>
          </p:txBody>
        </p:sp>
        <p:sp>
          <p:nvSpPr>
            <p:cNvPr id="12" name="object 12"/>
            <p:cNvSpPr>
              <a:spLocks/>
            </p:cNvSpPr>
            <p:nvPr/>
          </p:nvSpPr>
          <p:spPr>
            <a:xfrm>
              <a:off x="6076105" y="2104814"/>
              <a:ext cx="1696720" cy="1696720"/>
            </a:xfrm>
            <a:custGeom>
              <a:avLst/>
              <a:gdLst/>
              <a:ahLst/>
              <a:cxnLst/>
              <a:rect l="l" t="t" r="r" b="b"/>
              <a:pathLst>
                <a:path w="1696720" h="1696720">
                  <a:moveTo>
                    <a:pt x="0" y="1696294"/>
                  </a:moveTo>
                  <a:lnTo>
                    <a:pt x="1696294" y="0"/>
                  </a:lnTo>
                </a:path>
              </a:pathLst>
            </a:custGeom>
            <a:ln w="12700">
              <a:solidFill>
                <a:srgbClr val="FFFFFF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  <p:sp>
        <p:nvSpPr>
          <p:cNvPr id="13" name="object 13"/>
          <p:cNvSpPr>
            <a:spLocks/>
          </p:cNvSpPr>
          <p:nvPr/>
        </p:nvSpPr>
        <p:spPr>
          <a:xfrm>
            <a:off x="1587" y="7936"/>
            <a:ext cx="7769225" cy="5026025"/>
          </a:xfrm>
          <a:custGeom>
            <a:avLst/>
            <a:gdLst/>
            <a:ahLst/>
            <a:cxnLst/>
            <a:rect l="l" t="t" r="r" b="b"/>
            <a:pathLst>
              <a:path w="7769225" h="5026025">
                <a:moveTo>
                  <a:pt x="0" y="5026025"/>
                </a:moveTo>
                <a:lnTo>
                  <a:pt x="7769225" y="5026025"/>
                </a:lnTo>
                <a:lnTo>
                  <a:pt x="7769225" y="0"/>
                </a:lnTo>
                <a:lnTo>
                  <a:pt x="0" y="0"/>
                </a:lnTo>
                <a:lnTo>
                  <a:pt x="0" y="5026025"/>
                </a:lnTo>
                <a:close/>
              </a:path>
            </a:pathLst>
          </a:custGeom>
          <a:ln w="3175">
            <a:solidFill>
              <a:srgbClr val="231F2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4474D93A-F512-1C1C-CE9A-3F6CC94CD499}"/>
              </a:ext>
            </a:extLst>
          </p:cNvPr>
          <p:cNvSpPr txBox="1"/>
          <p:nvPr/>
        </p:nvSpPr>
        <p:spPr>
          <a:xfrm>
            <a:off x="3556012" y="3971224"/>
            <a:ext cx="3447227" cy="11772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5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Body </a:t>
            </a:r>
            <a:r>
              <a:rPr lang="en-US" sz="95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epta</a:t>
            </a:r>
            <a:r>
              <a:rPr lang="en-US" sz="95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95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mus</a:t>
            </a:r>
            <a:r>
              <a:rPr lang="en-US" sz="95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et mam, as ne in </a:t>
            </a:r>
            <a:r>
              <a:rPr lang="en-US" sz="95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nonsed</a:t>
            </a:r>
            <a:r>
              <a:rPr lang="en-US" sz="95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95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ut</a:t>
            </a:r>
            <a:r>
              <a:rPr lang="en-US" sz="95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95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maio</a:t>
            </a:r>
            <a:r>
              <a:rPr lang="en-US" sz="95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95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ipsantur</a:t>
            </a:r>
            <a:r>
              <a:rPr lang="en-US" sz="95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95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pti</a:t>
            </a:r>
            <a:r>
              <a:rPr lang="en-US" sz="95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95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busan</a:t>
            </a:r>
            <a:r>
              <a:rPr lang="en-US" sz="95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95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dipsam</a:t>
            </a:r>
            <a:r>
              <a:rPr lang="en-US" sz="95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qui </a:t>
            </a:r>
            <a:r>
              <a:rPr lang="en-US" sz="95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dolbit</a:t>
            </a:r>
            <a:r>
              <a:rPr lang="en-US" sz="95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95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est</a:t>
            </a:r>
            <a:r>
              <a:rPr lang="en-US" sz="95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min </a:t>
            </a:r>
            <a:r>
              <a:rPr lang="en-US" sz="95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cor</a:t>
            </a:r>
            <a:r>
              <a:rPr lang="en-US" sz="95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95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atumen</a:t>
            </a:r>
            <a:r>
              <a:rPr lang="en-US" sz="95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95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eculla</a:t>
            </a:r>
            <a:r>
              <a:rPr lang="en-US" sz="95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qui </a:t>
            </a:r>
            <a:r>
              <a:rPr lang="en-US" sz="95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doluptiur</a:t>
            </a:r>
            <a:r>
              <a:rPr lang="en-US" sz="95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95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Ullaccum</a:t>
            </a:r>
            <a:r>
              <a:rPr lang="en-US" sz="95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95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endta</a:t>
            </a:r>
            <a:r>
              <a:rPr lang="en-US" sz="95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95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tem</a:t>
            </a:r>
            <a:r>
              <a:rPr lang="en-US" sz="95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del int </a:t>
            </a:r>
            <a:r>
              <a:rPr lang="en-US" sz="95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abor</a:t>
            </a:r>
            <a:r>
              <a:rPr lang="en-US" sz="95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95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est</a:t>
            </a:r>
            <a:r>
              <a:rPr lang="en-US" sz="95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95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emquisi</a:t>
            </a:r>
            <a:r>
              <a:rPr lang="en-US" sz="105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endParaRPr lang="en-US" sz="1150" b="1" dirty="0">
              <a:solidFill>
                <a:srgbClr val="F76902"/>
              </a:solidFill>
              <a:effectLst/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050" b="1" dirty="0">
                <a:solidFill>
                  <a:srgbClr val="F76902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CTA goes here.</a:t>
            </a:r>
            <a:endParaRPr lang="en-US" sz="1050" dirty="0">
              <a:solidFill>
                <a:srgbClr val="F76902"/>
              </a:solidFill>
              <a:effectLst/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pic>
        <p:nvPicPr>
          <p:cNvPr id="10" name="Graphic 9">
            <a:extLst>
              <a:ext uri="{FF2B5EF4-FFF2-40B4-BE49-F238E27FC236}">
                <a16:creationId xmlns:a16="http://schemas.microsoft.com/office/drawing/2014/main" id="{A9ADD6B2-8E9F-5504-0703-B9B7C16E224D}"/>
              </a:ext>
            </a:extLst>
          </p:cNvPr>
          <p:cNvPicPr>
            <a:picLocks noGrp="1" noRot="1" noMove="1" noResize="1" noEditPoints="1" noAdjustHandles="1" noChangeArrowheads="1" noChangeShapeType="1" noCrop="1"/>
          </p:cNvPicPr>
          <p:nvPr/>
        </p:nvPicPr>
        <p:blipFill>
          <a:blip r:embed="rId2">
            <a:extLst>
              <a:ext uri="{96DAC541-7B7A-43D3-8B79-37D633B846F1}">
                <asvg:svgBlip xmlns:asvg="http://schemas.microsoft.com/office/drawing/2016/SVG/main" r:embed="rId3"/>
              </a:ext>
            </a:extLst>
          </a:blip>
          <a:srcRect t="17733" b="13706"/>
          <a:stretch/>
        </p:blipFill>
        <p:spPr>
          <a:xfrm>
            <a:off x="990600" y="4108954"/>
            <a:ext cx="2308860" cy="393819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</TotalTime>
  <Words>52</Words>
  <Application>Microsoft Macintosh PowerPoint</Application>
  <PresentationFormat>Custom</PresentationFormat>
  <Paragraphs>7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Neue Haas Grotesk Display Pro 75 Bold</vt:lpstr>
      <vt:lpstr>Arial</vt:lpstr>
      <vt:lpstr>Calibri</vt:lpstr>
      <vt:lpstr>Office Theme</vt:lpstr>
      <vt:lpstr>Heading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ModifiedBy>Zachary Clarry</cp:lastModifiedBy>
  <cp:revision>4</cp:revision>
  <dcterms:created xsi:type="dcterms:W3CDTF">2025-06-16T19:36:32Z</dcterms:created>
  <dcterms:modified xsi:type="dcterms:W3CDTF">2025-06-17T03:43:15Z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2025-06-16T00:00:00Z</vt:filetime>
  </property>
  <property fmtid="{D5CDD505-2E9C-101B-9397-08002B2CF9AE}" pid="3" name="Creator">
    <vt:lpwstr>Adobe InDesign 20.2 (Macintosh)</vt:lpwstr>
  </property>
  <property fmtid="{D5CDD505-2E9C-101B-9397-08002B2CF9AE}" pid="4" name="LastSaved">
    <vt:filetime>2025-06-16T00:00:00Z</vt:filetime>
  </property>
  <property fmtid="{D5CDD505-2E9C-101B-9397-08002B2CF9AE}" pid="5" name="Producer">
    <vt:lpwstr>Adobe PDF Library 17.0</vt:lpwstr>
  </property>
</Properties>
</file>