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772400" cy="5029200"/>
  <p:notesSz cx="7772400" cy="50292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97" d="100"/>
          <a:sy n="97" d="100"/>
        </p:scale>
        <p:origin x="1832" y="1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1559052"/>
            <a:ext cx="6606540" cy="10561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950" b="1" i="0">
                <a:solidFill>
                  <a:schemeClr val="bg1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2816352"/>
            <a:ext cx="5440680" cy="1257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950" b="1" i="0">
                <a:solidFill>
                  <a:schemeClr val="bg1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950" b="1" i="0">
                <a:solidFill>
                  <a:schemeClr val="bg1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1156716"/>
            <a:ext cx="3380994" cy="33192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1156716"/>
            <a:ext cx="3380994" cy="33192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950" b="1" i="0">
                <a:solidFill>
                  <a:schemeClr val="bg1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7772400" cy="3749040"/>
          </a:xfrm>
          <a:custGeom>
            <a:avLst/>
            <a:gdLst/>
            <a:ahLst/>
            <a:cxnLst/>
            <a:rect l="l" t="t" r="r" b="b"/>
            <a:pathLst>
              <a:path w="7772400" h="3749040">
                <a:moveTo>
                  <a:pt x="7772400" y="0"/>
                </a:moveTo>
                <a:lnTo>
                  <a:pt x="0" y="0"/>
                </a:lnTo>
                <a:lnTo>
                  <a:pt x="0" y="3749040"/>
                </a:lnTo>
                <a:lnTo>
                  <a:pt x="7772400" y="3749040"/>
                </a:lnTo>
                <a:lnTo>
                  <a:pt x="7772400" y="0"/>
                </a:lnTo>
                <a:close/>
              </a:path>
            </a:pathLst>
          </a:custGeom>
          <a:solidFill>
            <a:srgbClr val="F769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5961" y="594831"/>
            <a:ext cx="3958590" cy="1388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950" b="1" i="0">
                <a:solidFill>
                  <a:schemeClr val="bg1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1156716"/>
            <a:ext cx="6995160" cy="33192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4677156"/>
            <a:ext cx="2487168" cy="251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4677156"/>
            <a:ext cx="1787652" cy="251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4677156"/>
            <a:ext cx="1787652" cy="251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55960" y="594831"/>
            <a:ext cx="4201839" cy="1388842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pc="-509" dirty="0">
                <a:latin typeface="Arial" panose="020B0604020202020204" pitchFamily="34" charset="0"/>
                <a:cs typeface="Arial" panose="020B0604020202020204" pitchFamily="34" charset="0"/>
              </a:rPr>
              <a:t>Heading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52800" y="1656905"/>
            <a:ext cx="2040889" cy="13881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950" b="1" spc="-159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8950" b="1" spc="-819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8950" b="1" spc="-69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sz="8950" b="1" spc="-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sz="89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06846" y="2228110"/>
            <a:ext cx="1341865" cy="586699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12700" marR="5080">
              <a:lnSpc>
                <a:spcPts val="2030"/>
              </a:lnSpc>
              <a:spcBef>
                <a:spcPts val="575"/>
              </a:spcBef>
            </a:pPr>
            <a:r>
              <a:rPr sz="2100" b="1" spc="-85" dirty="0">
                <a:solidFill>
                  <a:srgbClr val="01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sz="2100" b="1" spc="15" dirty="0">
                <a:solidFill>
                  <a:srgbClr val="01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100" b="1" spc="-20" dirty="0">
                <a:solidFill>
                  <a:srgbClr val="01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 </a:t>
            </a:r>
            <a:r>
              <a:rPr sz="2100" b="1" dirty="0">
                <a:solidFill>
                  <a:srgbClr val="01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sz="2100" b="1" spc="-30" dirty="0">
                <a:solidFill>
                  <a:srgbClr val="01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100" b="1" spc="-20" dirty="0">
                <a:solidFill>
                  <a:srgbClr val="01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  <a:endParaRPr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14928" y="2879419"/>
            <a:ext cx="1338072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webaddress.rit.edu</a:t>
            </a:r>
            <a:endParaRPr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FD6206D-3004-9E7C-391B-0DE53392E4C4}"/>
              </a:ext>
            </a:extLst>
          </p:cNvPr>
          <p:cNvGrpSpPr/>
          <p:nvPr/>
        </p:nvGrpSpPr>
        <p:grpSpPr>
          <a:xfrm>
            <a:off x="0" y="6349"/>
            <a:ext cx="7772825" cy="3795185"/>
            <a:chOff x="0" y="6349"/>
            <a:chExt cx="7772825" cy="3795185"/>
          </a:xfrm>
        </p:grpSpPr>
        <p:sp>
          <p:nvSpPr>
            <p:cNvPr id="11" name="object 11"/>
            <p:cNvSpPr>
              <a:spLocks/>
            </p:cNvSpPr>
            <p:nvPr/>
          </p:nvSpPr>
          <p:spPr>
            <a:xfrm>
              <a:off x="0" y="6349"/>
              <a:ext cx="1783080" cy="1783080"/>
            </a:xfrm>
            <a:custGeom>
              <a:avLst/>
              <a:gdLst/>
              <a:ahLst/>
              <a:cxnLst/>
              <a:rect l="l" t="t" r="r" b="b"/>
              <a:pathLst>
                <a:path w="1783080" h="1783080">
                  <a:moveTo>
                    <a:pt x="0" y="1782997"/>
                  </a:moveTo>
                  <a:lnTo>
                    <a:pt x="1782997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  <p:sp>
          <p:nvSpPr>
            <p:cNvPr id="12" name="object 12"/>
            <p:cNvSpPr>
              <a:spLocks/>
            </p:cNvSpPr>
            <p:nvPr/>
          </p:nvSpPr>
          <p:spPr>
            <a:xfrm>
              <a:off x="6076105" y="2104814"/>
              <a:ext cx="1696720" cy="1696720"/>
            </a:xfrm>
            <a:custGeom>
              <a:avLst/>
              <a:gdLst/>
              <a:ahLst/>
              <a:cxnLst/>
              <a:rect l="l" t="t" r="r" b="b"/>
              <a:pathLst>
                <a:path w="1696720" h="1696720">
                  <a:moveTo>
                    <a:pt x="0" y="1696294"/>
                  </a:moveTo>
                  <a:lnTo>
                    <a:pt x="1696294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>
            <a:spLocks/>
          </p:cNvSpPr>
          <p:nvPr/>
        </p:nvSpPr>
        <p:spPr>
          <a:xfrm>
            <a:off x="1587" y="7936"/>
            <a:ext cx="7769225" cy="5026025"/>
          </a:xfrm>
          <a:custGeom>
            <a:avLst/>
            <a:gdLst/>
            <a:ahLst/>
            <a:cxnLst/>
            <a:rect l="l" t="t" r="r" b="b"/>
            <a:pathLst>
              <a:path w="7769225" h="5026025">
                <a:moveTo>
                  <a:pt x="0" y="5026025"/>
                </a:moveTo>
                <a:lnTo>
                  <a:pt x="7769225" y="5026025"/>
                </a:lnTo>
                <a:lnTo>
                  <a:pt x="7769225" y="0"/>
                </a:lnTo>
                <a:lnTo>
                  <a:pt x="0" y="0"/>
                </a:lnTo>
                <a:lnTo>
                  <a:pt x="0" y="5026025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74D93A-F512-1C1C-CE9A-3F6CC94CD499}"/>
              </a:ext>
            </a:extLst>
          </p:cNvPr>
          <p:cNvSpPr txBox="1"/>
          <p:nvPr/>
        </p:nvSpPr>
        <p:spPr>
          <a:xfrm>
            <a:off x="3556012" y="3971224"/>
            <a:ext cx="3447227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Body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epta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mus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mam, as ne in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nonsed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maio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ipsantur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pti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busan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dipsam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dolbit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min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atumen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eculla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doluptiur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Ullaccum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endta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del int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abor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en-US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emquisi</a:t>
            </a:r>
            <a:r>
              <a:rPr lang="en-US" sz="10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150" b="1" dirty="0">
              <a:solidFill>
                <a:srgbClr val="F7690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50" b="1" dirty="0">
                <a:solidFill>
                  <a:srgbClr val="F7690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CTA goes here.</a:t>
            </a:r>
            <a:endParaRPr lang="en-US" sz="1050" dirty="0">
              <a:solidFill>
                <a:srgbClr val="F7690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9ADD6B2-8E9F-5504-0703-B9B7C16E224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7733" b="13706"/>
          <a:stretch/>
        </p:blipFill>
        <p:spPr>
          <a:xfrm>
            <a:off x="990600" y="4108954"/>
            <a:ext cx="2308860" cy="39381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52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Neue Haas Grotesk Display Pro 75 Bold</vt:lpstr>
      <vt:lpstr>Arial</vt:lpstr>
      <vt:lpstr>Calibri</vt:lpstr>
      <vt:lpstr>Office Theme</vt:lpstr>
      <vt:lpstr>Heading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4</cp:revision>
  <dcterms:created xsi:type="dcterms:W3CDTF">2025-06-16T19:36:32Z</dcterms:created>
  <dcterms:modified xsi:type="dcterms:W3CDTF">2025-06-17T03:43:15Z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2025-06-16T00:00:00Z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2025-06-16T00:00:00Z</vt:filetime>
  </property>
  <property fmtid="{D5CDD505-2E9C-101B-9397-08002B2CF9AE}" pid="5" name="Producer">
    <vt:lpwstr>Adobe PDF Library 17.0</vt:lpwstr>
  </property>
</Properties>
</file>