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</p:sldIdLst>
  <p:sldSz cx="7772400" cy="5029200"/>
  <p:notesSz cx="7772400" cy="50292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96" d="100"/>
          <a:sy n="96" d="100"/>
        </p:scale>
        <p:origin x="3040" y="12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1559052"/>
            <a:ext cx="6606540" cy="10561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2816352"/>
            <a:ext cx="5440680" cy="1257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1156716"/>
            <a:ext cx="3380994" cy="33192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1156716"/>
            <a:ext cx="3380994" cy="33192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201168"/>
            <a:ext cx="6995160" cy="80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1156716"/>
            <a:ext cx="6995160" cy="33192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4677156"/>
            <a:ext cx="2487168" cy="251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4677156"/>
            <a:ext cx="1787652" cy="251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4677156"/>
            <a:ext cx="1787652" cy="251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29C8419-8E75-77E1-3665-B12F8E82FBB7}"/>
              </a:ext>
            </a:extLst>
          </p:cNvPr>
          <p:cNvSpPr/>
          <p:nvPr/>
        </p:nvSpPr>
        <p:spPr>
          <a:xfrm>
            <a:off x="0" y="0"/>
            <a:ext cx="7772400" cy="5029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6D6B1CD-7D8A-CF62-BA46-1CE7FDCB306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0193" r="10193" b="19697"/>
          <a:stretch/>
        </p:blipFill>
        <p:spPr>
          <a:xfrm>
            <a:off x="-114300" y="-1143000"/>
            <a:ext cx="8001000" cy="6236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3EEC25-BEFE-F2B3-D0A6-00428CB572A4}"/>
              </a:ext>
            </a:extLst>
          </p:cNvPr>
          <p:cNvSpPr txBox="1"/>
          <p:nvPr/>
        </p:nvSpPr>
        <p:spPr>
          <a:xfrm>
            <a:off x="4648200" y="512275"/>
            <a:ext cx="23628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Photo Here</a:t>
            </a:r>
          </a:p>
          <a:p>
            <a:r>
              <a:rPr lang="en-US" sz="1200" dirty="0"/>
              <a:t>Format Shape</a:t>
            </a:r>
          </a:p>
          <a:p>
            <a:r>
              <a:rPr lang="en-US" sz="1200" dirty="0"/>
              <a:t>Fill</a:t>
            </a:r>
          </a:p>
          <a:p>
            <a:r>
              <a:rPr lang="en-US" sz="1200" dirty="0"/>
              <a:t>Picture or texture fill</a:t>
            </a:r>
          </a:p>
          <a:p>
            <a:r>
              <a:rPr lang="en-US" sz="1200" dirty="0"/>
              <a:t>From File</a:t>
            </a:r>
          </a:p>
          <a:p>
            <a:r>
              <a:rPr lang="en-US" sz="1200" dirty="0"/>
              <a:t>Keep Behind the Black Gradient so that text is legible</a:t>
            </a:r>
          </a:p>
        </p:txBody>
      </p:sp>
      <p:sp>
        <p:nvSpPr>
          <p:cNvPr id="8" name="object 16">
            <a:extLst>
              <a:ext uri="{FF2B5EF4-FFF2-40B4-BE49-F238E27FC236}">
                <a16:creationId xmlns:a16="http://schemas.microsoft.com/office/drawing/2014/main" id="{7C38A467-FB64-3AAC-F423-AC4E7572753C}"/>
              </a:ext>
            </a:extLst>
          </p:cNvPr>
          <p:cNvSpPr/>
          <p:nvPr/>
        </p:nvSpPr>
        <p:spPr>
          <a:xfrm>
            <a:off x="5326710" y="3878910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4">
                <a:moveTo>
                  <a:pt x="786384" y="0"/>
                </a:moveTo>
                <a:lnTo>
                  <a:pt x="0" y="0"/>
                </a:lnTo>
                <a:lnTo>
                  <a:pt x="0" y="786384"/>
                </a:lnTo>
                <a:lnTo>
                  <a:pt x="786384" y="786384"/>
                </a:lnTo>
                <a:lnTo>
                  <a:pt x="7863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940CE390-DD57-0B69-51A3-59DFB8C7687F}"/>
              </a:ext>
            </a:extLst>
          </p:cNvPr>
          <p:cNvSpPr txBox="1"/>
          <p:nvPr/>
        </p:nvSpPr>
        <p:spPr>
          <a:xfrm>
            <a:off x="676333" y="2890599"/>
            <a:ext cx="3743267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17220" marR="5080" indent="-605155">
              <a:lnSpc>
                <a:spcPct val="100000"/>
              </a:lnSpc>
              <a:spcBef>
                <a:spcPts val="100"/>
              </a:spcBef>
            </a:pP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Heading</a:t>
            </a:r>
            <a:r>
              <a:rPr sz="2500" b="1" spc="-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sz="2500" b="1" spc="-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placed</a:t>
            </a:r>
            <a:r>
              <a:rPr sz="2500" b="1" spc="-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2500" b="1" spc="-4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r>
              <a:rPr sz="2500" b="1" spc="-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2500" b="1" spc="-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well.</a:t>
            </a:r>
            <a:endParaRPr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2E2C85F3-9C9C-36EA-8EA3-1F0BB8901920}"/>
              </a:ext>
            </a:extLst>
          </p:cNvPr>
          <p:cNvSpPr txBox="1"/>
          <p:nvPr/>
        </p:nvSpPr>
        <p:spPr>
          <a:xfrm>
            <a:off x="2821938" y="4320773"/>
            <a:ext cx="114046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200" b="1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</a:t>
            </a:r>
            <a:r>
              <a:rPr sz="1200" b="1" spc="-1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-2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5EB191C1-C86F-5844-E452-9BD3CBA750FD}"/>
              </a:ext>
            </a:extLst>
          </p:cNvPr>
          <p:cNvSpPr/>
          <p:nvPr/>
        </p:nvSpPr>
        <p:spPr>
          <a:xfrm>
            <a:off x="5410352" y="3962565"/>
            <a:ext cx="619125" cy="619125"/>
          </a:xfrm>
          <a:custGeom>
            <a:avLst/>
            <a:gdLst/>
            <a:ahLst/>
            <a:cxnLst/>
            <a:rect l="l" t="t" r="r" b="b"/>
            <a:pathLst>
              <a:path w="619125" h="619125">
                <a:moveTo>
                  <a:pt x="619074" y="0"/>
                </a:moveTo>
                <a:lnTo>
                  <a:pt x="0" y="0"/>
                </a:lnTo>
                <a:lnTo>
                  <a:pt x="0" y="619074"/>
                </a:lnTo>
                <a:lnTo>
                  <a:pt x="619074" y="619074"/>
                </a:lnTo>
                <a:lnTo>
                  <a:pt x="61907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">
            <a:extLst>
              <a:ext uri="{FF2B5EF4-FFF2-40B4-BE49-F238E27FC236}">
                <a16:creationId xmlns:a16="http://schemas.microsoft.com/office/drawing/2014/main" id="{6B691242-9D70-D8B6-24F0-A85C255564B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11391"/>
            <a:ext cx="3526154" cy="5029706"/>
            <a:chOff x="-6349" y="0"/>
            <a:chExt cx="3526154" cy="5029706"/>
          </a:xfrm>
        </p:grpSpPr>
        <p:sp>
          <p:nvSpPr>
            <p:cNvPr id="22" name="object 3">
              <a:extLst>
                <a:ext uri="{FF2B5EF4-FFF2-40B4-BE49-F238E27FC236}">
                  <a16:creationId xmlns:a16="http://schemas.microsoft.com/office/drawing/2014/main" id="{0D658F18-6B83-3A1B-E830-A25A5EFFBFD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6349" y="0"/>
              <a:ext cx="3526154" cy="3526154"/>
            </a:xfrm>
            <a:custGeom>
              <a:avLst/>
              <a:gdLst/>
              <a:ahLst/>
              <a:cxnLst/>
              <a:rect l="l" t="t" r="r" b="b"/>
              <a:pathLst>
                <a:path w="3526154" h="3526154">
                  <a:moveTo>
                    <a:pt x="3525850" y="0"/>
                  </a:moveTo>
                  <a:lnTo>
                    <a:pt x="0" y="0"/>
                  </a:lnTo>
                  <a:lnTo>
                    <a:pt x="0" y="3525850"/>
                  </a:lnTo>
                  <a:lnTo>
                    <a:pt x="3525850" y="0"/>
                  </a:lnTo>
                  <a:close/>
                </a:path>
              </a:pathLst>
            </a:custGeom>
            <a:solidFill>
              <a:srgbClr val="010000"/>
            </a:solidFill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  <p:sp>
          <p:nvSpPr>
            <p:cNvPr id="23" name="object 4">
              <a:extLst>
                <a:ext uri="{FF2B5EF4-FFF2-40B4-BE49-F238E27FC236}">
                  <a16:creationId xmlns:a16="http://schemas.microsoft.com/office/drawing/2014/main" id="{D975AC52-9BB9-4C23-91B9-0BC20968AD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2477265"/>
              <a:ext cx="2729865" cy="644525"/>
            </a:xfrm>
            <a:custGeom>
              <a:avLst/>
              <a:gdLst/>
              <a:ahLst/>
              <a:cxnLst/>
              <a:rect l="l" t="t" r="r" b="b"/>
              <a:pathLst>
                <a:path w="2729865" h="644525">
                  <a:moveTo>
                    <a:pt x="2729865" y="417830"/>
                  </a:moveTo>
                  <a:lnTo>
                    <a:pt x="2729865" y="0"/>
                  </a:lnTo>
                  <a:lnTo>
                    <a:pt x="1644561" y="0"/>
                  </a:lnTo>
                  <a:lnTo>
                    <a:pt x="644474" y="0"/>
                  </a:lnTo>
                  <a:lnTo>
                    <a:pt x="0" y="644474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5">
              <a:extLst>
                <a:ext uri="{FF2B5EF4-FFF2-40B4-BE49-F238E27FC236}">
                  <a16:creationId xmlns:a16="http://schemas.microsoft.com/office/drawing/2014/main" id="{C11C5900-2910-26AB-1747-E8D0D27C72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3426966"/>
              <a:ext cx="1878964" cy="1602740"/>
            </a:xfrm>
            <a:custGeom>
              <a:avLst/>
              <a:gdLst/>
              <a:ahLst/>
              <a:cxnLst/>
              <a:rect l="l" t="t" r="r" b="b"/>
              <a:pathLst>
                <a:path w="1878964" h="1602739">
                  <a:moveTo>
                    <a:pt x="1109268" y="0"/>
                  </a:moveTo>
                  <a:lnTo>
                    <a:pt x="0" y="1110589"/>
                  </a:lnTo>
                  <a:lnTo>
                    <a:pt x="0" y="1602232"/>
                  </a:lnTo>
                  <a:lnTo>
                    <a:pt x="1047203" y="1602232"/>
                  </a:lnTo>
                  <a:lnTo>
                    <a:pt x="1878952" y="766229"/>
                  </a:lnTo>
                  <a:lnTo>
                    <a:pt x="1109268" y="766229"/>
                  </a:lnTo>
                  <a:lnTo>
                    <a:pt x="1109268" y="0"/>
                  </a:lnTo>
                  <a:close/>
                </a:path>
              </a:pathLst>
            </a:custGeom>
            <a:solidFill>
              <a:srgbClr val="F76902"/>
            </a:solidFill>
          </p:spPr>
          <p:txBody>
            <a:bodyPr wrap="square" lIns="0" tIns="0" rIns="0" bIns="0" rtlCol="0"/>
            <a:lstStyle/>
            <a:p>
              <a:pPr algn="l" rtl="0"/>
              <a:endParaRPr/>
            </a:p>
          </p:txBody>
        </p:sp>
      </p:grpSp>
      <p:sp>
        <p:nvSpPr>
          <p:cNvPr id="32" name="object 2">
            <a:extLst>
              <a:ext uri="{FF2B5EF4-FFF2-40B4-BE49-F238E27FC236}">
                <a16:creationId xmlns:a16="http://schemas.microsoft.com/office/drawing/2014/main" id="{9458E10F-7A03-88EE-C0B4-FADC1BF22023}"/>
              </a:ext>
            </a:extLst>
          </p:cNvPr>
          <p:cNvSpPr txBox="1"/>
          <p:nvPr/>
        </p:nvSpPr>
        <p:spPr>
          <a:xfrm>
            <a:off x="6189795" y="4015031"/>
            <a:ext cx="1430205" cy="49821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</a:t>
            </a:r>
            <a:r>
              <a:rPr sz="1050" spc="6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225"/>
              </a:lnSpc>
              <a:spcBef>
                <a:spcPts val="30"/>
              </a:spcBef>
            </a:pPr>
            <a:r>
              <a:rPr sz="10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  <a:r>
              <a:rPr sz="1050" spc="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r>
              <a:rPr sz="1050" spc="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1050" spc="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spc="-2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endParaRPr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345"/>
              </a:lnSpc>
            </a:pPr>
            <a:r>
              <a:rPr sz="1150" b="1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webaddress.rit.edu</a:t>
            </a:r>
            <a:endParaRPr sz="1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C6616EAD-A9AA-257A-B64B-1F390FFBF11F}"/>
              </a:ext>
            </a:extLst>
          </p:cNvPr>
          <p:cNvSpPr txBox="1"/>
          <p:nvPr/>
        </p:nvSpPr>
        <p:spPr>
          <a:xfrm>
            <a:off x="1297430" y="3729819"/>
            <a:ext cx="3049017" cy="382156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sz="11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nihil</a:t>
            </a:r>
            <a:r>
              <a:rPr sz="11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idus,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ipsanto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tempori</a:t>
            </a:r>
            <a:r>
              <a:rPr sz="11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beaur.</a:t>
            </a:r>
            <a:r>
              <a:rPr sz="1100" spc="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coribus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simi,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unti</a:t>
            </a:r>
            <a:r>
              <a:rPr sz="1100" spc="-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nobis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aligene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quas.</a:t>
            </a:r>
            <a:endParaRPr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3FC12C8-0427-BA3E-4BD0-2907667F49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001" t="19503"/>
          <a:stretch/>
        </p:blipFill>
        <p:spPr>
          <a:xfrm>
            <a:off x="320903" y="311484"/>
            <a:ext cx="2422297" cy="477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4AE8B6D-C45C-0358-00E8-25A5338CD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41E30C8-6DEC-95A0-99D6-ED019F6D72DA}"/>
              </a:ext>
            </a:extLst>
          </p:cNvPr>
          <p:cNvSpPr/>
          <p:nvPr/>
        </p:nvSpPr>
        <p:spPr>
          <a:xfrm>
            <a:off x="0" y="0"/>
            <a:ext cx="7772400" cy="50292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03798FE-06BF-4844-F684-EA7817F3D3D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193" r="10193" b="19697"/>
          <a:stretch/>
        </p:blipFill>
        <p:spPr>
          <a:xfrm>
            <a:off x="-114300" y="-1143000"/>
            <a:ext cx="8001000" cy="6236073"/>
          </a:xfrm>
          <a:prstGeom prst="rect">
            <a:avLst/>
          </a:prstGeom>
        </p:spPr>
      </p:pic>
      <p:sp>
        <p:nvSpPr>
          <p:cNvPr id="8" name="object 16">
            <a:extLst>
              <a:ext uri="{FF2B5EF4-FFF2-40B4-BE49-F238E27FC236}">
                <a16:creationId xmlns:a16="http://schemas.microsoft.com/office/drawing/2014/main" id="{4DB0ECA2-BCCC-B78E-2A6C-989123CC743C}"/>
              </a:ext>
            </a:extLst>
          </p:cNvPr>
          <p:cNvSpPr/>
          <p:nvPr/>
        </p:nvSpPr>
        <p:spPr>
          <a:xfrm>
            <a:off x="5326710" y="3878910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4">
                <a:moveTo>
                  <a:pt x="786384" y="0"/>
                </a:moveTo>
                <a:lnTo>
                  <a:pt x="0" y="0"/>
                </a:lnTo>
                <a:lnTo>
                  <a:pt x="0" y="786384"/>
                </a:lnTo>
                <a:lnTo>
                  <a:pt x="786384" y="786384"/>
                </a:lnTo>
                <a:lnTo>
                  <a:pt x="7863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25D66866-03BE-B89C-3E0E-B0417492BBFC}"/>
              </a:ext>
            </a:extLst>
          </p:cNvPr>
          <p:cNvSpPr txBox="1"/>
          <p:nvPr/>
        </p:nvSpPr>
        <p:spPr>
          <a:xfrm>
            <a:off x="676333" y="2890599"/>
            <a:ext cx="3743267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17220" marR="5080" indent="-605155">
              <a:lnSpc>
                <a:spcPct val="100000"/>
              </a:lnSpc>
              <a:spcBef>
                <a:spcPts val="100"/>
              </a:spcBef>
            </a:pP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Heading</a:t>
            </a:r>
            <a:r>
              <a:rPr sz="2500" b="1" spc="-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sz="2500" b="1" spc="-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placed</a:t>
            </a:r>
            <a:r>
              <a:rPr sz="2500" b="1" spc="-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2500" b="1" spc="-4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r>
              <a:rPr sz="2500" b="1" spc="-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2500" b="1" spc="-3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well.</a:t>
            </a:r>
            <a:endParaRPr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9A08945D-1A22-2A3F-6F39-9CE11289EFC9}"/>
              </a:ext>
            </a:extLst>
          </p:cNvPr>
          <p:cNvSpPr txBox="1"/>
          <p:nvPr/>
        </p:nvSpPr>
        <p:spPr>
          <a:xfrm>
            <a:off x="2821938" y="4320773"/>
            <a:ext cx="114046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  <a:r>
              <a:rPr sz="1200" b="1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</a:t>
            </a:r>
            <a:r>
              <a:rPr sz="1200" b="1" spc="-15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-2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152B552D-8C13-8FB2-2A5F-D1D5867383A1}"/>
              </a:ext>
            </a:extLst>
          </p:cNvPr>
          <p:cNvSpPr/>
          <p:nvPr/>
        </p:nvSpPr>
        <p:spPr>
          <a:xfrm>
            <a:off x="5410352" y="3962565"/>
            <a:ext cx="619125" cy="619125"/>
          </a:xfrm>
          <a:custGeom>
            <a:avLst/>
            <a:gdLst/>
            <a:ahLst/>
            <a:cxnLst/>
            <a:rect l="l" t="t" r="r" b="b"/>
            <a:pathLst>
              <a:path w="619125" h="619125">
                <a:moveTo>
                  <a:pt x="619074" y="0"/>
                </a:moveTo>
                <a:lnTo>
                  <a:pt x="0" y="0"/>
                </a:lnTo>
                <a:lnTo>
                  <a:pt x="0" y="619074"/>
                </a:lnTo>
                <a:lnTo>
                  <a:pt x="619074" y="619074"/>
                </a:lnTo>
                <a:lnTo>
                  <a:pt x="61907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">
            <a:extLst>
              <a:ext uri="{FF2B5EF4-FFF2-40B4-BE49-F238E27FC236}">
                <a16:creationId xmlns:a16="http://schemas.microsoft.com/office/drawing/2014/main" id="{9C814046-E4A3-7B35-54EE-AB11A78A585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3526154" cy="3526154"/>
          </a:xfrm>
          <a:custGeom>
            <a:avLst/>
            <a:gdLst/>
            <a:ahLst/>
            <a:cxnLst/>
            <a:rect l="l" t="t" r="r" b="b"/>
            <a:pathLst>
              <a:path w="3526154" h="3526154">
                <a:moveTo>
                  <a:pt x="3525850" y="0"/>
                </a:moveTo>
                <a:lnTo>
                  <a:pt x="0" y="0"/>
                </a:lnTo>
                <a:lnTo>
                  <a:pt x="0" y="3525850"/>
                </a:lnTo>
                <a:lnTo>
                  <a:pt x="3525850" y="0"/>
                </a:lnTo>
                <a:close/>
              </a:path>
            </a:pathLst>
          </a:custGeom>
          <a:solidFill>
            <a:srgbClr val="010000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F817413C-A728-9559-3F56-406B4EC8021C}"/>
              </a:ext>
            </a:extLst>
          </p:cNvPr>
          <p:cNvSpPr/>
          <p:nvPr/>
        </p:nvSpPr>
        <p:spPr>
          <a:xfrm>
            <a:off x="6349" y="2477265"/>
            <a:ext cx="2729865" cy="644525"/>
          </a:xfrm>
          <a:custGeom>
            <a:avLst/>
            <a:gdLst/>
            <a:ahLst/>
            <a:cxnLst/>
            <a:rect l="l" t="t" r="r" b="b"/>
            <a:pathLst>
              <a:path w="2729865" h="644525">
                <a:moveTo>
                  <a:pt x="2729865" y="417830"/>
                </a:moveTo>
                <a:lnTo>
                  <a:pt x="2729865" y="0"/>
                </a:lnTo>
                <a:lnTo>
                  <a:pt x="1644561" y="0"/>
                </a:lnTo>
                <a:lnTo>
                  <a:pt x="644474" y="0"/>
                </a:lnTo>
                <a:lnTo>
                  <a:pt x="0" y="64447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5">
            <a:extLst>
              <a:ext uri="{FF2B5EF4-FFF2-40B4-BE49-F238E27FC236}">
                <a16:creationId xmlns:a16="http://schemas.microsoft.com/office/drawing/2014/main" id="{2D8EFA6A-4712-3ADF-C4CC-90F439539F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9" y="3426966"/>
            <a:ext cx="1878964" cy="1602740"/>
          </a:xfrm>
          <a:custGeom>
            <a:avLst/>
            <a:gdLst/>
            <a:ahLst/>
            <a:cxnLst/>
            <a:rect l="l" t="t" r="r" b="b"/>
            <a:pathLst>
              <a:path w="1878964" h="1602739">
                <a:moveTo>
                  <a:pt x="1109268" y="0"/>
                </a:moveTo>
                <a:lnTo>
                  <a:pt x="0" y="1110589"/>
                </a:lnTo>
                <a:lnTo>
                  <a:pt x="0" y="1602232"/>
                </a:lnTo>
                <a:lnTo>
                  <a:pt x="1047203" y="1602232"/>
                </a:lnTo>
                <a:lnTo>
                  <a:pt x="1878952" y="766229"/>
                </a:lnTo>
                <a:lnTo>
                  <a:pt x="1109268" y="766229"/>
                </a:lnTo>
                <a:lnTo>
                  <a:pt x="1109268" y="0"/>
                </a:lnTo>
                <a:close/>
              </a:path>
            </a:pathLst>
          </a:custGeom>
          <a:solidFill>
            <a:srgbClr val="F76902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92AE18FF-61EE-2ADC-1809-7975341C16ED}"/>
              </a:ext>
            </a:extLst>
          </p:cNvPr>
          <p:cNvSpPr txBox="1"/>
          <p:nvPr/>
        </p:nvSpPr>
        <p:spPr>
          <a:xfrm>
            <a:off x="1297430" y="3729819"/>
            <a:ext cx="3049017" cy="382156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180"/>
              </a:spcBef>
            </a:pP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sz="11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nihil</a:t>
            </a:r>
            <a:r>
              <a:rPr sz="11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idus,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ipsanto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tempori</a:t>
            </a:r>
            <a:r>
              <a:rPr sz="11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beaur.</a:t>
            </a:r>
            <a:r>
              <a:rPr sz="1100" spc="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coribus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simi,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unti</a:t>
            </a:r>
            <a:r>
              <a:rPr sz="1100" spc="-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nobis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aligene</a:t>
            </a:r>
            <a:r>
              <a:rPr sz="1100"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quas.</a:t>
            </a:r>
            <a:endParaRPr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bject 2">
            <a:extLst>
              <a:ext uri="{FF2B5EF4-FFF2-40B4-BE49-F238E27FC236}">
                <a16:creationId xmlns:a16="http://schemas.microsoft.com/office/drawing/2014/main" id="{2E94E3B1-7E67-D2E9-94EF-2D96235871A3}"/>
              </a:ext>
            </a:extLst>
          </p:cNvPr>
          <p:cNvSpPr txBox="1"/>
          <p:nvPr/>
        </p:nvSpPr>
        <p:spPr>
          <a:xfrm>
            <a:off x="6189795" y="4015031"/>
            <a:ext cx="1430205" cy="49821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Caption</a:t>
            </a:r>
            <a:r>
              <a:rPr sz="105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spc="-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225"/>
              </a:lnSpc>
              <a:spcBef>
                <a:spcPts val="30"/>
              </a:spcBef>
            </a:pPr>
            <a:r>
              <a:rPr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  <a:r>
              <a:rPr sz="1050" spc="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r>
              <a:rPr sz="1050" spc="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1050" spc="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endParaRPr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ts val="1345"/>
              </a:lnSpc>
            </a:pPr>
            <a:r>
              <a:rPr sz="1150" b="1" spc="-10" dirty="0">
                <a:solidFill>
                  <a:srgbClr val="F76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webaddress.rit.edu</a:t>
            </a:r>
            <a:endParaRPr sz="1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485CCAB-7C35-B483-2F9A-96A6584829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001" t="19503"/>
          <a:stretch/>
        </p:blipFill>
        <p:spPr>
          <a:xfrm>
            <a:off x="320903" y="311484"/>
            <a:ext cx="2422297" cy="47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03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107</Words>
  <Application>Microsoft Macintosh PowerPoint</Application>
  <PresentationFormat>Custom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Zachary Clarry</cp:lastModifiedBy>
  <cp:revision>14</cp:revision>
  <dcterms:created xsi:type="dcterms:W3CDTF">2025-06-16T20:00:51Z</dcterms:created>
  <dcterms:modified xsi:type="dcterms:W3CDTF">2025-06-17T03:54:18Z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2025-06-16T00:00:00Z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2025-06-16T00:00:00Z</vt:filetime>
  </property>
  <property fmtid="{D5CDD505-2E9C-101B-9397-08002B2CF9AE}" pid="5" name="Producer">
    <vt:lpwstr>Adobe PDF Library 17.0</vt:lpwstr>
  </property>
</Properties>
</file>