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3886200" cy="10058400"/>
  <p:notesSz cx="38862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4"/>
    <p:restoredTop sz="93538"/>
  </p:normalViewPr>
  <p:slideViewPr>
    <p:cSldViewPr>
      <p:cViewPr>
        <p:scale>
          <a:sx n="400" d="100"/>
          <a:sy n="400" d="100"/>
        </p:scale>
        <p:origin x="624" y="-197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1465" y="3118104"/>
            <a:ext cx="330327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2930" y="5632704"/>
            <a:ext cx="272034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6462" y="3296409"/>
            <a:ext cx="2738755" cy="160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4310" y="2313432"/>
            <a:ext cx="3497580" cy="66385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6462" y="3296409"/>
            <a:ext cx="2738755" cy="160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4310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01393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6462" y="3296409"/>
            <a:ext cx="2738755" cy="160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5AD3A-6417-8952-EEFC-25510B08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92B640E-AACF-116C-19D3-42AD45C671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3886200" cy="32461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555398D4-26DD-BFC6-0452-C9F511C92F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246120"/>
            <a:ext cx="3886200" cy="2222500"/>
          </a:xfrm>
          <a:custGeom>
            <a:avLst/>
            <a:gdLst/>
            <a:ahLst/>
            <a:cxnLst/>
            <a:rect l="l" t="t" r="r" b="b"/>
            <a:pathLst>
              <a:path w="3886200" h="2222500">
                <a:moveTo>
                  <a:pt x="3886200" y="0"/>
                </a:moveTo>
                <a:lnTo>
                  <a:pt x="0" y="0"/>
                </a:lnTo>
                <a:lnTo>
                  <a:pt x="0" y="2221991"/>
                </a:lnTo>
                <a:lnTo>
                  <a:pt x="3886200" y="2221991"/>
                </a:lnTo>
                <a:lnTo>
                  <a:pt x="388620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2BE003E3-73A3-95D0-186C-F3775CD6E535}"/>
              </a:ext>
            </a:extLst>
          </p:cNvPr>
          <p:cNvSpPr txBox="1"/>
          <p:nvPr/>
        </p:nvSpPr>
        <p:spPr>
          <a:xfrm>
            <a:off x="1073910" y="5664262"/>
            <a:ext cx="2088389" cy="19019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8595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epta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mam,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6100"/>
              </a:lnSpc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doluptiur.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delbit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dolup-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tiur.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DD8C369-3C49-7878-1C3A-F27AEC51F2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1581" y="3296409"/>
            <a:ext cx="3183038" cy="2574936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469265" marR="74295" indent="-457200">
              <a:lnSpc>
                <a:spcPct val="79200"/>
              </a:lnSpc>
              <a:spcBef>
                <a:spcPts val="1095"/>
              </a:spcBef>
            </a:pP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30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2700">
              <a:lnSpc>
                <a:spcPts val="3800"/>
              </a:lnSpc>
            </a:pP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b="1" spc="-1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br>
              <a:rPr lang="en-US" b="1" spc="-1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spc="-1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4000" b="1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maninth</a:t>
            </a:r>
            <a:r>
              <a:rPr lang="en-US" sz="4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b="1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159B3C34-35DF-7EE5-6B5D-054564D6348B}"/>
              </a:ext>
            </a:extLst>
          </p:cNvPr>
          <p:cNvGrpSpPr/>
          <p:nvPr/>
        </p:nvGrpSpPr>
        <p:grpSpPr>
          <a:xfrm>
            <a:off x="0" y="7123177"/>
            <a:ext cx="945515" cy="1646555"/>
            <a:chOff x="0" y="7123177"/>
            <a:chExt cx="945515" cy="164655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FA6F5FB0-F659-F3CD-8C2A-CD8456435D1C}"/>
                </a:ext>
              </a:extLst>
            </p:cNvPr>
            <p:cNvSpPr/>
            <p:nvPr/>
          </p:nvSpPr>
          <p:spPr>
            <a:xfrm>
              <a:off x="0" y="7461745"/>
              <a:ext cx="945515" cy="1308100"/>
            </a:xfrm>
            <a:custGeom>
              <a:avLst/>
              <a:gdLst/>
              <a:ahLst/>
              <a:cxnLst/>
              <a:rect l="l" t="t" r="r" b="b"/>
              <a:pathLst>
                <a:path w="945515" h="1308100">
                  <a:moveTo>
                    <a:pt x="0" y="0"/>
                  </a:moveTo>
                  <a:lnTo>
                    <a:pt x="0" y="520966"/>
                  </a:lnTo>
                  <a:lnTo>
                    <a:pt x="301002" y="646303"/>
                  </a:lnTo>
                  <a:lnTo>
                    <a:pt x="301002" y="651929"/>
                  </a:lnTo>
                  <a:lnTo>
                    <a:pt x="0" y="795286"/>
                  </a:lnTo>
                  <a:lnTo>
                    <a:pt x="0" y="1307807"/>
                  </a:lnTo>
                  <a:lnTo>
                    <a:pt x="944905" y="907351"/>
                  </a:lnTo>
                  <a:lnTo>
                    <a:pt x="944905" y="402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1E531A81-D2B8-3702-D247-36F083CE3A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5468" y="7123177"/>
              <a:ext cx="539750" cy="741045"/>
            </a:xfrm>
            <a:custGeom>
              <a:avLst/>
              <a:gdLst/>
              <a:ahLst/>
              <a:cxnLst/>
              <a:rect l="l" t="t" r="r" b="b"/>
              <a:pathLst>
                <a:path w="539750" h="741045">
                  <a:moveTo>
                    <a:pt x="0" y="0"/>
                  </a:moveTo>
                  <a:lnTo>
                    <a:pt x="0" y="297446"/>
                  </a:lnTo>
                  <a:lnTo>
                    <a:pt x="171856" y="365417"/>
                  </a:lnTo>
                  <a:lnTo>
                    <a:pt x="171856" y="368617"/>
                  </a:lnTo>
                  <a:lnTo>
                    <a:pt x="0" y="447814"/>
                  </a:lnTo>
                  <a:lnTo>
                    <a:pt x="0" y="740435"/>
                  </a:lnTo>
                  <a:lnTo>
                    <a:pt x="539496" y="514464"/>
                  </a:lnTo>
                  <a:lnTo>
                    <a:pt x="539496" y="2259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8" name="object 8">
            <a:extLst>
              <a:ext uri="{FF2B5EF4-FFF2-40B4-BE49-F238E27FC236}">
                <a16:creationId xmlns:a16="http://schemas.microsoft.com/office/drawing/2014/main" id="{D4922CE8-E710-C3F4-3AD3-29EDFFA47485}"/>
              </a:ext>
            </a:extLst>
          </p:cNvPr>
          <p:cNvSpPr txBox="1"/>
          <p:nvPr/>
        </p:nvSpPr>
        <p:spPr>
          <a:xfrm>
            <a:off x="1073910" y="8513584"/>
            <a:ext cx="1295693" cy="47801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00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345"/>
              </a:lnSpc>
            </a:pPr>
            <a:r>
              <a:rPr sz="1000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AAE5CD46-B4E6-92FC-72F4-DEF888E8F663}"/>
              </a:ext>
            </a:extLst>
          </p:cNvPr>
          <p:cNvSpPr/>
          <p:nvPr/>
        </p:nvSpPr>
        <p:spPr>
          <a:xfrm>
            <a:off x="1075778" y="7804607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05BC61-AEFD-DC66-BFED-EF5728DBD289}"/>
              </a:ext>
            </a:extLst>
          </p:cNvPr>
          <p:cNvGrpSpPr/>
          <p:nvPr/>
        </p:nvGrpSpPr>
        <p:grpSpPr>
          <a:xfrm>
            <a:off x="1086028" y="9409638"/>
            <a:ext cx="622987" cy="235181"/>
            <a:chOff x="1086028" y="9409638"/>
            <a:chExt cx="622987" cy="235181"/>
          </a:xfrm>
        </p:grpSpPr>
        <p:pic>
          <p:nvPicPr>
            <p:cNvPr id="12" name="object 12">
              <a:extLst>
                <a:ext uri="{FF2B5EF4-FFF2-40B4-BE49-F238E27FC236}">
                  <a16:creationId xmlns:a16="http://schemas.microsoft.com/office/drawing/2014/main" id="{0165AF07-1D55-389A-0BF3-DF66FD241A2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0528" y="9409638"/>
              <a:ext cx="106895" cy="235000"/>
            </a:xfrm>
            <a:prstGeom prst="rect">
              <a:avLst/>
            </a:prstGeom>
          </p:spPr>
        </p:pic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771970B7-2340-CD0E-2AA0-A6BD4C8F7B21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9153" y="9409869"/>
              <a:ext cx="219862" cy="234950"/>
            </a:xfrm>
            <a:prstGeom prst="rect">
              <a:avLst/>
            </a:prstGeom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D6F08CEF-8409-93F1-C24E-D47CC839967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6028" y="9409655"/>
              <a:ext cx="234207" cy="234988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377C972-2D35-588E-8DAA-E590719949BB}"/>
              </a:ext>
            </a:extLst>
          </p:cNvPr>
          <p:cNvSpPr txBox="1"/>
          <p:nvPr/>
        </p:nvSpPr>
        <p:spPr>
          <a:xfrm>
            <a:off x="761682" y="873442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</p:spTree>
    <p:extLst>
      <p:ext uri="{BB962C8B-B14F-4D97-AF65-F5344CB8AC3E}">
        <p14:creationId xmlns:p14="http://schemas.microsoft.com/office/powerpoint/2010/main" val="22690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30C4C-D53E-9D84-CF14-DA48D7B57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ject 2">
            <a:extLst>
              <a:ext uri="{FF2B5EF4-FFF2-40B4-BE49-F238E27FC236}">
                <a16:creationId xmlns:a16="http://schemas.microsoft.com/office/drawing/2014/main" id="{5123868E-1412-CD39-88D9-44E6924331D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86200" cy="3246120"/>
          </a:xfrm>
          <a:prstGeom prst="rect">
            <a:avLst/>
          </a:prstGeom>
        </p:spPr>
      </p:pic>
      <p:sp>
        <p:nvSpPr>
          <p:cNvPr id="18" name="object 2">
            <a:extLst>
              <a:ext uri="{FF2B5EF4-FFF2-40B4-BE49-F238E27FC236}">
                <a16:creationId xmlns:a16="http://schemas.microsoft.com/office/drawing/2014/main" id="{FA0D3521-A77C-0F14-5D49-FCE790A76D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246120"/>
            <a:ext cx="3886200" cy="2222500"/>
          </a:xfrm>
          <a:custGeom>
            <a:avLst/>
            <a:gdLst/>
            <a:ahLst/>
            <a:cxnLst/>
            <a:rect l="l" t="t" r="r" b="b"/>
            <a:pathLst>
              <a:path w="3886200" h="2222500">
                <a:moveTo>
                  <a:pt x="3886200" y="0"/>
                </a:moveTo>
                <a:lnTo>
                  <a:pt x="0" y="0"/>
                </a:lnTo>
                <a:lnTo>
                  <a:pt x="0" y="2221991"/>
                </a:lnTo>
                <a:lnTo>
                  <a:pt x="3886200" y="2221991"/>
                </a:lnTo>
                <a:lnTo>
                  <a:pt x="388620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7D04DE8-CAF2-D5A4-CF60-7011FCFDE282}"/>
              </a:ext>
            </a:extLst>
          </p:cNvPr>
          <p:cNvSpPr txBox="1"/>
          <p:nvPr/>
        </p:nvSpPr>
        <p:spPr>
          <a:xfrm>
            <a:off x="1073910" y="5664262"/>
            <a:ext cx="2088389" cy="19019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8595">
              <a:lnSpc>
                <a:spcPct val="1061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epta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mam,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6100"/>
              </a:lnSpc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ipsantur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busan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dipsam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dolbit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doluptiur.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delbit</a:t>
            </a:r>
            <a:r>
              <a:rPr sz="11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atumen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eculla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dolup-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tiur.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Ullaccum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endta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11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sz="11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1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emquisi.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1200" b="1" spc="-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200" b="1" spc="-1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90E9BE4-F007-3D99-F92A-E0A5983260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1581" y="3296409"/>
            <a:ext cx="3183038" cy="2574936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469265" marR="74295" indent="-457200">
              <a:lnSpc>
                <a:spcPct val="79200"/>
              </a:lnSpc>
              <a:spcBef>
                <a:spcPts val="1095"/>
              </a:spcBef>
            </a:pP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30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2700">
              <a:lnSpc>
                <a:spcPts val="3800"/>
              </a:lnSpc>
            </a:pP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b="1" spc="-1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br>
              <a:rPr lang="en-US" b="1" spc="-1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spc="-1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4000" b="1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maninth</a:t>
            </a:r>
            <a:r>
              <a:rPr lang="en-US" sz="40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b="1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6388C104-AB5E-0D16-356E-B3B07684334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7123177"/>
            <a:ext cx="945515" cy="1646555"/>
            <a:chOff x="0" y="7123177"/>
            <a:chExt cx="945515" cy="164655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22FAC66D-3D5D-8F45-EBD5-23F65E0EDB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7461745"/>
              <a:ext cx="945515" cy="1308100"/>
            </a:xfrm>
            <a:custGeom>
              <a:avLst/>
              <a:gdLst/>
              <a:ahLst/>
              <a:cxnLst/>
              <a:rect l="l" t="t" r="r" b="b"/>
              <a:pathLst>
                <a:path w="945515" h="1308100">
                  <a:moveTo>
                    <a:pt x="0" y="0"/>
                  </a:moveTo>
                  <a:lnTo>
                    <a:pt x="0" y="520966"/>
                  </a:lnTo>
                  <a:lnTo>
                    <a:pt x="301002" y="646303"/>
                  </a:lnTo>
                  <a:lnTo>
                    <a:pt x="301002" y="651929"/>
                  </a:lnTo>
                  <a:lnTo>
                    <a:pt x="0" y="795286"/>
                  </a:lnTo>
                  <a:lnTo>
                    <a:pt x="0" y="1307807"/>
                  </a:lnTo>
                  <a:lnTo>
                    <a:pt x="944905" y="907351"/>
                  </a:lnTo>
                  <a:lnTo>
                    <a:pt x="944905" y="402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B1709617-FDD2-86C4-C841-EE7EBC8F0E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5468" y="7123177"/>
              <a:ext cx="539750" cy="741045"/>
            </a:xfrm>
            <a:custGeom>
              <a:avLst/>
              <a:gdLst/>
              <a:ahLst/>
              <a:cxnLst/>
              <a:rect l="l" t="t" r="r" b="b"/>
              <a:pathLst>
                <a:path w="539750" h="741045">
                  <a:moveTo>
                    <a:pt x="0" y="0"/>
                  </a:moveTo>
                  <a:lnTo>
                    <a:pt x="0" y="297446"/>
                  </a:lnTo>
                  <a:lnTo>
                    <a:pt x="171856" y="365417"/>
                  </a:lnTo>
                  <a:lnTo>
                    <a:pt x="171856" y="368617"/>
                  </a:lnTo>
                  <a:lnTo>
                    <a:pt x="0" y="447814"/>
                  </a:lnTo>
                  <a:lnTo>
                    <a:pt x="0" y="740435"/>
                  </a:lnTo>
                  <a:lnTo>
                    <a:pt x="539496" y="514464"/>
                  </a:lnTo>
                  <a:lnTo>
                    <a:pt x="539496" y="2259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8" name="object 8">
            <a:extLst>
              <a:ext uri="{FF2B5EF4-FFF2-40B4-BE49-F238E27FC236}">
                <a16:creationId xmlns:a16="http://schemas.microsoft.com/office/drawing/2014/main" id="{98B24C62-595F-C603-5C87-82242DD61273}"/>
              </a:ext>
            </a:extLst>
          </p:cNvPr>
          <p:cNvSpPr txBox="1"/>
          <p:nvPr/>
        </p:nvSpPr>
        <p:spPr>
          <a:xfrm>
            <a:off x="1073910" y="8513584"/>
            <a:ext cx="1295693" cy="47801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00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225"/>
              </a:lnSpc>
              <a:spcBef>
                <a:spcPts val="3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345"/>
              </a:lnSpc>
            </a:pPr>
            <a:r>
              <a:rPr sz="1000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11B029F-D54D-7D90-8BEA-0893E87A1872}"/>
              </a:ext>
            </a:extLst>
          </p:cNvPr>
          <p:cNvSpPr/>
          <p:nvPr/>
        </p:nvSpPr>
        <p:spPr>
          <a:xfrm>
            <a:off x="1075778" y="7804607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E3D0C68-78A9-8525-6DB5-157CD126DE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08" t="23690" r="3613" b="20295"/>
          <a:stretch/>
        </p:blipFill>
        <p:spPr>
          <a:xfrm>
            <a:off x="1073910" y="9384238"/>
            <a:ext cx="2028647" cy="28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167</Words>
  <Application>Microsoft Macintosh PowerPoint</Application>
  <PresentationFormat>Custom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Neue Haas Grotesk Display Std 65 Medium</vt:lpstr>
      <vt:lpstr>Arial</vt:lpstr>
      <vt:lpstr>Office Theme</vt:lpstr>
      <vt:lpstr>Headline goes here lorem ipsum      maninth. </vt:lpstr>
      <vt:lpstr>Headline goes here lorem ipsum      maninth.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10</cp:revision>
  <dcterms:created xsi:type="dcterms:W3CDTF">2025-06-16T14:42:07Z</dcterms:created>
  <dcterms:modified xsi:type="dcterms:W3CDTF">2025-06-17T03:16:15Z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