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3886200" cy="10058400"/>
  <p:notesSz cx="38862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  <a:srgbClr val="A1A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93" d="100"/>
          <a:sy n="93" d="100"/>
        </p:scale>
        <p:origin x="4264" y="-3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1465" y="3118104"/>
            <a:ext cx="330327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72808A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2930" y="5632704"/>
            <a:ext cx="272034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39960" y="9211273"/>
            <a:ext cx="577850" cy="267334"/>
          </a:xfrm>
          <a:prstGeom prst="rect">
            <a:avLst/>
          </a:prstGeom>
        </p:spPr>
        <p:txBody>
          <a:bodyPr lIns="0" tIns="0" rIns="0" bIns="0"/>
          <a:lstStyle>
            <a:lvl1pPr>
              <a:defRPr sz="1650" b="0" i="0">
                <a:solidFill>
                  <a:srgbClr val="FE6B00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pPr marL="12700">
              <a:lnSpc>
                <a:spcPts val="1950"/>
              </a:lnSpc>
            </a:pPr>
            <a:r>
              <a:rPr spc="-10" dirty="0"/>
              <a:t>rit.edu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0142" y="4109063"/>
            <a:ext cx="2010410" cy="746125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solidFill>
                  <a:srgbClr val="72808A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4310" y="2313432"/>
            <a:ext cx="3497580" cy="66385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39960" y="9211273"/>
            <a:ext cx="577850" cy="267334"/>
          </a:xfrm>
          <a:prstGeom prst="rect">
            <a:avLst/>
          </a:prstGeom>
        </p:spPr>
        <p:txBody>
          <a:bodyPr lIns="0" tIns="0" rIns="0" bIns="0"/>
          <a:lstStyle>
            <a:lvl1pPr>
              <a:defRPr sz="1650" b="0" i="0">
                <a:solidFill>
                  <a:srgbClr val="FE6B00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pPr marL="12700">
              <a:lnSpc>
                <a:spcPts val="1950"/>
              </a:lnSpc>
            </a:pPr>
            <a:r>
              <a:rPr spc="-10" dirty="0"/>
              <a:t>rit.edu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0142" y="4109063"/>
            <a:ext cx="2010410" cy="746125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solidFill>
                  <a:srgbClr val="72808A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4310" y="2313432"/>
            <a:ext cx="1690497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01393" y="2313432"/>
            <a:ext cx="1690497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539960" y="9211273"/>
            <a:ext cx="577850" cy="267334"/>
          </a:xfrm>
          <a:prstGeom prst="rect">
            <a:avLst/>
          </a:prstGeom>
        </p:spPr>
        <p:txBody>
          <a:bodyPr lIns="0" tIns="0" rIns="0" bIns="0"/>
          <a:lstStyle>
            <a:lvl1pPr>
              <a:defRPr sz="1650" b="0" i="0">
                <a:solidFill>
                  <a:srgbClr val="FE6B00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pPr marL="12700">
              <a:lnSpc>
                <a:spcPts val="1950"/>
              </a:lnSpc>
            </a:pPr>
            <a:r>
              <a:rPr spc="-10" dirty="0"/>
              <a:t>rit.edu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0142" y="4109063"/>
            <a:ext cx="2010410" cy="746125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solidFill>
                  <a:srgbClr val="72808A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539960" y="9211273"/>
            <a:ext cx="577850" cy="267334"/>
          </a:xfrm>
          <a:prstGeom prst="rect">
            <a:avLst/>
          </a:prstGeom>
        </p:spPr>
        <p:txBody>
          <a:bodyPr lIns="0" tIns="0" rIns="0" bIns="0"/>
          <a:lstStyle>
            <a:lvl1pPr>
              <a:defRPr sz="1650" b="0" i="0">
                <a:solidFill>
                  <a:srgbClr val="FE6B00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pPr marL="12700">
              <a:lnSpc>
                <a:spcPts val="1950"/>
              </a:lnSpc>
            </a:pPr>
            <a:r>
              <a:rPr spc="-10" dirty="0"/>
              <a:t>rit.edu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539960" y="9211273"/>
            <a:ext cx="577850" cy="267334"/>
          </a:xfrm>
          <a:prstGeom prst="rect">
            <a:avLst/>
          </a:prstGeom>
        </p:spPr>
        <p:txBody>
          <a:bodyPr lIns="0" tIns="0" rIns="0" bIns="0"/>
          <a:lstStyle>
            <a:lvl1pPr>
              <a:defRPr sz="1650" b="0" i="0">
                <a:solidFill>
                  <a:srgbClr val="FE6B00"/>
                </a:solidFill>
                <a:latin typeface="Neue Haas Grotesk Display Std 55 Roman"/>
                <a:cs typeface="Neue Haas Grotesk Display Std 55 Roman"/>
              </a:defRPr>
            </a:lvl1pPr>
          </a:lstStyle>
          <a:p>
            <a:pPr marL="12700">
              <a:lnSpc>
                <a:spcPts val="1950"/>
              </a:lnSpc>
            </a:pPr>
            <a:r>
              <a:rPr spc="-10" dirty="0"/>
              <a:t>rit.edu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>
            <a:extLst>
              <a:ext uri="{FF2B5EF4-FFF2-40B4-BE49-F238E27FC236}">
                <a16:creationId xmlns:a16="http://schemas.microsoft.com/office/drawing/2014/main" id="{1DB95593-C68A-8C71-6CE2-132252DDF2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6050" y="146050"/>
            <a:ext cx="3594100" cy="9766300"/>
          </a:xfrm>
          <a:custGeom>
            <a:avLst/>
            <a:gdLst/>
            <a:ahLst/>
            <a:cxnLst/>
            <a:rect l="l" t="t" r="r" b="b"/>
            <a:pathLst>
              <a:path w="3594100" h="9766300">
                <a:moveTo>
                  <a:pt x="3593591" y="0"/>
                </a:moveTo>
                <a:lnTo>
                  <a:pt x="0" y="0"/>
                </a:lnTo>
                <a:lnTo>
                  <a:pt x="0" y="9765792"/>
                </a:lnTo>
                <a:lnTo>
                  <a:pt x="3593591" y="9765792"/>
                </a:lnTo>
                <a:lnTo>
                  <a:pt x="3593591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4FB543F4-9094-E6B3-A87F-65D7172504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929244"/>
            <a:ext cx="2179955" cy="3997325"/>
          </a:xfrm>
          <a:custGeom>
            <a:avLst/>
            <a:gdLst/>
            <a:ahLst/>
            <a:cxnLst/>
            <a:rect l="l" t="t" r="r" b="b"/>
            <a:pathLst>
              <a:path w="2179955" h="3997325">
                <a:moveTo>
                  <a:pt x="374992" y="0"/>
                </a:moveTo>
                <a:lnTo>
                  <a:pt x="0" y="377253"/>
                </a:lnTo>
                <a:lnTo>
                  <a:pt x="0" y="3997147"/>
                </a:lnTo>
                <a:lnTo>
                  <a:pt x="2179485" y="1796389"/>
                </a:lnTo>
                <a:lnTo>
                  <a:pt x="374992" y="1796389"/>
                </a:lnTo>
                <a:lnTo>
                  <a:pt x="374992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>
              <a:solidFill>
                <a:srgbClr val="F86901"/>
              </a:solidFill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539960" y="7765705"/>
            <a:ext cx="1738630" cy="1083374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 marR="5080">
              <a:lnSpc>
                <a:spcPct val="76900"/>
              </a:lnSpc>
              <a:spcBef>
                <a:spcPts val="595"/>
              </a:spcBef>
            </a:pP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apern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atem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</a:t>
            </a:r>
            <a:r>
              <a:rPr sz="1600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hene</a:t>
            </a:r>
            <a:r>
              <a:rPr sz="1600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sz="1600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quidit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sim.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100"/>
              </a:lnSpc>
            </a:pPr>
            <a:r>
              <a:rPr sz="1600" spc="-8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6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</a:t>
            </a:r>
            <a:r>
              <a:rPr sz="16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6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49908" y="7700878"/>
            <a:ext cx="347980" cy="0"/>
          </a:xfrm>
          <a:custGeom>
            <a:avLst/>
            <a:gdLst/>
            <a:ahLst/>
            <a:cxnLst/>
            <a:rect l="l" t="t" r="r" b="b"/>
            <a:pathLst>
              <a:path w="347980">
                <a:moveTo>
                  <a:pt x="0" y="0"/>
                </a:moveTo>
                <a:lnTo>
                  <a:pt x="347827" y="0"/>
                </a:lnTo>
              </a:path>
            </a:pathLst>
          </a:custGeom>
          <a:ln w="34404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00142" y="4109063"/>
            <a:ext cx="2010410" cy="1084912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 indent="111760">
              <a:lnSpc>
                <a:spcPts val="2550"/>
              </a:lnSpc>
              <a:spcBef>
                <a:spcPts val="660"/>
              </a:spcBef>
            </a:pPr>
            <a:r>
              <a:rPr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r>
              <a:rPr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pc="-7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r>
              <a:rPr spc="-7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4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6881" y="4838442"/>
            <a:ext cx="2204754" cy="939168"/>
          </a:xfrm>
          <a:prstGeom prst="rect">
            <a:avLst/>
          </a:prstGeom>
        </p:spPr>
        <p:txBody>
          <a:bodyPr vert="horz" wrap="square" lIns="0" tIns="158750" rIns="0" bIns="0" rtlCol="0">
            <a:spAutoFit/>
          </a:bodyPr>
          <a:lstStyle/>
          <a:p>
            <a:pPr marL="12700" marR="5080" indent="524510">
              <a:lnSpc>
                <a:spcPct val="73100"/>
              </a:lnSpc>
              <a:spcBef>
                <a:spcPts val="1250"/>
              </a:spcBef>
            </a:pPr>
            <a:r>
              <a:rPr sz="3450" b="1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345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endParaRPr sz="3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67280" y="5621667"/>
            <a:ext cx="1550035" cy="5568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45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Utorem</a:t>
            </a:r>
            <a:endParaRPr sz="3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747" y="5988255"/>
            <a:ext cx="2860353" cy="54822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45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z="345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5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sz="3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46304" y="911605"/>
            <a:ext cx="3594100" cy="3056890"/>
          </a:xfrm>
          <a:custGeom>
            <a:avLst/>
            <a:gdLst/>
            <a:ahLst/>
            <a:cxnLst/>
            <a:rect l="l" t="t" r="r" b="b"/>
            <a:pathLst>
              <a:path w="3594100" h="3056890">
                <a:moveTo>
                  <a:pt x="3593591" y="0"/>
                </a:moveTo>
                <a:lnTo>
                  <a:pt x="0" y="0"/>
                </a:lnTo>
                <a:lnTo>
                  <a:pt x="0" y="3056890"/>
                </a:lnTo>
                <a:lnTo>
                  <a:pt x="3593591" y="3056890"/>
                </a:lnTo>
                <a:lnTo>
                  <a:pt x="3593591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1539960" y="9211273"/>
            <a:ext cx="707940" cy="24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50"/>
              </a:lnSpc>
            </a:pPr>
            <a:r>
              <a:rPr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4F4FD6-3A64-374F-4735-5BCCC5C356E0}"/>
              </a:ext>
            </a:extLst>
          </p:cNvPr>
          <p:cNvSpPr txBox="1"/>
          <p:nvPr/>
        </p:nvSpPr>
        <p:spPr>
          <a:xfrm>
            <a:off x="761682" y="1648218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15BC863B-A84D-1647-F8FB-75CA0C86C6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001" t="19503"/>
          <a:stretch/>
        </p:blipFill>
        <p:spPr>
          <a:xfrm>
            <a:off x="588275" y="327971"/>
            <a:ext cx="2802625" cy="5522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A440F-0ED9-B463-BA8F-FA94195F9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>
            <a:extLst>
              <a:ext uri="{FF2B5EF4-FFF2-40B4-BE49-F238E27FC236}">
                <a16:creationId xmlns:a16="http://schemas.microsoft.com/office/drawing/2014/main" id="{5E5CEAD0-722D-1B91-D970-BA448652CD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6050" y="146050"/>
            <a:ext cx="3594100" cy="9766300"/>
          </a:xfrm>
          <a:custGeom>
            <a:avLst/>
            <a:gdLst/>
            <a:ahLst/>
            <a:cxnLst/>
            <a:rect l="l" t="t" r="r" b="b"/>
            <a:pathLst>
              <a:path w="3594100" h="9766300">
                <a:moveTo>
                  <a:pt x="3593591" y="0"/>
                </a:moveTo>
                <a:lnTo>
                  <a:pt x="0" y="0"/>
                </a:lnTo>
                <a:lnTo>
                  <a:pt x="0" y="9765792"/>
                </a:lnTo>
                <a:lnTo>
                  <a:pt x="3593591" y="9765792"/>
                </a:lnTo>
                <a:lnTo>
                  <a:pt x="3593591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8" name="object 14">
            <a:extLst>
              <a:ext uri="{FF2B5EF4-FFF2-40B4-BE49-F238E27FC236}">
                <a16:creationId xmlns:a16="http://schemas.microsoft.com/office/drawing/2014/main" id="{843A434C-658A-9F57-D59E-B85B96C192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304" y="914176"/>
            <a:ext cx="3593591" cy="3056902"/>
          </a:xfrm>
          <a:prstGeom prst="rect">
            <a:avLst/>
          </a:prstGeom>
        </p:spPr>
      </p:pic>
      <p:sp>
        <p:nvSpPr>
          <p:cNvPr id="20" name="object 3">
            <a:extLst>
              <a:ext uri="{FF2B5EF4-FFF2-40B4-BE49-F238E27FC236}">
                <a16:creationId xmlns:a16="http://schemas.microsoft.com/office/drawing/2014/main" id="{DD3784AD-DC82-049C-180A-2BF9601B64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929244"/>
            <a:ext cx="2179955" cy="3997325"/>
          </a:xfrm>
          <a:custGeom>
            <a:avLst/>
            <a:gdLst/>
            <a:ahLst/>
            <a:cxnLst/>
            <a:rect l="l" t="t" r="r" b="b"/>
            <a:pathLst>
              <a:path w="2179955" h="3997325">
                <a:moveTo>
                  <a:pt x="374992" y="0"/>
                </a:moveTo>
                <a:lnTo>
                  <a:pt x="0" y="377253"/>
                </a:lnTo>
                <a:lnTo>
                  <a:pt x="0" y="3997147"/>
                </a:lnTo>
                <a:lnTo>
                  <a:pt x="2179485" y="1796389"/>
                </a:lnTo>
                <a:lnTo>
                  <a:pt x="374992" y="1796389"/>
                </a:lnTo>
                <a:lnTo>
                  <a:pt x="374992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>
              <a:solidFill>
                <a:srgbClr val="F86901"/>
              </a:solidFill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26BFE0E7-BFE8-A4BB-9D34-1529A5AEB490}"/>
              </a:ext>
            </a:extLst>
          </p:cNvPr>
          <p:cNvSpPr txBox="1"/>
          <p:nvPr/>
        </p:nvSpPr>
        <p:spPr>
          <a:xfrm>
            <a:off x="1539960" y="7765705"/>
            <a:ext cx="1738630" cy="1083374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 marR="5080">
              <a:lnSpc>
                <a:spcPct val="76900"/>
              </a:lnSpc>
              <a:spcBef>
                <a:spcPts val="595"/>
              </a:spcBef>
            </a:pP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apern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atem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</a:t>
            </a:r>
            <a:r>
              <a:rPr sz="1600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hene</a:t>
            </a:r>
            <a:r>
              <a:rPr sz="1600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sz="1600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quidit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sz="16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sim.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100"/>
              </a:lnSpc>
            </a:pPr>
            <a:r>
              <a:rPr sz="1600" spc="-8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6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</a:t>
            </a:r>
            <a:r>
              <a:rPr sz="16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6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831380EE-1F50-6EAD-D997-A768D9C6AAC6}"/>
              </a:ext>
            </a:extLst>
          </p:cNvPr>
          <p:cNvSpPr/>
          <p:nvPr/>
        </p:nvSpPr>
        <p:spPr>
          <a:xfrm>
            <a:off x="1549908" y="7700878"/>
            <a:ext cx="347980" cy="0"/>
          </a:xfrm>
          <a:custGeom>
            <a:avLst/>
            <a:gdLst/>
            <a:ahLst/>
            <a:cxnLst/>
            <a:rect l="l" t="t" r="r" b="b"/>
            <a:pathLst>
              <a:path w="347980">
                <a:moveTo>
                  <a:pt x="0" y="0"/>
                </a:moveTo>
                <a:lnTo>
                  <a:pt x="347827" y="0"/>
                </a:lnTo>
              </a:path>
            </a:pathLst>
          </a:custGeom>
          <a:ln w="34404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63AEF127-6FD7-60AC-C555-26B3C451556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0142" y="4109063"/>
            <a:ext cx="2010410" cy="1084912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 indent="111760">
              <a:lnSpc>
                <a:spcPts val="2550"/>
              </a:lnSpc>
              <a:spcBef>
                <a:spcPts val="660"/>
              </a:spcBef>
            </a:pPr>
            <a:r>
              <a:rPr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r>
              <a:rPr spc="-10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pc="-7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r>
              <a:rPr spc="-7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40" dirty="0">
                <a:solidFill>
                  <a:srgbClr val="A1AB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C51CA59-484D-E869-A83B-89559068DCFA}"/>
              </a:ext>
            </a:extLst>
          </p:cNvPr>
          <p:cNvSpPr txBox="1"/>
          <p:nvPr/>
        </p:nvSpPr>
        <p:spPr>
          <a:xfrm>
            <a:off x="716881" y="4838442"/>
            <a:ext cx="2204754" cy="939168"/>
          </a:xfrm>
          <a:prstGeom prst="rect">
            <a:avLst/>
          </a:prstGeom>
        </p:spPr>
        <p:txBody>
          <a:bodyPr vert="horz" wrap="square" lIns="0" tIns="158750" rIns="0" bIns="0" rtlCol="0">
            <a:spAutoFit/>
          </a:bodyPr>
          <a:lstStyle/>
          <a:p>
            <a:pPr marL="12700" marR="5080" indent="524510">
              <a:lnSpc>
                <a:spcPct val="73100"/>
              </a:lnSpc>
              <a:spcBef>
                <a:spcPts val="1250"/>
              </a:spcBef>
            </a:pPr>
            <a:r>
              <a:rPr sz="3450" b="1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345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endParaRPr sz="3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09FDD729-3231-43E5-EEC4-72843C00B3CA}"/>
              </a:ext>
            </a:extLst>
          </p:cNvPr>
          <p:cNvSpPr txBox="1"/>
          <p:nvPr/>
        </p:nvSpPr>
        <p:spPr>
          <a:xfrm>
            <a:off x="1267280" y="5621667"/>
            <a:ext cx="1550035" cy="5568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45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Utorem</a:t>
            </a:r>
            <a:endParaRPr sz="3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41DD6C8C-DAD6-29A0-0994-EAF2D9A9B37D}"/>
              </a:ext>
            </a:extLst>
          </p:cNvPr>
          <p:cNvSpPr txBox="1"/>
          <p:nvPr/>
        </p:nvSpPr>
        <p:spPr>
          <a:xfrm>
            <a:off x="606747" y="5988255"/>
            <a:ext cx="2860353" cy="54822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45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z="345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5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sz="3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>
            <a:extLst>
              <a:ext uri="{FF2B5EF4-FFF2-40B4-BE49-F238E27FC236}">
                <a16:creationId xmlns:a16="http://schemas.microsoft.com/office/drawing/2014/main" id="{6F38A736-6C9B-FDD4-BC16-1267C237DDD6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539960" y="9211273"/>
            <a:ext cx="707940" cy="24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50"/>
              </a:lnSpc>
            </a:pPr>
            <a:r>
              <a:rPr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2B0B7D6-51D1-AB18-0A97-C3AD414BA8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5001" t="19503"/>
          <a:stretch/>
        </p:blipFill>
        <p:spPr>
          <a:xfrm>
            <a:off x="588275" y="327971"/>
            <a:ext cx="2802625" cy="55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0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73</Words>
  <Application>Microsoft Macintosh PowerPoint</Application>
  <PresentationFormat>Custom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Neue Haas Grotesk Display Std 55 Roman</vt:lpstr>
      <vt:lpstr>Arial</vt:lpstr>
      <vt:lpstr>Office Theme</vt:lpstr>
      <vt:lpstr>Intro text more intro text</vt:lpstr>
      <vt:lpstr>Intro text more intro 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10</cp:revision>
  <dcterms:created xsi:type="dcterms:W3CDTF">2025-06-16T19:43:36Z</dcterms:created>
  <dcterms:modified xsi:type="dcterms:W3CDTF">2025-06-17T03:51:42Z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