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3886200" cy="10058400"/>
  <p:notesSz cx="38862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95" d="100"/>
          <a:sy n="95" d="100"/>
        </p:scale>
        <p:origin x="3024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1465" y="3118104"/>
            <a:ext cx="330327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2930" y="5632704"/>
            <a:ext cx="272034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4310" y="2313432"/>
            <a:ext cx="1690497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01393" y="2313432"/>
            <a:ext cx="1690497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714500"/>
            <a:ext cx="3886200" cy="7357745"/>
          </a:xfrm>
          <a:custGeom>
            <a:avLst/>
            <a:gdLst/>
            <a:ahLst/>
            <a:cxnLst/>
            <a:rect l="l" t="t" r="r" b="b"/>
            <a:pathLst>
              <a:path w="3886200" h="7357745">
                <a:moveTo>
                  <a:pt x="3886200" y="0"/>
                </a:moveTo>
                <a:lnTo>
                  <a:pt x="428625" y="0"/>
                </a:lnTo>
                <a:lnTo>
                  <a:pt x="0" y="428637"/>
                </a:lnTo>
                <a:lnTo>
                  <a:pt x="0" y="7357478"/>
                </a:lnTo>
                <a:lnTo>
                  <a:pt x="3886200" y="3471125"/>
                </a:lnTo>
                <a:lnTo>
                  <a:pt x="3886200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" y="4588893"/>
            <a:ext cx="3649979" cy="5469890"/>
          </a:xfrm>
          <a:custGeom>
            <a:avLst/>
            <a:gdLst/>
            <a:ahLst/>
            <a:cxnLst/>
            <a:rect l="l" t="t" r="r" b="b"/>
            <a:pathLst>
              <a:path w="3649979" h="5469890">
                <a:moveTo>
                  <a:pt x="3649662" y="0"/>
                </a:moveTo>
                <a:lnTo>
                  <a:pt x="452831" y="0"/>
                </a:lnTo>
                <a:lnTo>
                  <a:pt x="0" y="452831"/>
                </a:lnTo>
                <a:lnTo>
                  <a:pt x="0" y="5469509"/>
                </a:lnTo>
                <a:lnTo>
                  <a:pt x="1377213" y="5469509"/>
                </a:lnTo>
                <a:lnTo>
                  <a:pt x="3649662" y="3197034"/>
                </a:lnTo>
                <a:lnTo>
                  <a:pt x="36496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4588891"/>
            <a:ext cx="3649979" cy="5469890"/>
          </a:xfrm>
          <a:custGeom>
            <a:avLst/>
            <a:gdLst/>
            <a:ahLst/>
            <a:cxnLst/>
            <a:rect l="l" t="t" r="r" b="b"/>
            <a:pathLst>
              <a:path w="3649979" h="5469890">
                <a:moveTo>
                  <a:pt x="0" y="452837"/>
                </a:moveTo>
                <a:lnTo>
                  <a:pt x="452835" y="0"/>
                </a:lnTo>
                <a:lnTo>
                  <a:pt x="3649666" y="0"/>
                </a:lnTo>
                <a:lnTo>
                  <a:pt x="3649666" y="3197047"/>
                </a:lnTo>
                <a:lnTo>
                  <a:pt x="1377211" y="5469509"/>
                </a:lnTo>
              </a:path>
            </a:pathLst>
          </a:custGeom>
          <a:ln w="15493">
            <a:solidFill>
              <a:srgbClr val="F769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0"/>
            <a:ext cx="3886200" cy="340995"/>
          </a:xfrm>
          <a:custGeom>
            <a:avLst/>
            <a:gdLst/>
            <a:ahLst/>
            <a:cxnLst/>
            <a:rect l="l" t="t" r="r" b="b"/>
            <a:pathLst>
              <a:path w="3886200" h="340995">
                <a:moveTo>
                  <a:pt x="3886200" y="0"/>
                </a:moveTo>
                <a:lnTo>
                  <a:pt x="0" y="0"/>
                </a:lnTo>
                <a:lnTo>
                  <a:pt x="0" y="340423"/>
                </a:lnTo>
                <a:lnTo>
                  <a:pt x="3886200" y="340423"/>
                </a:lnTo>
                <a:lnTo>
                  <a:pt x="3886200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610362" y="5081454"/>
            <a:ext cx="347980" cy="0"/>
          </a:xfrm>
          <a:custGeom>
            <a:avLst/>
            <a:gdLst/>
            <a:ahLst/>
            <a:cxnLst/>
            <a:rect l="l" t="t" r="r" b="b"/>
            <a:pathLst>
              <a:path w="347980">
                <a:moveTo>
                  <a:pt x="0" y="0"/>
                </a:moveTo>
                <a:lnTo>
                  <a:pt x="347827" y="0"/>
                </a:lnTo>
              </a:path>
            </a:pathLst>
          </a:custGeom>
          <a:ln w="34404">
            <a:solidFill>
              <a:srgbClr val="F769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3936" y="2022196"/>
            <a:ext cx="2420620" cy="215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936" y="2022196"/>
            <a:ext cx="2420620" cy="215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Neue Haas Grotesk Display Std 65 Medium"/>
                <a:cs typeface="Neue Haas Grotesk Display Std 65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21308" y="9354312"/>
            <a:ext cx="1243584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4310" y="9354312"/>
            <a:ext cx="893826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798064" y="9354312"/>
            <a:ext cx="893826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>
            <a:grpSpLocks noGrp="1" noUngrp="1" noRot="1" noMove="1" noResize="1"/>
          </p:cNvGrpSpPr>
          <p:nvPr/>
        </p:nvGrpSpPr>
        <p:grpSpPr>
          <a:xfrm>
            <a:off x="0" y="0"/>
            <a:ext cx="3886200" cy="10058400"/>
            <a:chOff x="0" y="0"/>
            <a:chExt cx="3886200" cy="10058400"/>
          </a:xfrm>
        </p:grpSpPr>
        <p:sp>
          <p:nvSpPr>
            <p:cNvPr id="4" name="object 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143435" y="9315627"/>
              <a:ext cx="742950" cy="742950"/>
            </a:xfrm>
            <a:custGeom>
              <a:avLst/>
              <a:gdLst/>
              <a:ahLst/>
              <a:cxnLst/>
              <a:rect l="l" t="t" r="r" b="b"/>
              <a:pathLst>
                <a:path w="742950" h="742950">
                  <a:moveTo>
                    <a:pt x="742759" y="0"/>
                  </a:moveTo>
                  <a:lnTo>
                    <a:pt x="0" y="742772"/>
                  </a:lnTo>
                  <a:lnTo>
                    <a:pt x="742759" y="742772"/>
                  </a:lnTo>
                  <a:lnTo>
                    <a:pt x="742759" y="0"/>
                  </a:lnTo>
                  <a:close/>
                </a:path>
              </a:pathLst>
            </a:custGeom>
            <a:solidFill>
              <a:srgbClr val="D8DB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87" y="1587"/>
              <a:ext cx="3883025" cy="10055225"/>
            </a:xfrm>
            <a:custGeom>
              <a:avLst/>
              <a:gdLst/>
              <a:ahLst/>
              <a:cxnLst/>
              <a:rect l="l" t="t" r="r" b="b"/>
              <a:pathLst>
                <a:path w="3883025" h="10055225">
                  <a:moveTo>
                    <a:pt x="0" y="10055225"/>
                  </a:moveTo>
                  <a:lnTo>
                    <a:pt x="3883025" y="10055225"/>
                  </a:lnTo>
                  <a:lnTo>
                    <a:pt x="3883025" y="0"/>
                  </a:lnTo>
                  <a:lnTo>
                    <a:pt x="0" y="0"/>
                  </a:lnTo>
                  <a:lnTo>
                    <a:pt x="0" y="1005522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503935" y="2022196"/>
            <a:ext cx="2639500" cy="216726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12700" marR="5080">
              <a:lnSpc>
                <a:spcPts val="4000"/>
              </a:lnSpc>
              <a:spcBef>
                <a:spcPts val="900"/>
              </a:spcBef>
            </a:pPr>
            <a:r>
              <a:rPr b="1" spc="-10" dirty="0">
                <a:latin typeface="Arial" panose="020B0604020202020204" pitchFamily="34" charset="0"/>
                <a:cs typeface="Arial" panose="020B0604020202020204" pitchFamily="34" charset="0"/>
              </a:rPr>
              <a:t>Headline </a:t>
            </a: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b="1" spc="-20" dirty="0"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b="1" spc="-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-10" dirty="0">
                <a:latin typeface="Arial" panose="020B0604020202020204" pitchFamily="34" charset="0"/>
                <a:cs typeface="Arial" panose="020B0604020202020204" pitchFamily="34" charset="0"/>
              </a:rPr>
              <a:t>facimai osaiorem.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564997" y="8034019"/>
            <a:ext cx="1451610" cy="1290320"/>
            <a:chOff x="564997" y="8034019"/>
            <a:chExt cx="1451610" cy="1290320"/>
          </a:xfrm>
        </p:grpSpPr>
        <p:sp>
          <p:nvSpPr>
            <p:cNvPr id="8" name="object 8"/>
            <p:cNvSpPr/>
            <p:nvPr/>
          </p:nvSpPr>
          <p:spPr>
            <a:xfrm>
              <a:off x="564997" y="8034019"/>
              <a:ext cx="786765" cy="786765"/>
            </a:xfrm>
            <a:custGeom>
              <a:avLst/>
              <a:gdLst/>
              <a:ahLst/>
              <a:cxnLst/>
              <a:rect l="l" t="t" r="r" b="b"/>
              <a:pathLst>
                <a:path w="786765" h="786765">
                  <a:moveTo>
                    <a:pt x="786384" y="0"/>
                  </a:moveTo>
                  <a:lnTo>
                    <a:pt x="0" y="0"/>
                  </a:lnTo>
                  <a:lnTo>
                    <a:pt x="0" y="786383"/>
                  </a:lnTo>
                  <a:lnTo>
                    <a:pt x="786384" y="786383"/>
                  </a:lnTo>
                  <a:lnTo>
                    <a:pt x="7863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48652" y="8117674"/>
              <a:ext cx="619125" cy="619125"/>
            </a:xfrm>
            <a:custGeom>
              <a:avLst/>
              <a:gdLst/>
              <a:ahLst/>
              <a:cxnLst/>
              <a:rect l="l" t="t" r="r" b="b"/>
              <a:pathLst>
                <a:path w="619125" h="619125">
                  <a:moveTo>
                    <a:pt x="619074" y="0"/>
                  </a:moveTo>
                  <a:lnTo>
                    <a:pt x="0" y="0"/>
                  </a:lnTo>
                  <a:lnTo>
                    <a:pt x="0" y="619074"/>
                  </a:lnTo>
                  <a:lnTo>
                    <a:pt x="619074" y="619074"/>
                  </a:lnTo>
                  <a:lnTo>
                    <a:pt x="619074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>
              <a:pPr algn="l" rtl="0"/>
              <a:endParaRPr dirty="0"/>
            </a:p>
          </p:txBody>
        </p:sp>
        <p:sp>
          <p:nvSpPr>
            <p:cNvPr id="10" name="object 10"/>
            <p:cNvSpPr/>
            <p:nvPr/>
          </p:nvSpPr>
          <p:spPr>
            <a:xfrm>
              <a:off x="648652" y="9159303"/>
              <a:ext cx="1367790" cy="165100"/>
            </a:xfrm>
            <a:custGeom>
              <a:avLst/>
              <a:gdLst/>
              <a:ahLst/>
              <a:cxnLst/>
              <a:rect l="l" t="t" r="r" b="b"/>
              <a:pathLst>
                <a:path w="1367789" h="165100">
                  <a:moveTo>
                    <a:pt x="1367612" y="0"/>
                  </a:moveTo>
                  <a:lnTo>
                    <a:pt x="0" y="0"/>
                  </a:lnTo>
                  <a:lnTo>
                    <a:pt x="0" y="164591"/>
                  </a:lnTo>
                  <a:lnTo>
                    <a:pt x="1367612" y="164591"/>
                  </a:lnTo>
                  <a:lnTo>
                    <a:pt x="13676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35946" y="8814337"/>
            <a:ext cx="1304925" cy="50340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sz="1000" spc="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1250"/>
              </a:lnSpc>
              <a:spcBef>
                <a:spcPts val="30"/>
              </a:spcBef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0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0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1370"/>
              </a:lnSpc>
            </a:pPr>
            <a:r>
              <a:rPr sz="110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webaddress.rit.edu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AC98D8-90BE-5264-D5FC-85D8E01C9CA8}"/>
              </a:ext>
            </a:extLst>
          </p:cNvPr>
          <p:cNvSpPr txBox="1"/>
          <p:nvPr/>
        </p:nvSpPr>
        <p:spPr>
          <a:xfrm>
            <a:off x="543349" y="5220925"/>
            <a:ext cx="2125048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Subhead text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ur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vend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elitia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vendit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 voles</a:t>
            </a:r>
            <a:b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apern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atem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as do lore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hene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quidit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eate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sim. Tum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aperum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quiatur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vend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elitia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vendit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 voles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enita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tias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nis mi,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ipictis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ibus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aliquassit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ent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fugit </a:t>
            </a:r>
            <a:r>
              <a:rPr lang="en-US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enda</a:t>
            </a:r>
            <a:r>
              <a:rPr lang="en-US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700" dirty="0">
                <a:solidFill>
                  <a:srgbClr val="F7690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CTA goes here.</a:t>
            </a:r>
          </a:p>
          <a:p>
            <a:pPr algn="l" rt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93DA5061-A44A-55F3-F844-1EE2303E6C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7733" b="13706"/>
          <a:stretch/>
        </p:blipFill>
        <p:spPr>
          <a:xfrm>
            <a:off x="266700" y="740654"/>
            <a:ext cx="3402323" cy="5424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67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Neue Haas Grotesk Display Std 65 Medium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8</cp:revision>
  <dcterms:created xsi:type="dcterms:W3CDTF">2025-06-16T18:41:36Z</dcterms:created>
  <dcterms:modified xsi:type="dcterms:W3CDTF">2025-06-17T03:35:41Z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