
<file path=[Content_Types].xml><?xml version="1.0" encoding="utf-8"?>
<Types xmlns="http://schemas.openxmlformats.org/package/2006/content-types">
  <Default Extension="jpg" ContentType="image/jp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2"/>
    <p:sldId id="257" r:id="rId3"/>
  </p:sldIdLst>
  <p:sldSz cx="10058400" cy="15544800"/>
  <p:notesSz cx="10058400" cy="15544800"/>
  <p:defaultTextStyle>
    <a:defPPr>
      <a:defRPr kern="0"/>
    </a:def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8690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694"/>
  </p:normalViewPr>
  <p:slideViewPr>
    <p:cSldViewPr>
      <p:cViewPr>
        <p:scale>
          <a:sx n="87" d="100"/>
          <a:sy n="87" d="100"/>
        </p:scale>
        <p:origin x="2560" y="-1016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g>
</file>

<file path=ppt/media/image2.png>
</file>

<file path=ppt/media/image3.png>
</file>

<file path=ppt/media/image4.png>
</file>

<file path=ppt/media/image5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754380" y="4818888"/>
            <a:ext cx="8549640" cy="326440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4800" b="0" i="0">
                <a:solidFill>
                  <a:srgbClr val="231F20"/>
                </a:solidFill>
                <a:latin typeface="Neue Haas Grotesk Display Pro 45 Light"/>
                <a:cs typeface="Neue Haas Grotesk Display Pro 45 Ligh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508760" y="8705088"/>
            <a:ext cx="7040880" cy="38862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3600" b="0" i="0">
                <a:solidFill>
                  <a:srgbClr val="231F20"/>
                </a:solidFill>
                <a:latin typeface="Neue Haas Grotesk Display Pro 45 Light"/>
                <a:cs typeface="Neue Haas Grotesk Display Pro 45 Light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7/15/25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800" b="0" i="0">
                <a:solidFill>
                  <a:srgbClr val="231F20"/>
                </a:solidFill>
                <a:latin typeface="Neue Haas Grotesk Display Pro 45 Light"/>
                <a:cs typeface="Neue Haas Grotesk Display Pro 45 Ligh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sz="3600" b="0" i="0">
                <a:solidFill>
                  <a:srgbClr val="231F20"/>
                </a:solidFill>
                <a:latin typeface="Neue Haas Grotesk Display Pro 45 Light"/>
                <a:cs typeface="Neue Haas Grotesk Display Pro 45 Light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7/15/25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800" b="0" i="0">
                <a:solidFill>
                  <a:srgbClr val="231F20"/>
                </a:solidFill>
                <a:latin typeface="Neue Haas Grotesk Display Pro 45 Light"/>
                <a:cs typeface="Neue Haas Grotesk Display Pro 45 Ligh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502920" y="3575304"/>
            <a:ext cx="4375404" cy="1025956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5180076" y="3575304"/>
            <a:ext cx="4375404" cy="1025956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7/15/25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800" b="0" i="0">
                <a:solidFill>
                  <a:srgbClr val="231F20"/>
                </a:solidFill>
                <a:latin typeface="Neue Haas Grotesk Display Pro 45 Light"/>
                <a:cs typeface="Neue Haas Grotesk Display Pro 45 Ligh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7/15/25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7/15/25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g object 16"/>
          <p:cNvSpPr/>
          <p:nvPr/>
        </p:nvSpPr>
        <p:spPr>
          <a:xfrm>
            <a:off x="0" y="3452856"/>
            <a:ext cx="1824355" cy="2942590"/>
          </a:xfrm>
          <a:custGeom>
            <a:avLst/>
            <a:gdLst/>
            <a:ahLst/>
            <a:cxnLst/>
            <a:rect l="l" t="t" r="r" b="b"/>
            <a:pathLst>
              <a:path w="1824355" h="2942590">
                <a:moveTo>
                  <a:pt x="0" y="0"/>
                </a:moveTo>
                <a:lnTo>
                  <a:pt x="0" y="2231796"/>
                </a:lnTo>
                <a:lnTo>
                  <a:pt x="709891" y="2942488"/>
                </a:lnTo>
                <a:lnTo>
                  <a:pt x="709891" y="1833206"/>
                </a:lnTo>
                <a:lnTo>
                  <a:pt x="1824177" y="1833206"/>
                </a:lnTo>
                <a:lnTo>
                  <a:pt x="0" y="0"/>
                </a:lnTo>
                <a:close/>
              </a:path>
            </a:pathLst>
          </a:custGeom>
          <a:solidFill>
            <a:srgbClr val="D1D3D4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g object 17"/>
          <p:cNvSpPr/>
          <p:nvPr/>
        </p:nvSpPr>
        <p:spPr>
          <a:xfrm>
            <a:off x="228600" y="740397"/>
            <a:ext cx="9601200" cy="4003675"/>
          </a:xfrm>
          <a:custGeom>
            <a:avLst/>
            <a:gdLst/>
            <a:ahLst/>
            <a:cxnLst/>
            <a:rect l="l" t="t" r="r" b="b"/>
            <a:pathLst>
              <a:path w="9601200" h="4003675">
                <a:moveTo>
                  <a:pt x="9601200" y="0"/>
                </a:moveTo>
                <a:lnTo>
                  <a:pt x="0" y="0"/>
                </a:lnTo>
                <a:lnTo>
                  <a:pt x="0" y="4003306"/>
                </a:lnTo>
                <a:lnTo>
                  <a:pt x="9601200" y="4003306"/>
                </a:lnTo>
                <a:lnTo>
                  <a:pt x="9601200" y="0"/>
                </a:lnTo>
                <a:close/>
              </a:path>
            </a:pathLst>
          </a:custGeom>
          <a:solidFill>
            <a:srgbClr val="F86901"/>
          </a:solidFill>
        </p:spPr>
        <p:txBody>
          <a:bodyPr wrap="square" lIns="0" tIns="0" rIns="0" bIns="0" rtlCol="0"/>
          <a:lstStyle/>
          <a:p>
            <a:pPr algn="l" rtl="0"/>
            <a:endParaRPr/>
          </a:p>
        </p:txBody>
      </p:sp>
      <p:sp>
        <p:nvSpPr>
          <p:cNvPr id="18" name="bg object 18"/>
          <p:cNvSpPr/>
          <p:nvPr/>
        </p:nvSpPr>
        <p:spPr>
          <a:xfrm>
            <a:off x="676655" y="228600"/>
            <a:ext cx="9153525" cy="448309"/>
          </a:xfrm>
          <a:custGeom>
            <a:avLst/>
            <a:gdLst/>
            <a:ahLst/>
            <a:cxnLst/>
            <a:rect l="l" t="t" r="r" b="b"/>
            <a:pathLst>
              <a:path w="9153525" h="448309">
                <a:moveTo>
                  <a:pt x="9153144" y="0"/>
                </a:moveTo>
                <a:lnTo>
                  <a:pt x="0" y="0"/>
                </a:lnTo>
                <a:lnTo>
                  <a:pt x="0" y="448055"/>
                </a:lnTo>
                <a:lnTo>
                  <a:pt x="9153144" y="448055"/>
                </a:lnTo>
                <a:lnTo>
                  <a:pt x="9153144" y="0"/>
                </a:lnTo>
                <a:close/>
              </a:path>
            </a:pathLst>
          </a:custGeom>
          <a:solidFill>
            <a:srgbClr val="01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901700" y="928363"/>
            <a:ext cx="3503929" cy="75691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4800" b="0" i="0">
                <a:solidFill>
                  <a:srgbClr val="231F20"/>
                </a:solidFill>
                <a:latin typeface="Neue Haas Grotesk Display Pro 45 Light"/>
                <a:cs typeface="Neue Haas Grotesk Display Pro 45 Ligh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901700" y="5393891"/>
            <a:ext cx="8133080" cy="40779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3600" b="0" i="0">
                <a:solidFill>
                  <a:srgbClr val="231F20"/>
                </a:solidFill>
                <a:latin typeface="Neue Haas Grotesk Display Pro 45 Light"/>
                <a:cs typeface="Neue Haas Grotesk Display Pro 45 Light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419856" y="14456664"/>
            <a:ext cx="3218688" cy="77724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502920" y="14456664"/>
            <a:ext cx="2313432" cy="77724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7/15/25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7242048" y="14456664"/>
            <a:ext cx="2313432" cy="77724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7" Type="http://schemas.openxmlformats.org/officeDocument/2006/relationships/hyperlink" Target="mailto:email@rit.edu" TargetMode="External"/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2.xml"/><Relationship Id="rId6" Type="http://schemas.openxmlformats.org/officeDocument/2006/relationships/image" Target="../media/image5.png"/><Relationship Id="rId5" Type="http://schemas.openxmlformats.org/officeDocument/2006/relationships/image" Target="../media/image4.png"/><Relationship Id="rId4" Type="http://schemas.openxmlformats.org/officeDocument/2006/relationships/image" Target="../media/image3.pn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Relationship Id="rId6" Type="http://schemas.openxmlformats.org/officeDocument/2006/relationships/hyperlink" Target="mailto:email@rit.edu" TargetMode="External"/><Relationship Id="rId5" Type="http://schemas.openxmlformats.org/officeDocument/2006/relationships/image" Target="../media/image5.png"/><Relationship Id="rId4" Type="http://schemas.openxmlformats.org/officeDocument/2006/relationships/image" Target="../media/image4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611187" y="269370"/>
            <a:ext cx="9153525" cy="351378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283210">
              <a:lnSpc>
                <a:spcPct val="100000"/>
              </a:lnSpc>
              <a:spcBef>
                <a:spcPts val="100"/>
              </a:spcBef>
            </a:pPr>
            <a:r>
              <a:rPr sz="2200" b="1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New</a:t>
            </a:r>
            <a:r>
              <a:rPr sz="2200" b="1" spc="-7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2200" b="1" spc="-1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course</a:t>
            </a:r>
            <a:r>
              <a:rPr sz="2200" spc="-1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—</a:t>
            </a:r>
            <a:r>
              <a:rPr sz="2200" spc="-2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Fall</a:t>
            </a:r>
            <a:r>
              <a:rPr sz="2200" spc="-65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2200" spc="-2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2025</a:t>
            </a:r>
            <a:endParaRPr sz="22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xfrm>
            <a:off x="901700" y="928363"/>
            <a:ext cx="5237746" cy="72071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4600" spc="-50" dirty="0">
                <a:latin typeface="Arial" panose="020B0604020202020204" pitchFamily="34" charset="0"/>
                <a:cs typeface="Arial" panose="020B0604020202020204" pitchFamily="34" charset="0"/>
              </a:rPr>
              <a:t>CLA-</a:t>
            </a:r>
            <a:r>
              <a:rPr sz="4600" dirty="0">
                <a:latin typeface="Arial" panose="020B0604020202020204" pitchFamily="34" charset="0"/>
                <a:cs typeface="Arial" panose="020B0604020202020204" pitchFamily="34" charset="0"/>
              </a:rPr>
              <a:t>ITDL</a:t>
            </a:r>
            <a:r>
              <a:rPr sz="4600" spc="-75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4600" spc="-25" dirty="0">
                <a:latin typeface="Arial" panose="020B0604020202020204" pitchFamily="34" charset="0"/>
                <a:cs typeface="Arial" panose="020B0604020202020204" pitchFamily="34" charset="0"/>
              </a:rPr>
              <a:t>150</a:t>
            </a:r>
          </a:p>
        </p:txBody>
      </p:sp>
      <p:sp>
        <p:nvSpPr>
          <p:cNvPr id="4" name="object 4"/>
          <p:cNvSpPr txBox="1"/>
          <p:nvPr/>
        </p:nvSpPr>
        <p:spPr>
          <a:xfrm>
            <a:off x="901700" y="1749037"/>
            <a:ext cx="8012430" cy="2721258"/>
          </a:xfrm>
          <a:prstGeom prst="rect">
            <a:avLst/>
          </a:prstGeom>
        </p:spPr>
        <p:txBody>
          <a:bodyPr vert="horz" wrap="square" lIns="0" tIns="114300" rIns="0" bIns="0" rtlCol="0">
            <a:spAutoFit/>
          </a:bodyPr>
          <a:lstStyle/>
          <a:p>
            <a:pPr marL="12700" marR="5080" algn="l">
              <a:lnSpc>
                <a:spcPts val="5000"/>
              </a:lnSpc>
              <a:spcBef>
                <a:spcPts val="900"/>
              </a:spcBef>
            </a:pPr>
            <a:r>
              <a:rPr sz="4400" b="1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Course</a:t>
            </a:r>
            <a:r>
              <a:rPr sz="4400" b="1" spc="-9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4400" b="1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Name</a:t>
            </a:r>
            <a:r>
              <a:rPr sz="4400" b="1" spc="-85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4400" b="1" spc="-1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Oreperio</a:t>
            </a:r>
            <a:r>
              <a:rPr sz="4400" b="1" spc="-9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4400" b="1" spc="-2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Omni </a:t>
            </a:r>
            <a:r>
              <a:rPr sz="4400" b="1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and</a:t>
            </a:r>
            <a:r>
              <a:rPr sz="4400" b="1" spc="-10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4400" b="1" spc="-56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</a:t>
            </a:r>
            <a:r>
              <a:rPr sz="4400" b="1" spc="-5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</a:t>
            </a:r>
            <a:r>
              <a:rPr sz="4400" b="1" spc="5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tur</a:t>
            </a:r>
            <a:r>
              <a:rPr sz="4400" b="1" spc="-7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4400" b="1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</a:t>
            </a:r>
            <a:r>
              <a:rPr sz="4400" b="1" spc="-85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4400" b="1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Sinulla</a:t>
            </a:r>
            <a:r>
              <a:rPr sz="4400" b="1" spc="-8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4400" b="1" spc="-1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Vitesciunt Lonsent</a:t>
            </a:r>
            <a:r>
              <a:rPr sz="4400" b="1" spc="-10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4400" b="1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Eum</a:t>
            </a:r>
            <a:r>
              <a:rPr sz="4400" b="1" spc="-95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4400" b="1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Qui</a:t>
            </a:r>
            <a:r>
              <a:rPr sz="4400" b="1" spc="-10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4400" b="1" spc="-1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Alibus</a:t>
            </a:r>
            <a:endParaRPr sz="4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12700" algn="l">
              <a:lnSpc>
                <a:spcPct val="100000"/>
              </a:lnSpc>
              <a:spcBef>
                <a:spcPts val="980"/>
              </a:spcBef>
            </a:pPr>
            <a:r>
              <a:rPr sz="3200" spc="-6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T/Th </a:t>
            </a:r>
            <a:r>
              <a:rPr sz="32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11</a:t>
            </a:r>
            <a:r>
              <a:rPr sz="3200" spc="-6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32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a.m.–12:15</a:t>
            </a:r>
            <a:r>
              <a:rPr sz="3200" spc="-6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32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p.m.</a:t>
            </a:r>
            <a:endParaRPr sz="32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grpSp>
        <p:nvGrpSpPr>
          <p:cNvPr id="5" name="object 5"/>
          <p:cNvGrpSpPr/>
          <p:nvPr/>
        </p:nvGrpSpPr>
        <p:grpSpPr>
          <a:xfrm>
            <a:off x="228600" y="112439"/>
            <a:ext cx="9740265" cy="1570990"/>
            <a:chOff x="228600" y="112439"/>
            <a:chExt cx="9740265" cy="1570990"/>
          </a:xfrm>
        </p:grpSpPr>
        <p:sp>
          <p:nvSpPr>
            <p:cNvPr id="6" name="object 6"/>
            <p:cNvSpPr/>
            <p:nvPr/>
          </p:nvSpPr>
          <p:spPr>
            <a:xfrm>
              <a:off x="933830" y="1680210"/>
              <a:ext cx="8202295" cy="0"/>
            </a:xfrm>
            <a:custGeom>
              <a:avLst/>
              <a:gdLst/>
              <a:ahLst/>
              <a:cxnLst/>
              <a:rect l="l" t="t" r="r" b="b"/>
              <a:pathLst>
                <a:path w="8202295">
                  <a:moveTo>
                    <a:pt x="0" y="0"/>
                  </a:moveTo>
                  <a:lnTo>
                    <a:pt x="8202168" y="0"/>
                  </a:lnTo>
                </a:path>
              </a:pathLst>
            </a:custGeom>
            <a:ln w="6350">
              <a:solidFill>
                <a:srgbClr val="231F2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7" name="object 7"/>
            <p:cNvSpPr/>
            <p:nvPr/>
          </p:nvSpPr>
          <p:spPr>
            <a:xfrm>
              <a:off x="228600" y="228600"/>
              <a:ext cx="448309" cy="448309"/>
            </a:xfrm>
            <a:custGeom>
              <a:avLst/>
              <a:gdLst/>
              <a:ahLst/>
              <a:cxnLst/>
              <a:rect l="l" t="t" r="r" b="b"/>
              <a:pathLst>
                <a:path w="448309" h="448309">
                  <a:moveTo>
                    <a:pt x="448056" y="0"/>
                  </a:moveTo>
                  <a:lnTo>
                    <a:pt x="0" y="0"/>
                  </a:lnTo>
                  <a:lnTo>
                    <a:pt x="0" y="448055"/>
                  </a:lnTo>
                  <a:lnTo>
                    <a:pt x="448056" y="448055"/>
                  </a:lnTo>
                  <a:lnTo>
                    <a:pt x="448056" y="0"/>
                  </a:lnTo>
                  <a:close/>
                </a:path>
              </a:pathLst>
            </a:custGeom>
            <a:solidFill>
              <a:srgbClr val="F86901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8" name="object 8"/>
            <p:cNvSpPr/>
            <p:nvPr/>
          </p:nvSpPr>
          <p:spPr>
            <a:xfrm>
              <a:off x="8540681" y="118789"/>
              <a:ext cx="1422400" cy="1422400"/>
            </a:xfrm>
            <a:custGeom>
              <a:avLst/>
              <a:gdLst/>
              <a:ahLst/>
              <a:cxnLst/>
              <a:rect l="l" t="t" r="r" b="b"/>
              <a:pathLst>
                <a:path w="1422400" h="1422400">
                  <a:moveTo>
                    <a:pt x="0" y="0"/>
                  </a:moveTo>
                  <a:lnTo>
                    <a:pt x="1421790" y="1421790"/>
                  </a:lnTo>
                </a:path>
              </a:pathLst>
            </a:custGeom>
            <a:ln w="12700">
              <a:solidFill>
                <a:srgbClr val="FFFFFF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</p:grpSp>
      <p:sp>
        <p:nvSpPr>
          <p:cNvPr id="9" name="object 9"/>
          <p:cNvSpPr/>
          <p:nvPr/>
        </p:nvSpPr>
        <p:spPr>
          <a:xfrm>
            <a:off x="924115" y="14177644"/>
            <a:ext cx="8220075" cy="0"/>
          </a:xfrm>
          <a:custGeom>
            <a:avLst/>
            <a:gdLst/>
            <a:ahLst/>
            <a:cxnLst/>
            <a:rect l="l" t="t" r="r" b="b"/>
            <a:pathLst>
              <a:path w="8220075">
                <a:moveTo>
                  <a:pt x="0" y="0"/>
                </a:moveTo>
                <a:lnTo>
                  <a:pt x="8219884" y="0"/>
                </a:lnTo>
              </a:path>
            </a:pathLst>
          </a:custGeom>
          <a:ln w="6350">
            <a:solidFill>
              <a:srgbClr val="231F2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" name="object 10"/>
          <p:cNvSpPr txBox="1"/>
          <p:nvPr/>
        </p:nvSpPr>
        <p:spPr>
          <a:xfrm>
            <a:off x="901700" y="9829800"/>
            <a:ext cx="3872865" cy="102870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algn="just">
              <a:lnSpc>
                <a:spcPts val="1670"/>
              </a:lnSpc>
              <a:spcBef>
                <a:spcPts val="100"/>
              </a:spcBef>
            </a:pPr>
            <a:r>
              <a:rPr sz="1400" b="1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Arum </a:t>
            </a:r>
            <a:r>
              <a:rPr sz="1400" b="1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quatetum</a:t>
            </a:r>
            <a:r>
              <a:rPr sz="1400" b="1" spc="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400" b="1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seditam</a:t>
            </a:r>
            <a:endParaRPr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12700" marR="5080" algn="just">
              <a:lnSpc>
                <a:spcPts val="1560"/>
              </a:lnSpc>
              <a:spcBef>
                <a:spcPts val="40"/>
              </a:spcBef>
            </a:pPr>
            <a:r>
              <a:rPr sz="1300" spc="-5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Aceaque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6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sinti</a:t>
            </a:r>
            <a:r>
              <a:rPr sz="1300" spc="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8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omni</a:t>
            </a:r>
            <a:r>
              <a:rPr sz="1300" spc="1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10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saae.</a:t>
            </a:r>
            <a:r>
              <a:rPr sz="1300" spc="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1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Rae</a:t>
            </a:r>
            <a:r>
              <a:rPr sz="1300" spc="5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volorep</a:t>
            </a:r>
            <a:r>
              <a:rPr sz="1300" spc="1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7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udaessum</a:t>
            </a:r>
            <a:r>
              <a:rPr sz="1300" spc="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quiatec </a:t>
            </a:r>
            <a:r>
              <a:rPr sz="1300" spc="-5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totatur,</a:t>
            </a:r>
            <a:r>
              <a:rPr sz="1300" spc="-1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6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omnihi</a:t>
            </a:r>
            <a:r>
              <a:rPr sz="13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7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liquae</a:t>
            </a:r>
            <a:r>
              <a:rPr sz="13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6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volo</a:t>
            </a:r>
            <a:r>
              <a:rPr sz="13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officidem</a:t>
            </a:r>
            <a:r>
              <a:rPr sz="13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8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quia</a:t>
            </a:r>
            <a:r>
              <a:rPr sz="13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6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cusa</a:t>
            </a:r>
            <a:r>
              <a:rPr sz="13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9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que</a:t>
            </a:r>
            <a:r>
              <a:rPr sz="13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1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et,</a:t>
            </a:r>
            <a:r>
              <a:rPr sz="1300" spc="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que </a:t>
            </a:r>
            <a:r>
              <a:rPr sz="1300" spc="-4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quoditius, </a:t>
            </a:r>
            <a:r>
              <a:rPr sz="1300" spc="-8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aut</a:t>
            </a:r>
            <a:r>
              <a:rPr sz="1300" spc="-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ipsant</a:t>
            </a:r>
            <a:r>
              <a:rPr sz="1300" spc="-1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laccaer</a:t>
            </a:r>
            <a:r>
              <a:rPr sz="1300" spc="-1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6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esc</a:t>
            </a:r>
            <a:r>
              <a:rPr sz="1300" spc="-1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6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iendae</a:t>
            </a:r>
            <a:r>
              <a:rPr sz="1300" spc="-1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9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cus,</a:t>
            </a:r>
            <a:r>
              <a:rPr sz="1300" spc="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5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etur</a:t>
            </a:r>
            <a:r>
              <a:rPr sz="1300" spc="-1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magnis </a:t>
            </a:r>
            <a:r>
              <a:rPr sz="1300" spc="-3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dolore</a:t>
            </a:r>
            <a:r>
              <a:rPr sz="1300" spc="-1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prodi</a:t>
            </a:r>
            <a:r>
              <a:rPr sz="1300" spc="-1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6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simi,</a:t>
            </a:r>
            <a:r>
              <a:rPr sz="1300" spc="-1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odis</a:t>
            </a:r>
            <a:r>
              <a:rPr sz="1300" spc="-1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6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eum</a:t>
            </a:r>
            <a:r>
              <a:rPr sz="1300" spc="-1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re</a:t>
            </a:r>
            <a:r>
              <a:rPr sz="1300" spc="-1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natibuunt.</a:t>
            </a:r>
            <a:endParaRPr sz="13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1" name="object 11"/>
          <p:cNvSpPr txBox="1"/>
          <p:nvPr/>
        </p:nvSpPr>
        <p:spPr>
          <a:xfrm>
            <a:off x="901700" y="11018519"/>
            <a:ext cx="3891915" cy="2679644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ts val="1670"/>
              </a:lnSpc>
              <a:spcBef>
                <a:spcPts val="100"/>
              </a:spcBef>
            </a:pPr>
            <a:r>
              <a:rPr sz="1400" b="1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Luptat</a:t>
            </a:r>
            <a:r>
              <a:rPr sz="1400" b="1" spc="-1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400" b="1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repudanime</a:t>
            </a:r>
            <a:r>
              <a:rPr sz="1400" b="1" spc="-1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400" b="1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reperate</a:t>
            </a:r>
            <a:endParaRPr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12700" marR="5080">
              <a:lnSpc>
                <a:spcPts val="1560"/>
              </a:lnSpc>
              <a:spcBef>
                <a:spcPts val="40"/>
              </a:spcBef>
            </a:pPr>
            <a:r>
              <a:rPr sz="1300" spc="-5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Verios</a:t>
            </a:r>
            <a:r>
              <a:rPr sz="1300" spc="-13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7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</a:t>
            </a:r>
            <a:r>
              <a:rPr sz="1300" spc="-1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que</a:t>
            </a:r>
            <a:r>
              <a:rPr sz="1300" spc="-1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eos</a:t>
            </a:r>
            <a:r>
              <a:rPr sz="1300" spc="-1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6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eum</a:t>
            </a:r>
            <a:r>
              <a:rPr sz="1300" spc="-1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5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quia</a:t>
            </a:r>
            <a:r>
              <a:rPr sz="1300" spc="-1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dem</a:t>
            </a:r>
            <a:r>
              <a:rPr sz="1300" spc="-1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sita</a:t>
            </a:r>
            <a:r>
              <a:rPr sz="1300" spc="-13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essundit,</a:t>
            </a:r>
            <a:r>
              <a:rPr sz="1300" spc="-1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voloreium </a:t>
            </a:r>
            <a:r>
              <a:rPr sz="1300" spc="-3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volorio</a:t>
            </a:r>
            <a:r>
              <a:rPr sz="1300" spc="-10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nsequibus</a:t>
            </a:r>
            <a:r>
              <a:rPr sz="1300" spc="-10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aruptatiis</a:t>
            </a:r>
            <a:r>
              <a:rPr sz="1300" spc="-10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doloressint</a:t>
            </a:r>
            <a:r>
              <a:rPr sz="1300" spc="-10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volupiet</a:t>
            </a:r>
            <a:r>
              <a:rPr sz="1300" spc="-1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et</a:t>
            </a:r>
            <a:r>
              <a:rPr sz="1300" spc="-10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ut</a:t>
            </a:r>
            <a:r>
              <a:rPr sz="1300" spc="-10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apit ut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odiciam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quo</a:t>
            </a:r>
            <a:r>
              <a:rPr sz="1300" spc="-114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5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omnimin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ctibus,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si</a:t>
            </a:r>
            <a:r>
              <a:rPr sz="1300" spc="-114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dent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lique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dolectota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voluptia</a:t>
            </a:r>
            <a:r>
              <a:rPr sz="1300" spc="-9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quatemos</a:t>
            </a:r>
            <a:r>
              <a:rPr sz="1300" spc="-9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perferferum</a:t>
            </a:r>
            <a:r>
              <a:rPr sz="1300" spc="-9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5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illam</a:t>
            </a:r>
            <a:r>
              <a:rPr sz="1300" spc="-9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eos</a:t>
            </a:r>
            <a:r>
              <a:rPr sz="1300" spc="-9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estioctis</a:t>
            </a:r>
            <a:r>
              <a:rPr sz="1300" spc="-9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seque </a:t>
            </a:r>
            <a:r>
              <a:rPr sz="1300" spc="-5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elitam,</a:t>
            </a:r>
            <a:r>
              <a:rPr sz="1300" spc="-10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odit,</a:t>
            </a:r>
            <a:r>
              <a:rPr sz="1300" spc="-10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esserio</a:t>
            </a:r>
            <a:r>
              <a:rPr sz="1300" spc="-10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nserate</a:t>
            </a:r>
            <a:r>
              <a:rPr sz="1300" spc="-10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explandit</a:t>
            </a:r>
            <a:r>
              <a:rPr sz="1300" spc="-10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aut</a:t>
            </a:r>
            <a:r>
              <a:rPr sz="1300" spc="-10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fugitior</a:t>
            </a:r>
            <a:r>
              <a:rPr sz="1300" spc="-10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 </a:t>
            </a:r>
            <a:r>
              <a:rPr sz="1300" spc="-4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nonem</a:t>
            </a:r>
            <a:r>
              <a:rPr sz="1300" spc="-1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imet</a:t>
            </a:r>
            <a:r>
              <a:rPr sz="1300" spc="-1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5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quamus</a:t>
            </a:r>
            <a:r>
              <a:rPr sz="1300" spc="-1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adiscia</a:t>
            </a:r>
            <a:r>
              <a:rPr sz="1300" spc="-1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</a:t>
            </a:r>
            <a:r>
              <a:rPr sz="1300" spc="-1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volupti</a:t>
            </a:r>
            <a:r>
              <a:rPr sz="1300" spc="-1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oresequae</a:t>
            </a:r>
            <a:r>
              <a:rPr sz="1300" spc="9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nisti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aut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5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quas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reiciusam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cor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audaest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res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ipsant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atemporecea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cum</a:t>
            </a:r>
            <a:r>
              <a:rPr sz="1300" spc="-1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que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volore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etus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dandae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nulparchit</a:t>
            </a:r>
            <a:r>
              <a:rPr sz="1300" spc="-1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rem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sinto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ex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eos </a:t>
            </a:r>
            <a:r>
              <a:rPr sz="1300" spc="-5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sanis</a:t>
            </a:r>
            <a:r>
              <a:rPr sz="1300" spc="-1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elici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doluptat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ipita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deba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uatqui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volest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ommo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consed </a:t>
            </a:r>
            <a:r>
              <a:rPr sz="1300" spc="-5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min</a:t>
            </a:r>
            <a:r>
              <a:rPr sz="1300" spc="-1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peratiis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ant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audis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est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audis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est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6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</a:t>
            </a:r>
            <a:r>
              <a:rPr sz="1300" spc="-1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5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verumque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5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nus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is</a:t>
            </a:r>
            <a:endParaRPr sz="13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12700" marR="38100">
              <a:lnSpc>
                <a:spcPts val="1560"/>
              </a:lnSpc>
            </a:pPr>
            <a:r>
              <a:rPr sz="1300" spc="-6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ea</a:t>
            </a:r>
            <a:r>
              <a:rPr sz="1300" spc="-114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quisiti</a:t>
            </a:r>
            <a:r>
              <a:rPr sz="1300" spc="-114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buscilibus</a:t>
            </a:r>
            <a:r>
              <a:rPr sz="1300" spc="-114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id</a:t>
            </a:r>
            <a:r>
              <a:rPr sz="1300" spc="-114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qui</a:t>
            </a:r>
            <a:r>
              <a:rPr sz="1300" spc="-114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dolorpores</a:t>
            </a:r>
            <a:r>
              <a:rPr sz="1300" spc="-114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5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evene</a:t>
            </a:r>
            <a:r>
              <a:rPr sz="1300" spc="-114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mporum</a:t>
            </a:r>
            <a:r>
              <a:rPr sz="1300" spc="-114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est,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sequi</a:t>
            </a:r>
            <a:r>
              <a:rPr sz="1300" spc="-13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disqui</a:t>
            </a:r>
            <a:r>
              <a:rPr sz="1300" spc="-13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tent</a:t>
            </a:r>
            <a:r>
              <a:rPr sz="1300" spc="-13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autemporrun.</a:t>
            </a:r>
            <a:endParaRPr sz="13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pic>
        <p:nvPicPr>
          <p:cNvPr id="12" name="object 12"/>
          <p:cNvPicPr/>
          <p:nvPr/>
        </p:nvPicPr>
        <p:blipFill>
          <a:blip r:embed="rId2" cstate="print"/>
          <a:stretch>
            <a:fillRect/>
          </a:stretch>
        </p:blipFill>
        <p:spPr>
          <a:xfrm>
            <a:off x="933830" y="6912864"/>
            <a:ext cx="3923919" cy="2711195"/>
          </a:xfrm>
          <a:prstGeom prst="rect">
            <a:avLst/>
          </a:prstGeom>
        </p:spPr>
      </p:pic>
      <p:sp>
        <p:nvSpPr>
          <p:cNvPr id="14" name="object 14"/>
          <p:cNvSpPr/>
          <p:nvPr/>
        </p:nvSpPr>
        <p:spPr>
          <a:xfrm>
            <a:off x="2103983" y="14581568"/>
            <a:ext cx="6350" cy="400050"/>
          </a:xfrm>
          <a:custGeom>
            <a:avLst/>
            <a:gdLst/>
            <a:ahLst/>
            <a:cxnLst/>
            <a:rect l="l" t="t" r="r" b="b"/>
            <a:pathLst>
              <a:path w="6350" h="400050">
                <a:moveTo>
                  <a:pt x="6121" y="0"/>
                </a:moveTo>
                <a:lnTo>
                  <a:pt x="0" y="0"/>
                </a:lnTo>
                <a:lnTo>
                  <a:pt x="0" y="400037"/>
                </a:lnTo>
                <a:lnTo>
                  <a:pt x="6121" y="400037"/>
                </a:lnTo>
                <a:lnTo>
                  <a:pt x="6121" y="0"/>
                </a:lnTo>
                <a:close/>
              </a:path>
            </a:pathLst>
          </a:custGeom>
          <a:solidFill>
            <a:srgbClr val="221F20"/>
          </a:solidFill>
        </p:spPr>
        <p:txBody>
          <a:bodyPr wrap="square" lIns="0" tIns="0" rIns="0" bIns="0" rtlCol="0"/>
          <a:lstStyle/>
          <a:p>
            <a:endParaRPr/>
          </a:p>
        </p:txBody>
      </p:sp>
      <p:grpSp>
        <p:nvGrpSpPr>
          <p:cNvPr id="18" name="object 18"/>
          <p:cNvGrpSpPr/>
          <p:nvPr/>
        </p:nvGrpSpPr>
        <p:grpSpPr>
          <a:xfrm>
            <a:off x="2216908" y="14579330"/>
            <a:ext cx="927735" cy="407670"/>
            <a:chOff x="2216908" y="14579330"/>
            <a:chExt cx="927735" cy="407670"/>
          </a:xfrm>
        </p:grpSpPr>
        <p:pic>
          <p:nvPicPr>
            <p:cNvPr id="19" name="object 19"/>
            <p:cNvPicPr/>
            <p:nvPr/>
          </p:nvPicPr>
          <p:blipFill>
            <a:blip r:embed="rId3" cstate="print"/>
            <a:stretch>
              <a:fillRect/>
            </a:stretch>
          </p:blipFill>
          <p:spPr>
            <a:xfrm>
              <a:off x="2216908" y="14579330"/>
              <a:ext cx="461234" cy="130252"/>
            </a:xfrm>
            <a:prstGeom prst="rect">
              <a:avLst/>
            </a:prstGeom>
          </p:spPr>
        </p:pic>
        <p:pic>
          <p:nvPicPr>
            <p:cNvPr id="20" name="object 20"/>
            <p:cNvPicPr/>
            <p:nvPr/>
          </p:nvPicPr>
          <p:blipFill>
            <a:blip r:embed="rId4" cstate="print"/>
            <a:stretch>
              <a:fillRect/>
            </a:stretch>
          </p:blipFill>
          <p:spPr>
            <a:xfrm>
              <a:off x="2708254" y="14580775"/>
              <a:ext cx="113907" cy="105172"/>
            </a:xfrm>
            <a:prstGeom prst="rect">
              <a:avLst/>
            </a:prstGeom>
          </p:spPr>
        </p:pic>
        <p:sp>
          <p:nvSpPr>
            <p:cNvPr id="21" name="object 21"/>
            <p:cNvSpPr/>
            <p:nvPr/>
          </p:nvSpPr>
          <p:spPr>
            <a:xfrm>
              <a:off x="2220747" y="14752511"/>
              <a:ext cx="220979" cy="229235"/>
            </a:xfrm>
            <a:custGeom>
              <a:avLst/>
              <a:gdLst/>
              <a:ahLst/>
              <a:cxnLst/>
              <a:rect l="l" t="t" r="r" b="b"/>
              <a:pathLst>
                <a:path w="220980" h="229234">
                  <a:moveTo>
                    <a:pt x="154114" y="190512"/>
                  </a:moveTo>
                  <a:lnTo>
                    <a:pt x="46456" y="190512"/>
                  </a:lnTo>
                  <a:lnTo>
                    <a:pt x="46456" y="12"/>
                  </a:lnTo>
                  <a:lnTo>
                    <a:pt x="0" y="12"/>
                  </a:lnTo>
                  <a:lnTo>
                    <a:pt x="0" y="190512"/>
                  </a:lnTo>
                  <a:lnTo>
                    <a:pt x="0" y="228612"/>
                  </a:lnTo>
                  <a:lnTo>
                    <a:pt x="154114" y="228612"/>
                  </a:lnTo>
                  <a:lnTo>
                    <a:pt x="154114" y="190512"/>
                  </a:lnTo>
                  <a:close/>
                </a:path>
                <a:path w="220980" h="229234">
                  <a:moveTo>
                    <a:pt x="220764" y="64084"/>
                  </a:moveTo>
                  <a:lnTo>
                    <a:pt x="177190" y="64084"/>
                  </a:lnTo>
                  <a:lnTo>
                    <a:pt x="177190" y="229095"/>
                  </a:lnTo>
                  <a:lnTo>
                    <a:pt x="220764" y="229095"/>
                  </a:lnTo>
                  <a:lnTo>
                    <a:pt x="220764" y="64084"/>
                  </a:lnTo>
                  <a:close/>
                </a:path>
                <a:path w="220980" h="229234">
                  <a:moveTo>
                    <a:pt x="220764" y="0"/>
                  </a:moveTo>
                  <a:lnTo>
                    <a:pt x="177190" y="0"/>
                  </a:lnTo>
                  <a:lnTo>
                    <a:pt x="177190" y="39103"/>
                  </a:lnTo>
                  <a:lnTo>
                    <a:pt x="220764" y="39103"/>
                  </a:lnTo>
                  <a:lnTo>
                    <a:pt x="220764" y="0"/>
                  </a:lnTo>
                  <a:close/>
                </a:path>
              </a:pathLst>
            </a:custGeom>
            <a:solidFill>
              <a:srgbClr val="221F1F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  <p:pic>
          <p:nvPicPr>
            <p:cNvPr id="22" name="object 22"/>
            <p:cNvPicPr/>
            <p:nvPr/>
          </p:nvPicPr>
          <p:blipFill>
            <a:blip r:embed="rId5" cstate="print"/>
            <a:stretch>
              <a:fillRect/>
            </a:stretch>
          </p:blipFill>
          <p:spPr>
            <a:xfrm>
              <a:off x="2469707" y="14752521"/>
              <a:ext cx="335476" cy="233895"/>
            </a:xfrm>
            <a:prstGeom prst="rect">
              <a:avLst/>
            </a:prstGeom>
          </p:spPr>
        </p:pic>
        <p:pic>
          <p:nvPicPr>
            <p:cNvPr id="23" name="object 23"/>
            <p:cNvPicPr/>
            <p:nvPr/>
          </p:nvPicPr>
          <p:blipFill>
            <a:blip r:embed="rId6" cstate="print"/>
            <a:stretch>
              <a:fillRect/>
            </a:stretch>
          </p:blipFill>
          <p:spPr>
            <a:xfrm>
              <a:off x="2825367" y="14813077"/>
              <a:ext cx="253776" cy="172377"/>
            </a:xfrm>
            <a:prstGeom prst="rect">
              <a:avLst/>
            </a:prstGeom>
          </p:spPr>
        </p:pic>
        <p:sp>
          <p:nvSpPr>
            <p:cNvPr id="24" name="object 24"/>
            <p:cNvSpPr/>
            <p:nvPr/>
          </p:nvSpPr>
          <p:spPr>
            <a:xfrm>
              <a:off x="3100920" y="14752511"/>
              <a:ext cx="43815" cy="229235"/>
            </a:xfrm>
            <a:custGeom>
              <a:avLst/>
              <a:gdLst/>
              <a:ahLst/>
              <a:cxnLst/>
              <a:rect l="l" t="t" r="r" b="b"/>
              <a:pathLst>
                <a:path w="43814" h="229234">
                  <a:moveTo>
                    <a:pt x="43573" y="0"/>
                  </a:moveTo>
                  <a:lnTo>
                    <a:pt x="0" y="0"/>
                  </a:lnTo>
                  <a:lnTo>
                    <a:pt x="0" y="229095"/>
                  </a:lnTo>
                  <a:lnTo>
                    <a:pt x="43573" y="229095"/>
                  </a:lnTo>
                  <a:lnTo>
                    <a:pt x="43573" y="0"/>
                  </a:lnTo>
                  <a:close/>
                </a:path>
              </a:pathLst>
            </a:custGeom>
            <a:solidFill>
              <a:srgbClr val="221F1F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</p:grpSp>
      <p:sp>
        <p:nvSpPr>
          <p:cNvPr id="25" name="object 25"/>
          <p:cNvSpPr/>
          <p:nvPr/>
        </p:nvSpPr>
        <p:spPr>
          <a:xfrm>
            <a:off x="3213062" y="14752522"/>
            <a:ext cx="582930" cy="234315"/>
          </a:xfrm>
          <a:custGeom>
            <a:avLst/>
            <a:gdLst/>
            <a:ahLst/>
            <a:cxnLst/>
            <a:rect l="l" t="t" r="r" b="b"/>
            <a:pathLst>
              <a:path w="582929" h="234315">
                <a:moveTo>
                  <a:pt x="208915" y="229095"/>
                </a:moveTo>
                <a:lnTo>
                  <a:pt x="192112" y="181025"/>
                </a:lnTo>
                <a:lnTo>
                  <a:pt x="179222" y="144183"/>
                </a:lnTo>
                <a:lnTo>
                  <a:pt x="143814" y="42926"/>
                </a:lnTo>
                <a:lnTo>
                  <a:pt x="134569" y="16497"/>
                </a:lnTo>
                <a:lnTo>
                  <a:pt x="134569" y="144183"/>
                </a:lnTo>
                <a:lnTo>
                  <a:pt x="74015" y="144183"/>
                </a:lnTo>
                <a:lnTo>
                  <a:pt x="95161" y="78181"/>
                </a:lnTo>
                <a:lnTo>
                  <a:pt x="104775" y="42926"/>
                </a:lnTo>
                <a:lnTo>
                  <a:pt x="105689" y="46723"/>
                </a:lnTo>
                <a:lnTo>
                  <a:pt x="107988" y="55981"/>
                </a:lnTo>
                <a:lnTo>
                  <a:pt x="110998" y="67538"/>
                </a:lnTo>
                <a:lnTo>
                  <a:pt x="114071" y="78181"/>
                </a:lnTo>
                <a:lnTo>
                  <a:pt x="134569" y="144183"/>
                </a:lnTo>
                <a:lnTo>
                  <a:pt x="134569" y="16497"/>
                </a:lnTo>
                <a:lnTo>
                  <a:pt x="128803" y="0"/>
                </a:lnTo>
                <a:lnTo>
                  <a:pt x="80746" y="0"/>
                </a:lnTo>
                <a:lnTo>
                  <a:pt x="0" y="229095"/>
                </a:lnTo>
                <a:lnTo>
                  <a:pt x="47104" y="229095"/>
                </a:lnTo>
                <a:lnTo>
                  <a:pt x="62153" y="181025"/>
                </a:lnTo>
                <a:lnTo>
                  <a:pt x="144830" y="181025"/>
                </a:lnTo>
                <a:lnTo>
                  <a:pt x="160845" y="229095"/>
                </a:lnTo>
                <a:lnTo>
                  <a:pt x="208915" y="229095"/>
                </a:lnTo>
                <a:close/>
              </a:path>
              <a:path w="582929" h="234315">
                <a:moveTo>
                  <a:pt x="318820" y="64084"/>
                </a:moveTo>
                <a:lnTo>
                  <a:pt x="315518" y="63017"/>
                </a:lnTo>
                <a:lnTo>
                  <a:pt x="312026" y="62611"/>
                </a:lnTo>
                <a:lnTo>
                  <a:pt x="308571" y="62801"/>
                </a:lnTo>
                <a:lnTo>
                  <a:pt x="295529" y="64846"/>
                </a:lnTo>
                <a:lnTo>
                  <a:pt x="283946" y="70561"/>
                </a:lnTo>
                <a:lnTo>
                  <a:pt x="274586" y="79463"/>
                </a:lnTo>
                <a:lnTo>
                  <a:pt x="268198" y="90995"/>
                </a:lnTo>
                <a:lnTo>
                  <a:pt x="267233" y="90995"/>
                </a:lnTo>
                <a:lnTo>
                  <a:pt x="267233" y="64719"/>
                </a:lnTo>
                <a:lnTo>
                  <a:pt x="225259" y="64719"/>
                </a:lnTo>
                <a:lnTo>
                  <a:pt x="225259" y="229095"/>
                </a:lnTo>
                <a:lnTo>
                  <a:pt x="268833" y="229095"/>
                </a:lnTo>
                <a:lnTo>
                  <a:pt x="268833" y="148996"/>
                </a:lnTo>
                <a:lnTo>
                  <a:pt x="272478" y="126682"/>
                </a:lnTo>
                <a:lnTo>
                  <a:pt x="282651" y="111544"/>
                </a:lnTo>
                <a:lnTo>
                  <a:pt x="298157" y="103441"/>
                </a:lnTo>
                <a:lnTo>
                  <a:pt x="318820" y="102209"/>
                </a:lnTo>
                <a:lnTo>
                  <a:pt x="318820" y="64084"/>
                </a:lnTo>
                <a:close/>
              </a:path>
              <a:path w="582929" h="234315">
                <a:moveTo>
                  <a:pt x="423913" y="197053"/>
                </a:moveTo>
                <a:lnTo>
                  <a:pt x="411086" y="197053"/>
                </a:lnTo>
                <a:lnTo>
                  <a:pt x="409968" y="197192"/>
                </a:lnTo>
                <a:lnTo>
                  <a:pt x="399770" y="196100"/>
                </a:lnTo>
                <a:lnTo>
                  <a:pt x="394131" y="188937"/>
                </a:lnTo>
                <a:lnTo>
                  <a:pt x="395071" y="181025"/>
                </a:lnTo>
                <a:lnTo>
                  <a:pt x="395071" y="93560"/>
                </a:lnTo>
                <a:lnTo>
                  <a:pt x="423278" y="93560"/>
                </a:lnTo>
                <a:lnTo>
                  <a:pt x="423278" y="64719"/>
                </a:lnTo>
                <a:lnTo>
                  <a:pt x="395071" y="64719"/>
                </a:lnTo>
                <a:lnTo>
                  <a:pt x="395071" y="13449"/>
                </a:lnTo>
                <a:lnTo>
                  <a:pt x="352463" y="13449"/>
                </a:lnTo>
                <a:lnTo>
                  <a:pt x="352463" y="64719"/>
                </a:lnTo>
                <a:lnTo>
                  <a:pt x="329717" y="64719"/>
                </a:lnTo>
                <a:lnTo>
                  <a:pt x="329387" y="93560"/>
                </a:lnTo>
                <a:lnTo>
                  <a:pt x="352132" y="93560"/>
                </a:lnTo>
                <a:lnTo>
                  <a:pt x="352132" y="189674"/>
                </a:lnTo>
                <a:lnTo>
                  <a:pt x="356120" y="208953"/>
                </a:lnTo>
                <a:lnTo>
                  <a:pt x="366471" y="221043"/>
                </a:lnTo>
                <a:lnTo>
                  <a:pt x="380796" y="227304"/>
                </a:lnTo>
                <a:lnTo>
                  <a:pt x="396684" y="229095"/>
                </a:lnTo>
                <a:lnTo>
                  <a:pt x="423913" y="229095"/>
                </a:lnTo>
                <a:lnTo>
                  <a:pt x="423913" y="197053"/>
                </a:lnTo>
                <a:close/>
              </a:path>
              <a:path w="582929" h="234315">
                <a:moveTo>
                  <a:pt x="582841" y="181038"/>
                </a:moveTo>
                <a:lnTo>
                  <a:pt x="564172" y="142824"/>
                </a:lnTo>
                <a:lnTo>
                  <a:pt x="524840" y="129120"/>
                </a:lnTo>
                <a:lnTo>
                  <a:pt x="507885" y="125882"/>
                </a:lnTo>
                <a:lnTo>
                  <a:pt x="493395" y="121920"/>
                </a:lnTo>
                <a:lnTo>
                  <a:pt x="483285" y="116509"/>
                </a:lnTo>
                <a:lnTo>
                  <a:pt x="479501" y="108940"/>
                </a:lnTo>
                <a:lnTo>
                  <a:pt x="481266" y="101079"/>
                </a:lnTo>
                <a:lnTo>
                  <a:pt x="486587" y="95364"/>
                </a:lnTo>
                <a:lnTo>
                  <a:pt x="495452" y="91859"/>
                </a:lnTo>
                <a:lnTo>
                  <a:pt x="507860" y="90678"/>
                </a:lnTo>
                <a:lnTo>
                  <a:pt x="520573" y="91948"/>
                </a:lnTo>
                <a:lnTo>
                  <a:pt x="530250" y="96088"/>
                </a:lnTo>
                <a:lnTo>
                  <a:pt x="536740" y="103517"/>
                </a:lnTo>
                <a:lnTo>
                  <a:pt x="539902" y="114706"/>
                </a:lnTo>
                <a:lnTo>
                  <a:pt x="579310" y="114706"/>
                </a:lnTo>
                <a:lnTo>
                  <a:pt x="573024" y="92278"/>
                </a:lnTo>
                <a:lnTo>
                  <a:pt x="559079" y="75095"/>
                </a:lnTo>
                <a:lnTo>
                  <a:pt x="537629" y="64109"/>
                </a:lnTo>
                <a:lnTo>
                  <a:pt x="508825" y="60236"/>
                </a:lnTo>
                <a:lnTo>
                  <a:pt x="482447" y="63398"/>
                </a:lnTo>
                <a:lnTo>
                  <a:pt x="461137" y="73050"/>
                </a:lnTo>
                <a:lnTo>
                  <a:pt x="446887" y="89433"/>
                </a:lnTo>
                <a:lnTo>
                  <a:pt x="441693" y="112788"/>
                </a:lnTo>
                <a:lnTo>
                  <a:pt x="446659" y="134874"/>
                </a:lnTo>
                <a:lnTo>
                  <a:pt x="459790" y="148907"/>
                </a:lnTo>
                <a:lnTo>
                  <a:pt x="478459" y="157289"/>
                </a:lnTo>
                <a:lnTo>
                  <a:pt x="500011" y="162445"/>
                </a:lnTo>
                <a:lnTo>
                  <a:pt x="516318" y="165493"/>
                </a:lnTo>
                <a:lnTo>
                  <a:pt x="530186" y="169024"/>
                </a:lnTo>
                <a:lnTo>
                  <a:pt x="539813" y="174701"/>
                </a:lnTo>
                <a:lnTo>
                  <a:pt x="543433" y="184238"/>
                </a:lnTo>
                <a:lnTo>
                  <a:pt x="541426" y="192049"/>
                </a:lnTo>
                <a:lnTo>
                  <a:pt x="535571" y="198018"/>
                </a:lnTo>
                <a:lnTo>
                  <a:pt x="526122" y="201815"/>
                </a:lnTo>
                <a:lnTo>
                  <a:pt x="513321" y="203149"/>
                </a:lnTo>
                <a:lnTo>
                  <a:pt x="500710" y="202298"/>
                </a:lnTo>
                <a:lnTo>
                  <a:pt x="489775" y="196888"/>
                </a:lnTo>
                <a:lnTo>
                  <a:pt x="481634" y="187807"/>
                </a:lnTo>
                <a:lnTo>
                  <a:pt x="477418" y="175907"/>
                </a:lnTo>
                <a:lnTo>
                  <a:pt x="436892" y="175907"/>
                </a:lnTo>
                <a:lnTo>
                  <a:pt x="436575" y="175907"/>
                </a:lnTo>
                <a:lnTo>
                  <a:pt x="442937" y="199694"/>
                </a:lnTo>
                <a:lnTo>
                  <a:pt x="458038" y="217995"/>
                </a:lnTo>
                <a:lnTo>
                  <a:pt x="481672" y="229755"/>
                </a:lnTo>
                <a:lnTo>
                  <a:pt x="513626" y="233908"/>
                </a:lnTo>
                <a:lnTo>
                  <a:pt x="541743" y="230289"/>
                </a:lnTo>
                <a:lnTo>
                  <a:pt x="563613" y="219837"/>
                </a:lnTo>
                <a:lnTo>
                  <a:pt x="577786" y="203212"/>
                </a:lnTo>
                <a:lnTo>
                  <a:pt x="582841" y="181038"/>
                </a:lnTo>
                <a:close/>
              </a:path>
            </a:pathLst>
          </a:custGeom>
          <a:solidFill>
            <a:srgbClr val="221F1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6" name="object 26"/>
          <p:cNvSpPr txBox="1"/>
          <p:nvPr/>
        </p:nvSpPr>
        <p:spPr>
          <a:xfrm>
            <a:off x="5187949" y="14524798"/>
            <a:ext cx="3988435" cy="487313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ts val="1310"/>
              </a:lnSpc>
              <a:spcBef>
                <a:spcPts val="100"/>
              </a:spcBef>
            </a:pPr>
            <a:r>
              <a:rPr sz="900" b="1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Tiusdam</a:t>
            </a:r>
            <a:r>
              <a:rPr sz="900" b="1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900" b="1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ime</a:t>
            </a:r>
            <a:r>
              <a:rPr sz="900" b="1" spc="-1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900" b="1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perrum</a:t>
            </a:r>
            <a:r>
              <a:rPr sz="900" b="1" spc="-1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900" b="1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ut</a:t>
            </a:r>
            <a:r>
              <a:rPr sz="900" b="1" spc="-1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900" b="1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quuntium</a:t>
            </a:r>
            <a:r>
              <a:rPr sz="900" b="1" spc="-1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900" b="1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niet</a:t>
            </a:r>
            <a:r>
              <a:rPr sz="900" b="1" spc="-1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900" b="1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aut</a:t>
            </a:r>
            <a:r>
              <a:rPr sz="900" b="1" spc="-1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900" b="1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de</a:t>
            </a:r>
            <a:r>
              <a:rPr sz="900" b="1" spc="-1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900" b="1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volupta</a:t>
            </a:r>
            <a:r>
              <a:rPr sz="900" b="1" spc="-1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900" b="1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et</a:t>
            </a:r>
            <a:r>
              <a:rPr sz="900" b="1" spc="-1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900" b="1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asitibu.</a:t>
            </a:r>
            <a:endParaRPr sz="9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12700" marR="1484630">
              <a:lnSpc>
                <a:spcPts val="1200"/>
              </a:lnSpc>
              <a:spcBef>
                <a:spcPts val="30"/>
              </a:spcBef>
            </a:pPr>
            <a:r>
              <a:rPr sz="900" spc="-5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RIT</a:t>
            </a:r>
            <a:r>
              <a:rPr sz="900" spc="-9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900" spc="-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College</a:t>
            </a:r>
            <a:r>
              <a:rPr sz="900" spc="-9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9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of</a:t>
            </a:r>
            <a:r>
              <a:rPr sz="900" spc="-9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900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Optates</a:t>
            </a:r>
            <a:r>
              <a:rPr sz="900" spc="-9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9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Doluptat</a:t>
            </a:r>
            <a:r>
              <a:rPr sz="900" spc="-9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900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Sincton </a:t>
            </a:r>
            <a:r>
              <a:rPr sz="1000" spc="-35" dirty="0">
                <a:solidFill>
                  <a:srgbClr val="231F20"/>
                </a:solidFill>
                <a:latin typeface="Arial"/>
                <a:cs typeface="Arial"/>
                <a:hlinkClick r:id="rId7"/>
              </a:rPr>
              <a:t>email@rit.edu</a:t>
            </a:r>
            <a:r>
              <a:rPr sz="1000" spc="50" dirty="0">
                <a:solidFill>
                  <a:srgbClr val="231F20"/>
                </a:solidFill>
                <a:latin typeface="Arial"/>
                <a:cs typeface="Arial"/>
              </a:rPr>
              <a:t> </a:t>
            </a:r>
            <a:r>
              <a:rPr sz="1000" spc="-45" dirty="0">
                <a:solidFill>
                  <a:srgbClr val="F86901"/>
                </a:solidFill>
                <a:latin typeface="Arial"/>
                <a:cs typeface="Arial"/>
              </a:rPr>
              <a:t>|</a:t>
            </a:r>
            <a:r>
              <a:rPr sz="1000" spc="-114" dirty="0">
                <a:solidFill>
                  <a:srgbClr val="F86901"/>
                </a:solidFill>
                <a:latin typeface="Arial"/>
                <a:cs typeface="Arial"/>
              </a:rPr>
              <a:t> </a:t>
            </a:r>
            <a:r>
              <a:rPr lang="en-US" sz="1000" spc="-114" dirty="0">
                <a:solidFill>
                  <a:srgbClr val="F86901"/>
                </a:solidFill>
                <a:latin typeface="Arial"/>
                <a:cs typeface="Arial"/>
              </a:rPr>
              <a:t> </a:t>
            </a:r>
            <a:r>
              <a:rPr sz="1000" spc="-10" dirty="0">
                <a:solidFill>
                  <a:srgbClr val="231F20"/>
                </a:solidFill>
                <a:latin typeface="Arial"/>
                <a:cs typeface="Arial"/>
              </a:rPr>
              <a:t>web</a:t>
            </a:r>
            <a:r>
              <a:rPr sz="1000" spc="-114" dirty="0">
                <a:solidFill>
                  <a:srgbClr val="231F20"/>
                </a:solidFill>
                <a:latin typeface="Arial"/>
                <a:cs typeface="Arial"/>
              </a:rPr>
              <a:t> </a:t>
            </a:r>
            <a:r>
              <a:rPr sz="1000" spc="-10" dirty="0">
                <a:solidFill>
                  <a:srgbClr val="231F20"/>
                </a:solidFill>
                <a:latin typeface="Arial"/>
                <a:cs typeface="Arial"/>
              </a:rPr>
              <a:t>address</a:t>
            </a:r>
            <a:r>
              <a:rPr sz="1000" spc="50" dirty="0">
                <a:solidFill>
                  <a:srgbClr val="231F20"/>
                </a:solidFill>
                <a:latin typeface="Arial"/>
                <a:cs typeface="Arial"/>
              </a:rPr>
              <a:t> </a:t>
            </a:r>
            <a:r>
              <a:rPr sz="1000" spc="-45" dirty="0">
                <a:solidFill>
                  <a:srgbClr val="F86901"/>
                </a:solidFill>
                <a:latin typeface="Arial"/>
                <a:cs typeface="Arial"/>
              </a:rPr>
              <a:t>|</a:t>
            </a:r>
            <a:r>
              <a:rPr sz="1000" spc="-114" dirty="0">
                <a:solidFill>
                  <a:srgbClr val="FE6B00"/>
                </a:solidFill>
                <a:latin typeface="Arial"/>
                <a:cs typeface="Arial"/>
              </a:rPr>
              <a:t> </a:t>
            </a:r>
            <a:r>
              <a:rPr lang="en-US" sz="1000" spc="-114" dirty="0">
                <a:solidFill>
                  <a:srgbClr val="FE6B00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231F20"/>
                </a:solidFill>
                <a:latin typeface="Arial"/>
                <a:cs typeface="Arial"/>
              </a:rPr>
              <a:t>585-</a:t>
            </a:r>
            <a:r>
              <a:rPr sz="1000" spc="-20" dirty="0">
                <a:solidFill>
                  <a:srgbClr val="231F20"/>
                </a:solidFill>
                <a:latin typeface="Arial"/>
                <a:cs typeface="Arial"/>
              </a:rPr>
              <a:t>475-4357</a:t>
            </a:r>
            <a:endParaRPr sz="1000" dirty="0">
              <a:latin typeface="Arial"/>
              <a:cs typeface="Arial"/>
            </a:endParaRPr>
          </a:p>
        </p:txBody>
      </p:sp>
      <p:grpSp>
        <p:nvGrpSpPr>
          <p:cNvPr id="35" name="Graphic 22">
            <a:extLst>
              <a:ext uri="{FF2B5EF4-FFF2-40B4-BE49-F238E27FC236}">
                <a16:creationId xmlns:a16="http://schemas.microsoft.com/office/drawing/2014/main" id="{EBAFE3DA-C281-4CCC-9823-276A4E34DF20}"/>
              </a:ext>
            </a:extLst>
          </p:cNvPr>
          <p:cNvGrpSpPr/>
          <p:nvPr/>
        </p:nvGrpSpPr>
        <p:grpSpPr>
          <a:xfrm>
            <a:off x="945437" y="14585346"/>
            <a:ext cx="1048435" cy="396172"/>
            <a:chOff x="2728880" y="3418045"/>
            <a:chExt cx="3190208" cy="1205483"/>
          </a:xfrm>
          <a:solidFill>
            <a:srgbClr val="F86901"/>
          </a:solidFill>
        </p:grpSpPr>
        <p:sp>
          <p:nvSpPr>
            <p:cNvPr id="36" name="Freeform 35">
              <a:extLst>
                <a:ext uri="{FF2B5EF4-FFF2-40B4-BE49-F238E27FC236}">
                  <a16:creationId xmlns:a16="http://schemas.microsoft.com/office/drawing/2014/main" id="{9F994D63-5CD1-41A3-D2F4-60A4BD11EEDB}"/>
                </a:ext>
              </a:extLst>
            </p:cNvPr>
            <p:cNvSpPr/>
            <p:nvPr/>
          </p:nvSpPr>
          <p:spPr>
            <a:xfrm>
              <a:off x="4081525" y="3418140"/>
              <a:ext cx="547877" cy="1204531"/>
            </a:xfrm>
            <a:custGeom>
              <a:avLst/>
              <a:gdLst>
                <a:gd name="connsiteX0" fmla="*/ 393478 w 547877"/>
                <a:gd name="connsiteY0" fmla="*/ 129064 h 1204531"/>
                <a:gd name="connsiteX1" fmla="*/ 537686 w 547877"/>
                <a:gd name="connsiteY1" fmla="*/ 74771 h 1204531"/>
                <a:gd name="connsiteX2" fmla="*/ 547878 w 547877"/>
                <a:gd name="connsiteY2" fmla="*/ 74771 h 1204531"/>
                <a:gd name="connsiteX3" fmla="*/ 547878 w 547877"/>
                <a:gd name="connsiteY3" fmla="*/ 0 h 1204531"/>
                <a:gd name="connsiteX4" fmla="*/ 267938 w 547877"/>
                <a:gd name="connsiteY4" fmla="*/ 4667 h 1204531"/>
                <a:gd name="connsiteX5" fmla="*/ 0 w 547877"/>
                <a:gd name="connsiteY5" fmla="*/ 0 h 1204531"/>
                <a:gd name="connsiteX6" fmla="*/ 0 w 547877"/>
                <a:gd name="connsiteY6" fmla="*/ 74771 h 1204531"/>
                <a:gd name="connsiteX7" fmla="*/ 10192 w 547877"/>
                <a:gd name="connsiteY7" fmla="*/ 74771 h 1204531"/>
                <a:gd name="connsiteX8" fmla="*/ 154400 w 547877"/>
                <a:gd name="connsiteY8" fmla="*/ 128968 h 1204531"/>
                <a:gd name="connsiteX9" fmla="*/ 171640 w 547877"/>
                <a:gd name="connsiteY9" fmla="*/ 363188 h 1204531"/>
                <a:gd name="connsiteX10" fmla="*/ 171640 w 547877"/>
                <a:gd name="connsiteY10" fmla="*/ 841153 h 1204531"/>
                <a:gd name="connsiteX11" fmla="*/ 154496 w 547877"/>
                <a:gd name="connsiteY11" fmla="*/ 1075373 h 1204531"/>
                <a:gd name="connsiteX12" fmla="*/ 10192 w 547877"/>
                <a:gd name="connsiteY12" fmla="*/ 1129569 h 1204531"/>
                <a:gd name="connsiteX13" fmla="*/ 0 w 547877"/>
                <a:gd name="connsiteY13" fmla="*/ 1129569 h 1204531"/>
                <a:gd name="connsiteX14" fmla="*/ 0 w 547877"/>
                <a:gd name="connsiteY14" fmla="*/ 1204531 h 1204531"/>
                <a:gd name="connsiteX15" fmla="*/ 268224 w 547877"/>
                <a:gd name="connsiteY15" fmla="*/ 1197102 h 1204531"/>
                <a:gd name="connsiteX16" fmla="*/ 547878 w 547877"/>
                <a:gd name="connsiteY16" fmla="*/ 1204531 h 1204531"/>
                <a:gd name="connsiteX17" fmla="*/ 547878 w 547877"/>
                <a:gd name="connsiteY17" fmla="*/ 1129569 h 1204531"/>
                <a:gd name="connsiteX18" fmla="*/ 537686 w 547877"/>
                <a:gd name="connsiteY18" fmla="*/ 1129569 h 1204531"/>
                <a:gd name="connsiteX19" fmla="*/ 393478 w 547877"/>
                <a:gd name="connsiteY19" fmla="*/ 1075468 h 1204531"/>
                <a:gd name="connsiteX20" fmla="*/ 376333 w 547877"/>
                <a:gd name="connsiteY20" fmla="*/ 841153 h 1204531"/>
                <a:gd name="connsiteX21" fmla="*/ 376333 w 547877"/>
                <a:gd name="connsiteY21" fmla="*/ 363188 h 1204531"/>
                <a:gd name="connsiteX22" fmla="*/ 393478 w 547877"/>
                <a:gd name="connsiteY22" fmla="*/ 129064 h 120453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547877" h="1204531">
                  <a:moveTo>
                    <a:pt x="393478" y="129064"/>
                  </a:moveTo>
                  <a:cubicBezTo>
                    <a:pt x="414242" y="74771"/>
                    <a:pt x="482727" y="74771"/>
                    <a:pt x="537686" y="74771"/>
                  </a:cubicBezTo>
                  <a:lnTo>
                    <a:pt x="547878" y="74771"/>
                  </a:lnTo>
                  <a:lnTo>
                    <a:pt x="547878" y="0"/>
                  </a:lnTo>
                  <a:cubicBezTo>
                    <a:pt x="547878" y="0"/>
                    <a:pt x="333565" y="4667"/>
                    <a:pt x="267938" y="4667"/>
                  </a:cubicBezTo>
                  <a:cubicBezTo>
                    <a:pt x="200406" y="4667"/>
                    <a:pt x="0" y="0"/>
                    <a:pt x="0" y="0"/>
                  </a:cubicBezTo>
                  <a:lnTo>
                    <a:pt x="0" y="74771"/>
                  </a:lnTo>
                  <a:lnTo>
                    <a:pt x="10192" y="74771"/>
                  </a:lnTo>
                  <a:cubicBezTo>
                    <a:pt x="65246" y="74771"/>
                    <a:pt x="133731" y="74771"/>
                    <a:pt x="154400" y="128968"/>
                  </a:cubicBezTo>
                  <a:cubicBezTo>
                    <a:pt x="171640" y="175450"/>
                    <a:pt x="171640" y="307086"/>
                    <a:pt x="171640" y="363188"/>
                  </a:cubicBezTo>
                  <a:lnTo>
                    <a:pt x="171640" y="841153"/>
                  </a:lnTo>
                  <a:cubicBezTo>
                    <a:pt x="171640" y="897350"/>
                    <a:pt x="171640" y="1028890"/>
                    <a:pt x="154496" y="1075373"/>
                  </a:cubicBezTo>
                  <a:cubicBezTo>
                    <a:pt x="133731" y="1129569"/>
                    <a:pt x="65246" y="1129569"/>
                    <a:pt x="10192" y="1129569"/>
                  </a:cubicBezTo>
                  <a:lnTo>
                    <a:pt x="0" y="1129569"/>
                  </a:lnTo>
                  <a:lnTo>
                    <a:pt x="0" y="1204531"/>
                  </a:lnTo>
                  <a:cubicBezTo>
                    <a:pt x="0" y="1204341"/>
                    <a:pt x="173260" y="1197102"/>
                    <a:pt x="268224" y="1197102"/>
                  </a:cubicBezTo>
                  <a:cubicBezTo>
                    <a:pt x="377476" y="1197102"/>
                    <a:pt x="547878" y="1204531"/>
                    <a:pt x="547878" y="1204531"/>
                  </a:cubicBezTo>
                  <a:lnTo>
                    <a:pt x="547878" y="1129569"/>
                  </a:lnTo>
                  <a:lnTo>
                    <a:pt x="537686" y="1129569"/>
                  </a:lnTo>
                  <a:cubicBezTo>
                    <a:pt x="482727" y="1129569"/>
                    <a:pt x="414242" y="1129569"/>
                    <a:pt x="393478" y="1075468"/>
                  </a:cubicBezTo>
                  <a:cubicBezTo>
                    <a:pt x="376333" y="1028890"/>
                    <a:pt x="376333" y="897350"/>
                    <a:pt x="376333" y="841153"/>
                  </a:cubicBezTo>
                  <a:lnTo>
                    <a:pt x="376333" y="363188"/>
                  </a:lnTo>
                  <a:cubicBezTo>
                    <a:pt x="376333" y="307086"/>
                    <a:pt x="376333" y="175450"/>
                    <a:pt x="393478" y="129064"/>
                  </a:cubicBezTo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7" name="Freeform 36">
              <a:extLst>
                <a:ext uri="{FF2B5EF4-FFF2-40B4-BE49-F238E27FC236}">
                  <a16:creationId xmlns:a16="http://schemas.microsoft.com/office/drawing/2014/main" id="{423492BA-09D5-C8B1-50A2-F80C67CA92FF}"/>
                </a:ext>
              </a:extLst>
            </p:cNvPr>
            <p:cNvSpPr/>
            <p:nvPr/>
          </p:nvSpPr>
          <p:spPr>
            <a:xfrm>
              <a:off x="4792185" y="3419283"/>
              <a:ext cx="1126902" cy="1204245"/>
            </a:xfrm>
            <a:custGeom>
              <a:avLst/>
              <a:gdLst>
                <a:gd name="connsiteX0" fmla="*/ 0 w 1126902"/>
                <a:gd name="connsiteY0" fmla="*/ 0 h 1204245"/>
                <a:gd name="connsiteX1" fmla="*/ 0 w 1126902"/>
                <a:gd name="connsiteY1" fmla="*/ 312420 h 1204245"/>
                <a:gd name="connsiteX2" fmla="*/ 74295 w 1126902"/>
                <a:gd name="connsiteY2" fmla="*/ 312420 h 1204245"/>
                <a:gd name="connsiteX3" fmla="*/ 74581 w 1126902"/>
                <a:gd name="connsiteY3" fmla="*/ 302609 h 1204245"/>
                <a:gd name="connsiteX4" fmla="*/ 334328 w 1126902"/>
                <a:gd name="connsiteY4" fmla="*/ 90773 h 1204245"/>
                <a:gd name="connsiteX5" fmla="*/ 352330 w 1126902"/>
                <a:gd name="connsiteY5" fmla="*/ 90678 h 1204245"/>
                <a:gd name="connsiteX6" fmla="*/ 453200 w 1126902"/>
                <a:gd name="connsiteY6" fmla="*/ 106204 h 1204245"/>
                <a:gd name="connsiteX7" fmla="*/ 461201 w 1126902"/>
                <a:gd name="connsiteY7" fmla="*/ 128873 h 1204245"/>
                <a:gd name="connsiteX8" fmla="*/ 461201 w 1126902"/>
                <a:gd name="connsiteY8" fmla="*/ 950119 h 1204245"/>
                <a:gd name="connsiteX9" fmla="*/ 272510 w 1126902"/>
                <a:gd name="connsiteY9" fmla="*/ 1129475 h 1204245"/>
                <a:gd name="connsiteX10" fmla="*/ 262700 w 1126902"/>
                <a:gd name="connsiteY10" fmla="*/ 1129856 h 1204245"/>
                <a:gd name="connsiteX11" fmla="*/ 262700 w 1126902"/>
                <a:gd name="connsiteY11" fmla="*/ 1204246 h 1204245"/>
                <a:gd name="connsiteX12" fmla="*/ 578548 w 1126902"/>
                <a:gd name="connsiteY12" fmla="*/ 1196911 h 1204245"/>
                <a:gd name="connsiteX13" fmla="*/ 864203 w 1126902"/>
                <a:gd name="connsiteY13" fmla="*/ 1204246 h 1204245"/>
                <a:gd name="connsiteX14" fmla="*/ 864203 w 1126902"/>
                <a:gd name="connsiteY14" fmla="*/ 1129856 h 1204245"/>
                <a:gd name="connsiteX15" fmla="*/ 854393 w 1126902"/>
                <a:gd name="connsiteY15" fmla="*/ 1129475 h 1204245"/>
                <a:gd name="connsiteX16" fmla="*/ 665702 w 1126902"/>
                <a:gd name="connsiteY16" fmla="*/ 950119 h 1204245"/>
                <a:gd name="connsiteX17" fmla="*/ 665702 w 1126902"/>
                <a:gd name="connsiteY17" fmla="*/ 128873 h 1204245"/>
                <a:gd name="connsiteX18" fmla="*/ 673608 w 1126902"/>
                <a:gd name="connsiteY18" fmla="*/ 108490 h 1204245"/>
                <a:gd name="connsiteX19" fmla="*/ 791718 w 1126902"/>
                <a:gd name="connsiteY19" fmla="*/ 90488 h 1204245"/>
                <a:gd name="connsiteX20" fmla="*/ 815912 w 1126902"/>
                <a:gd name="connsiteY20" fmla="*/ 90773 h 1204245"/>
                <a:gd name="connsiteX21" fmla="*/ 1052513 w 1126902"/>
                <a:gd name="connsiteY21" fmla="*/ 302895 h 1204245"/>
                <a:gd name="connsiteX22" fmla="*/ 1053084 w 1126902"/>
                <a:gd name="connsiteY22" fmla="*/ 312420 h 1204245"/>
                <a:gd name="connsiteX23" fmla="*/ 1126903 w 1126902"/>
                <a:gd name="connsiteY23" fmla="*/ 312420 h 1204245"/>
                <a:gd name="connsiteX24" fmla="*/ 1126903 w 1126902"/>
                <a:gd name="connsiteY24" fmla="*/ 0 h 1204245"/>
                <a:gd name="connsiteX25" fmla="*/ 563404 w 1126902"/>
                <a:gd name="connsiteY25" fmla="*/ 2857 h 1204245"/>
                <a:gd name="connsiteX26" fmla="*/ 0 w 1126902"/>
                <a:gd name="connsiteY26" fmla="*/ 0 h 12042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</a:cxnLst>
              <a:rect l="l" t="t" r="r" b="b"/>
              <a:pathLst>
                <a:path w="1126902" h="1204245">
                  <a:moveTo>
                    <a:pt x="0" y="0"/>
                  </a:moveTo>
                  <a:lnTo>
                    <a:pt x="0" y="312420"/>
                  </a:lnTo>
                  <a:lnTo>
                    <a:pt x="74295" y="312420"/>
                  </a:lnTo>
                  <a:lnTo>
                    <a:pt x="74581" y="302609"/>
                  </a:lnTo>
                  <a:cubicBezTo>
                    <a:pt x="81344" y="99346"/>
                    <a:pt x="159163" y="90773"/>
                    <a:pt x="334328" y="90773"/>
                  </a:cubicBezTo>
                  <a:cubicBezTo>
                    <a:pt x="340328" y="90773"/>
                    <a:pt x="346424" y="90773"/>
                    <a:pt x="352330" y="90678"/>
                  </a:cubicBezTo>
                  <a:cubicBezTo>
                    <a:pt x="395859" y="90392"/>
                    <a:pt x="437007" y="90106"/>
                    <a:pt x="453200" y="106204"/>
                  </a:cubicBezTo>
                  <a:cubicBezTo>
                    <a:pt x="458629" y="111538"/>
                    <a:pt x="461201" y="118967"/>
                    <a:pt x="461201" y="128873"/>
                  </a:cubicBezTo>
                  <a:lnTo>
                    <a:pt x="461201" y="950119"/>
                  </a:lnTo>
                  <a:cubicBezTo>
                    <a:pt x="461201" y="1072039"/>
                    <a:pt x="444151" y="1122426"/>
                    <a:pt x="272510" y="1129475"/>
                  </a:cubicBezTo>
                  <a:lnTo>
                    <a:pt x="262700" y="1129856"/>
                  </a:lnTo>
                  <a:lnTo>
                    <a:pt x="262700" y="1204246"/>
                  </a:lnTo>
                  <a:cubicBezTo>
                    <a:pt x="262700" y="1204246"/>
                    <a:pt x="462725" y="1196911"/>
                    <a:pt x="578548" y="1196911"/>
                  </a:cubicBezTo>
                  <a:cubicBezTo>
                    <a:pt x="666941" y="1196911"/>
                    <a:pt x="864203" y="1204246"/>
                    <a:pt x="864203" y="1204246"/>
                  </a:cubicBezTo>
                  <a:lnTo>
                    <a:pt x="864203" y="1129856"/>
                  </a:lnTo>
                  <a:lnTo>
                    <a:pt x="854393" y="1129475"/>
                  </a:lnTo>
                  <a:cubicBezTo>
                    <a:pt x="682752" y="1122426"/>
                    <a:pt x="665702" y="1072039"/>
                    <a:pt x="665702" y="950119"/>
                  </a:cubicBezTo>
                  <a:lnTo>
                    <a:pt x="665702" y="128873"/>
                  </a:lnTo>
                  <a:cubicBezTo>
                    <a:pt x="665702" y="120396"/>
                    <a:pt x="668369" y="113729"/>
                    <a:pt x="673608" y="108490"/>
                  </a:cubicBezTo>
                  <a:cubicBezTo>
                    <a:pt x="693420" y="89059"/>
                    <a:pt x="747903" y="89821"/>
                    <a:pt x="791718" y="90488"/>
                  </a:cubicBezTo>
                  <a:cubicBezTo>
                    <a:pt x="800005" y="90583"/>
                    <a:pt x="808196" y="90773"/>
                    <a:pt x="815912" y="90773"/>
                  </a:cubicBezTo>
                  <a:cubicBezTo>
                    <a:pt x="987267" y="90773"/>
                    <a:pt x="1042511" y="140303"/>
                    <a:pt x="1052513" y="302895"/>
                  </a:cubicBezTo>
                  <a:lnTo>
                    <a:pt x="1053084" y="312420"/>
                  </a:lnTo>
                  <a:lnTo>
                    <a:pt x="1126903" y="312420"/>
                  </a:lnTo>
                  <a:lnTo>
                    <a:pt x="1126903" y="0"/>
                  </a:lnTo>
                  <a:cubicBezTo>
                    <a:pt x="1126903" y="0"/>
                    <a:pt x="694468" y="2857"/>
                    <a:pt x="563404" y="2857"/>
                  </a:cubicBezTo>
                  <a:cubicBezTo>
                    <a:pt x="432340" y="2857"/>
                    <a:pt x="0" y="0"/>
                    <a:pt x="0" y="0"/>
                  </a:cubicBezTo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8" name="Freeform 37">
              <a:extLst>
                <a:ext uri="{FF2B5EF4-FFF2-40B4-BE49-F238E27FC236}">
                  <a16:creationId xmlns:a16="http://schemas.microsoft.com/office/drawing/2014/main" id="{264C3FD4-95BA-4680-57AC-71D5B2A05B3A}"/>
                </a:ext>
              </a:extLst>
            </p:cNvPr>
            <p:cNvSpPr/>
            <p:nvPr/>
          </p:nvSpPr>
          <p:spPr>
            <a:xfrm>
              <a:off x="2728880" y="3418045"/>
              <a:ext cx="1195101" cy="1204626"/>
            </a:xfrm>
            <a:custGeom>
              <a:avLst/>
              <a:gdLst>
                <a:gd name="connsiteX0" fmla="*/ 372618 w 1195101"/>
                <a:gd name="connsiteY0" fmla="*/ 571786 h 1204626"/>
                <a:gd name="connsiteX1" fmla="*/ 372523 w 1195101"/>
                <a:gd name="connsiteY1" fmla="*/ 134303 h 1204626"/>
                <a:gd name="connsiteX2" fmla="*/ 386239 w 1195101"/>
                <a:gd name="connsiteY2" fmla="*/ 86487 h 1204626"/>
                <a:gd name="connsiteX3" fmla="*/ 498348 w 1195101"/>
                <a:gd name="connsiteY3" fmla="*/ 85630 h 1204626"/>
                <a:gd name="connsiteX4" fmla="*/ 738473 w 1195101"/>
                <a:gd name="connsiteY4" fmla="*/ 330518 h 1204626"/>
                <a:gd name="connsiteX5" fmla="*/ 640747 w 1195101"/>
                <a:gd name="connsiteY5" fmla="*/ 541687 h 1204626"/>
                <a:gd name="connsiteX6" fmla="*/ 372618 w 1195101"/>
                <a:gd name="connsiteY6" fmla="*/ 571786 h 1204626"/>
                <a:gd name="connsiteX7" fmla="*/ 1186529 w 1195101"/>
                <a:gd name="connsiteY7" fmla="*/ 1129760 h 1204626"/>
                <a:gd name="connsiteX8" fmla="*/ 1017461 w 1195101"/>
                <a:gd name="connsiteY8" fmla="*/ 1040702 h 1204626"/>
                <a:gd name="connsiteX9" fmla="*/ 661797 w 1195101"/>
                <a:gd name="connsiteY9" fmla="*/ 632460 h 1204626"/>
                <a:gd name="connsiteX10" fmla="*/ 964597 w 1195101"/>
                <a:gd name="connsiteY10" fmla="*/ 305371 h 1204626"/>
                <a:gd name="connsiteX11" fmla="*/ 831056 w 1195101"/>
                <a:gd name="connsiteY11" fmla="*/ 55816 h 1204626"/>
                <a:gd name="connsiteX12" fmla="*/ 544639 w 1195101"/>
                <a:gd name="connsiteY12" fmla="*/ 190 h 1204626"/>
                <a:gd name="connsiteX13" fmla="*/ 317468 w 1195101"/>
                <a:gd name="connsiteY13" fmla="*/ 4191 h 1204626"/>
                <a:gd name="connsiteX14" fmla="*/ 191 w 1195101"/>
                <a:gd name="connsiteY14" fmla="*/ 0 h 1204626"/>
                <a:gd name="connsiteX15" fmla="*/ 191 w 1195101"/>
                <a:gd name="connsiteY15" fmla="*/ 74866 h 1204626"/>
                <a:gd name="connsiteX16" fmla="*/ 15050 w 1195101"/>
                <a:gd name="connsiteY16" fmla="*/ 74866 h 1204626"/>
                <a:gd name="connsiteX17" fmla="*/ 152781 w 1195101"/>
                <a:gd name="connsiteY17" fmla="*/ 128683 h 1204626"/>
                <a:gd name="connsiteX18" fmla="*/ 168307 w 1195101"/>
                <a:gd name="connsiteY18" fmla="*/ 350139 h 1204626"/>
                <a:gd name="connsiteX19" fmla="*/ 168307 w 1195101"/>
                <a:gd name="connsiteY19" fmla="*/ 841248 h 1204626"/>
                <a:gd name="connsiteX20" fmla="*/ 161068 w 1195101"/>
                <a:gd name="connsiteY20" fmla="*/ 1034129 h 1204626"/>
                <a:gd name="connsiteX21" fmla="*/ 152686 w 1195101"/>
                <a:gd name="connsiteY21" fmla="*/ 1075944 h 1204626"/>
                <a:gd name="connsiteX22" fmla="*/ 10382 w 1195101"/>
                <a:gd name="connsiteY22" fmla="*/ 1129665 h 1204626"/>
                <a:gd name="connsiteX23" fmla="*/ 0 w 1195101"/>
                <a:gd name="connsiteY23" fmla="*/ 1129665 h 1204626"/>
                <a:gd name="connsiteX24" fmla="*/ 0 w 1195101"/>
                <a:gd name="connsiteY24" fmla="*/ 1204532 h 1204626"/>
                <a:gd name="connsiteX25" fmla="*/ 278225 w 1195101"/>
                <a:gd name="connsiteY25" fmla="*/ 1197102 h 1204626"/>
                <a:gd name="connsiteX26" fmla="*/ 540734 w 1195101"/>
                <a:gd name="connsiteY26" fmla="*/ 1204532 h 1204626"/>
                <a:gd name="connsiteX27" fmla="*/ 540734 w 1195101"/>
                <a:gd name="connsiteY27" fmla="*/ 1129665 h 1204626"/>
                <a:gd name="connsiteX28" fmla="*/ 525971 w 1195101"/>
                <a:gd name="connsiteY28" fmla="*/ 1129665 h 1204626"/>
                <a:gd name="connsiteX29" fmla="*/ 388239 w 1195101"/>
                <a:gd name="connsiteY29" fmla="*/ 1075754 h 1204626"/>
                <a:gd name="connsiteX30" fmla="*/ 379857 w 1195101"/>
                <a:gd name="connsiteY30" fmla="*/ 1034034 h 1204626"/>
                <a:gd name="connsiteX31" fmla="*/ 372618 w 1195101"/>
                <a:gd name="connsiteY31" fmla="*/ 854297 h 1204626"/>
                <a:gd name="connsiteX32" fmla="*/ 372618 w 1195101"/>
                <a:gd name="connsiteY32" fmla="*/ 653510 h 1204626"/>
                <a:gd name="connsiteX33" fmla="*/ 479107 w 1195101"/>
                <a:gd name="connsiteY33" fmla="*/ 702469 h 1204626"/>
                <a:gd name="connsiteX34" fmla="*/ 501110 w 1195101"/>
                <a:gd name="connsiteY34" fmla="*/ 728472 h 1204626"/>
                <a:gd name="connsiteX35" fmla="*/ 797909 w 1195101"/>
                <a:gd name="connsiteY35" fmla="*/ 1096804 h 1204626"/>
                <a:gd name="connsiteX36" fmla="*/ 885158 w 1195101"/>
                <a:gd name="connsiteY36" fmla="*/ 1204532 h 1204626"/>
                <a:gd name="connsiteX37" fmla="*/ 1027366 w 1195101"/>
                <a:gd name="connsiteY37" fmla="*/ 1200436 h 1204626"/>
                <a:gd name="connsiteX38" fmla="*/ 1195102 w 1195101"/>
                <a:gd name="connsiteY38" fmla="*/ 1204627 h 1204626"/>
                <a:gd name="connsiteX39" fmla="*/ 1195102 w 1195101"/>
                <a:gd name="connsiteY39" fmla="*/ 1131094 h 1204626"/>
                <a:gd name="connsiteX40" fmla="*/ 1186529 w 1195101"/>
                <a:gd name="connsiteY40" fmla="*/ 1129760 h 120462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</a:cxnLst>
              <a:rect l="l" t="t" r="r" b="b"/>
              <a:pathLst>
                <a:path w="1195101" h="1204626">
                  <a:moveTo>
                    <a:pt x="372618" y="571786"/>
                  </a:moveTo>
                  <a:cubicBezTo>
                    <a:pt x="372618" y="571786"/>
                    <a:pt x="372618" y="136874"/>
                    <a:pt x="372523" y="134303"/>
                  </a:cubicBezTo>
                  <a:cubicBezTo>
                    <a:pt x="372237" y="116967"/>
                    <a:pt x="371761" y="93250"/>
                    <a:pt x="386239" y="86487"/>
                  </a:cubicBezTo>
                  <a:cubicBezTo>
                    <a:pt x="396240" y="82105"/>
                    <a:pt x="493014" y="85630"/>
                    <a:pt x="498348" y="85630"/>
                  </a:cubicBezTo>
                  <a:cubicBezTo>
                    <a:pt x="650938" y="85630"/>
                    <a:pt x="738473" y="174974"/>
                    <a:pt x="738473" y="330518"/>
                  </a:cubicBezTo>
                  <a:cubicBezTo>
                    <a:pt x="738473" y="443960"/>
                    <a:pt x="708374" y="509016"/>
                    <a:pt x="640747" y="541687"/>
                  </a:cubicBezTo>
                  <a:cubicBezTo>
                    <a:pt x="577691" y="571976"/>
                    <a:pt x="372618" y="571786"/>
                    <a:pt x="372618" y="571786"/>
                  </a:cubicBezTo>
                  <a:moveTo>
                    <a:pt x="1186529" y="1129760"/>
                  </a:moveTo>
                  <a:cubicBezTo>
                    <a:pt x="1100138" y="1116235"/>
                    <a:pt x="1074134" y="1106424"/>
                    <a:pt x="1017461" y="1040702"/>
                  </a:cubicBezTo>
                  <a:lnTo>
                    <a:pt x="661797" y="632460"/>
                  </a:lnTo>
                  <a:cubicBezTo>
                    <a:pt x="849059" y="608076"/>
                    <a:pt x="964597" y="484251"/>
                    <a:pt x="964597" y="305371"/>
                  </a:cubicBezTo>
                  <a:cubicBezTo>
                    <a:pt x="964597" y="188976"/>
                    <a:pt x="919544" y="105061"/>
                    <a:pt x="831056" y="55816"/>
                  </a:cubicBezTo>
                  <a:cubicBezTo>
                    <a:pt x="763619" y="18383"/>
                    <a:pt x="670084" y="190"/>
                    <a:pt x="544639" y="190"/>
                  </a:cubicBezTo>
                  <a:cubicBezTo>
                    <a:pt x="507206" y="1143"/>
                    <a:pt x="416909" y="4191"/>
                    <a:pt x="317468" y="4191"/>
                  </a:cubicBezTo>
                  <a:cubicBezTo>
                    <a:pt x="214313" y="4191"/>
                    <a:pt x="191" y="0"/>
                    <a:pt x="191" y="0"/>
                  </a:cubicBezTo>
                  <a:lnTo>
                    <a:pt x="191" y="74866"/>
                  </a:lnTo>
                  <a:lnTo>
                    <a:pt x="15050" y="74866"/>
                  </a:lnTo>
                  <a:cubicBezTo>
                    <a:pt x="71818" y="74486"/>
                    <a:pt x="135731" y="74771"/>
                    <a:pt x="152781" y="128683"/>
                  </a:cubicBezTo>
                  <a:cubicBezTo>
                    <a:pt x="168307" y="175355"/>
                    <a:pt x="168307" y="306896"/>
                    <a:pt x="168307" y="350139"/>
                  </a:cubicBezTo>
                  <a:lnTo>
                    <a:pt x="168307" y="841248"/>
                  </a:lnTo>
                  <a:cubicBezTo>
                    <a:pt x="168307" y="895445"/>
                    <a:pt x="168307" y="977837"/>
                    <a:pt x="161068" y="1034129"/>
                  </a:cubicBezTo>
                  <a:cubicBezTo>
                    <a:pt x="158972" y="1050798"/>
                    <a:pt x="156210" y="1065276"/>
                    <a:pt x="152686" y="1075944"/>
                  </a:cubicBezTo>
                  <a:cubicBezTo>
                    <a:pt x="135350" y="1129665"/>
                    <a:pt x="66104" y="1129665"/>
                    <a:pt x="10382" y="1129665"/>
                  </a:cubicBezTo>
                  <a:lnTo>
                    <a:pt x="0" y="1129665"/>
                  </a:lnTo>
                  <a:lnTo>
                    <a:pt x="0" y="1204532"/>
                  </a:lnTo>
                  <a:cubicBezTo>
                    <a:pt x="0" y="1204532"/>
                    <a:pt x="166783" y="1197102"/>
                    <a:pt x="278225" y="1197102"/>
                  </a:cubicBezTo>
                  <a:cubicBezTo>
                    <a:pt x="374047" y="1197102"/>
                    <a:pt x="540734" y="1204246"/>
                    <a:pt x="540734" y="1204532"/>
                  </a:cubicBezTo>
                  <a:lnTo>
                    <a:pt x="540734" y="1129665"/>
                  </a:lnTo>
                  <a:lnTo>
                    <a:pt x="525971" y="1129665"/>
                  </a:lnTo>
                  <a:cubicBezTo>
                    <a:pt x="470059" y="1129951"/>
                    <a:pt x="406813" y="1129760"/>
                    <a:pt x="388239" y="1075754"/>
                  </a:cubicBezTo>
                  <a:cubicBezTo>
                    <a:pt x="384620" y="1065086"/>
                    <a:pt x="381953" y="1050607"/>
                    <a:pt x="379857" y="1034034"/>
                  </a:cubicBezTo>
                  <a:cubicBezTo>
                    <a:pt x="372618" y="978122"/>
                    <a:pt x="372618" y="898017"/>
                    <a:pt x="372618" y="854297"/>
                  </a:cubicBezTo>
                  <a:lnTo>
                    <a:pt x="372618" y="653510"/>
                  </a:lnTo>
                  <a:cubicBezTo>
                    <a:pt x="439198" y="654082"/>
                    <a:pt x="444913" y="661035"/>
                    <a:pt x="479107" y="702469"/>
                  </a:cubicBezTo>
                  <a:cubicBezTo>
                    <a:pt x="485489" y="710089"/>
                    <a:pt x="492728" y="718756"/>
                    <a:pt x="501110" y="728472"/>
                  </a:cubicBezTo>
                  <a:lnTo>
                    <a:pt x="797909" y="1096804"/>
                  </a:lnTo>
                  <a:lnTo>
                    <a:pt x="885158" y="1204532"/>
                  </a:lnTo>
                  <a:cubicBezTo>
                    <a:pt x="885158" y="1204532"/>
                    <a:pt x="980885" y="1200436"/>
                    <a:pt x="1027366" y="1200436"/>
                  </a:cubicBezTo>
                  <a:cubicBezTo>
                    <a:pt x="1094994" y="1200436"/>
                    <a:pt x="1195102" y="1204627"/>
                    <a:pt x="1195102" y="1204627"/>
                  </a:cubicBezTo>
                  <a:lnTo>
                    <a:pt x="1195102" y="1131094"/>
                  </a:lnTo>
                  <a:lnTo>
                    <a:pt x="1186529" y="1129760"/>
                  </a:ln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sp>
        <p:nvSpPr>
          <p:cNvPr id="41" name="object 2">
            <a:extLst>
              <a:ext uri="{FF2B5EF4-FFF2-40B4-BE49-F238E27FC236}">
                <a16:creationId xmlns:a16="http://schemas.microsoft.com/office/drawing/2014/main" id="{C7EF2B17-3467-69DF-9F43-0AE263C1A1C1}"/>
              </a:ext>
            </a:extLst>
          </p:cNvPr>
          <p:cNvSpPr txBox="1"/>
          <p:nvPr/>
        </p:nvSpPr>
        <p:spPr>
          <a:xfrm>
            <a:off x="5187950" y="6858000"/>
            <a:ext cx="3959860" cy="6550511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ts val="1670"/>
              </a:lnSpc>
              <a:spcBef>
                <a:spcPts val="100"/>
              </a:spcBef>
            </a:pPr>
            <a:r>
              <a:rPr sz="1400" b="1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Acea</a:t>
            </a:r>
            <a:r>
              <a:rPr sz="1400" b="1" spc="-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400" b="1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cus</a:t>
            </a:r>
            <a:r>
              <a:rPr sz="1400" b="1" spc="-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400" b="1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aut</a:t>
            </a:r>
            <a:r>
              <a:rPr sz="1400" b="1" spc="-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400" b="1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eris</a:t>
            </a:r>
            <a:r>
              <a:rPr sz="1400" b="1" spc="-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400" b="1" spc="-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rae</a:t>
            </a:r>
            <a:endParaRPr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12700" marR="421640">
              <a:lnSpc>
                <a:spcPts val="1560"/>
              </a:lnSpc>
              <a:spcBef>
                <a:spcPts val="40"/>
              </a:spcBef>
            </a:pPr>
            <a:r>
              <a:rPr sz="1300" spc="-4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Poris</a:t>
            </a:r>
            <a:r>
              <a:rPr sz="1300" spc="-10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eossimet</a:t>
            </a:r>
            <a:r>
              <a:rPr sz="1300" spc="-10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5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minis</a:t>
            </a:r>
            <a:r>
              <a:rPr sz="1300" spc="-10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qesserio</a:t>
            </a:r>
            <a:r>
              <a:rPr sz="1300" spc="-10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nserate</a:t>
            </a:r>
            <a:r>
              <a:rPr sz="1300" spc="-10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explanuatem </a:t>
            </a:r>
            <a:r>
              <a:rPr sz="1300" spc="-3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facess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5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equam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rro</a:t>
            </a:r>
            <a:r>
              <a:rPr sz="1300" spc="-114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5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magnimin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consedit.</a:t>
            </a:r>
            <a:endParaRPr sz="13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00000"/>
              </a:lnSpc>
              <a:spcBef>
                <a:spcPts val="15"/>
              </a:spcBef>
            </a:pPr>
            <a:endParaRPr sz="13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177800" marR="118110" indent="-152400">
              <a:lnSpc>
                <a:spcPct val="100000"/>
              </a:lnSpc>
              <a:buChar char="•"/>
              <a:tabLst>
                <a:tab pos="177800" algn="l"/>
              </a:tabLst>
            </a:pPr>
            <a:r>
              <a:rPr sz="1300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Mod</a:t>
            </a:r>
            <a:r>
              <a:rPr sz="1300" spc="-114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mos</a:t>
            </a:r>
            <a:r>
              <a:rPr sz="1300" spc="-114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adis</a:t>
            </a:r>
            <a:r>
              <a:rPr sz="1300" spc="-114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volmos</a:t>
            </a:r>
            <a:r>
              <a:rPr sz="1300" spc="-1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perferfeectem</a:t>
            </a:r>
            <a:r>
              <a:rPr sz="1300" spc="-114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volorum</a:t>
            </a:r>
            <a:r>
              <a:rPr sz="1300" spc="-114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5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ra</a:t>
            </a:r>
            <a:r>
              <a:rPr sz="1300" spc="-1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venit, </a:t>
            </a:r>
            <a:r>
              <a:rPr sz="1300" spc="-4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que</a:t>
            </a:r>
            <a:r>
              <a:rPr sz="1300" spc="-1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5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maximendae</a:t>
            </a:r>
            <a:r>
              <a:rPr sz="1300" spc="-1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volupta</a:t>
            </a:r>
            <a:r>
              <a:rPr sz="1300" spc="-10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5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  <a:endParaRPr sz="13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00000"/>
              </a:lnSpc>
              <a:spcBef>
                <a:spcPts val="65"/>
              </a:spcBef>
              <a:buClr>
                <a:srgbClr val="231F20"/>
              </a:buClr>
              <a:buFont typeface="Arial"/>
              <a:buChar char="•"/>
            </a:pPr>
            <a:endParaRPr sz="13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177800" marR="274955" indent="-152400">
              <a:lnSpc>
                <a:spcPct val="100000"/>
              </a:lnSpc>
              <a:buChar char="•"/>
              <a:tabLst>
                <a:tab pos="177800" algn="l"/>
              </a:tabLst>
            </a:pP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Officiminum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etuscid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et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5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verum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ad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et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molorio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bercidel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ipienditatem</a:t>
            </a:r>
            <a:r>
              <a:rPr sz="1300" spc="-1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et</a:t>
            </a:r>
            <a:r>
              <a:rPr sz="1300" spc="-1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occum</a:t>
            </a:r>
            <a:r>
              <a:rPr sz="1300" spc="-1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dolor</a:t>
            </a:r>
            <a:r>
              <a:rPr sz="1300" spc="-10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5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magnim</a:t>
            </a:r>
            <a:r>
              <a:rPr sz="1300" spc="-1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seque</a:t>
            </a:r>
            <a:r>
              <a:rPr sz="1300" spc="-1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quis.</a:t>
            </a:r>
            <a:endParaRPr sz="13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00000"/>
              </a:lnSpc>
              <a:spcBef>
                <a:spcPts val="65"/>
              </a:spcBef>
              <a:buClr>
                <a:srgbClr val="231F20"/>
              </a:buClr>
              <a:buFont typeface="Arial"/>
              <a:buChar char="•"/>
            </a:pPr>
            <a:endParaRPr sz="13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177800" marR="210820" indent="-152400">
              <a:lnSpc>
                <a:spcPct val="100000"/>
              </a:lnSpc>
              <a:buChar char="•"/>
              <a:tabLst>
                <a:tab pos="177800" algn="l"/>
              </a:tabLst>
            </a:pP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Ipiditium</a:t>
            </a:r>
            <a:r>
              <a:rPr sz="1300" spc="-1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5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simaxim</a:t>
            </a:r>
            <a:r>
              <a:rPr sz="1300" spc="-9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erferum</a:t>
            </a:r>
            <a:r>
              <a:rPr sz="1300" spc="-9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illamperferi</a:t>
            </a:r>
            <a:r>
              <a:rPr sz="1300" spc="-9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sape</a:t>
            </a:r>
            <a:r>
              <a:rPr sz="1300" spc="-9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lautae.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Nequisciat</a:t>
            </a:r>
            <a:r>
              <a:rPr sz="1300" spc="-9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omniand</a:t>
            </a:r>
            <a:r>
              <a:rPr sz="1300" spc="-9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5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ebitem.</a:t>
            </a:r>
            <a:r>
              <a:rPr sz="1300" spc="-9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Itassim</a:t>
            </a:r>
            <a:r>
              <a:rPr sz="1300" spc="-9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que</a:t>
            </a:r>
            <a:r>
              <a:rPr sz="1300" spc="-9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nientiasinim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ipsant</a:t>
            </a:r>
            <a:r>
              <a:rPr sz="1300" spc="-1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ut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5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quam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ipsunt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5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  <a:endParaRPr sz="13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00000"/>
              </a:lnSpc>
              <a:spcBef>
                <a:spcPts val="65"/>
              </a:spcBef>
              <a:buClr>
                <a:srgbClr val="231F20"/>
              </a:buClr>
              <a:buFont typeface="Arial"/>
              <a:buChar char="•"/>
            </a:pPr>
            <a:endParaRPr sz="13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177800" marR="126364" indent="-152400">
              <a:lnSpc>
                <a:spcPct val="100000"/>
              </a:lnSpc>
              <a:buChar char="•"/>
              <a:tabLst>
                <a:tab pos="177800" algn="l"/>
              </a:tabLst>
            </a:pPr>
            <a:r>
              <a:rPr sz="1300" spc="-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Dolorror</a:t>
            </a:r>
            <a:r>
              <a:rPr sz="1300" spc="-114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7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am</a:t>
            </a:r>
            <a:r>
              <a:rPr sz="1300" spc="-114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delic</a:t>
            </a:r>
            <a:r>
              <a:rPr sz="1300" spc="-114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te</a:t>
            </a:r>
            <a:r>
              <a:rPr sz="1300" spc="-1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rero</a:t>
            </a:r>
            <a:r>
              <a:rPr sz="1300" spc="-114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quatqui</a:t>
            </a:r>
            <a:r>
              <a:rPr sz="1300" spc="-114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omnis</a:t>
            </a:r>
            <a:r>
              <a:rPr sz="1300" spc="-1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cullesequi</a:t>
            </a:r>
            <a:r>
              <a:rPr sz="1300" spc="-114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am, </a:t>
            </a:r>
            <a:r>
              <a:rPr sz="1300" spc="-4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que</a:t>
            </a:r>
            <a:r>
              <a:rPr sz="1300" spc="-1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nos</a:t>
            </a:r>
            <a:r>
              <a:rPr sz="1300" spc="-1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ex</a:t>
            </a:r>
            <a:r>
              <a:rPr sz="1300" spc="-1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eos</a:t>
            </a:r>
            <a:r>
              <a:rPr sz="1300" spc="-1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quatia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desenis</a:t>
            </a:r>
            <a:r>
              <a:rPr sz="1300" spc="-1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atur</a:t>
            </a:r>
            <a:r>
              <a:rPr sz="1300" spc="-1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5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ui</a:t>
            </a:r>
            <a:r>
              <a:rPr sz="1300" spc="-1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beat.</a:t>
            </a:r>
            <a:endParaRPr sz="13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00000"/>
              </a:lnSpc>
            </a:pPr>
            <a:endParaRPr sz="13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00000"/>
              </a:lnSpc>
              <a:spcBef>
                <a:spcPts val="30"/>
              </a:spcBef>
            </a:pPr>
            <a:endParaRPr sz="13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12700">
              <a:lnSpc>
                <a:spcPts val="1670"/>
              </a:lnSpc>
            </a:pPr>
            <a:r>
              <a:rPr sz="1400" b="1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Bis quas modis </a:t>
            </a:r>
            <a:r>
              <a:rPr sz="1400" b="1" spc="-1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dolorunt</a:t>
            </a:r>
            <a:endParaRPr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12700" marR="5080">
              <a:lnSpc>
                <a:spcPts val="1560"/>
              </a:lnSpc>
              <a:spcBef>
                <a:spcPts val="40"/>
              </a:spcBef>
            </a:pPr>
            <a:r>
              <a:rPr sz="1300" spc="-4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Acimin</a:t>
            </a:r>
            <a:r>
              <a:rPr sz="1300" spc="-11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reperorepel</a:t>
            </a:r>
            <a:r>
              <a:rPr sz="1300" spc="-11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ipsant</a:t>
            </a:r>
            <a:r>
              <a:rPr sz="1300" spc="-11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adiatet</a:t>
            </a:r>
            <a:r>
              <a:rPr sz="1300" spc="-11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alicieni</a:t>
            </a:r>
            <a:r>
              <a:rPr sz="1300" spc="-11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bea</a:t>
            </a:r>
            <a:r>
              <a:rPr sz="1300" spc="-10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5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natio.</a:t>
            </a:r>
            <a:r>
              <a:rPr sz="1300" spc="-11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6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Is</a:t>
            </a:r>
            <a:r>
              <a:rPr sz="1300" spc="-11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id est</a:t>
            </a:r>
            <a:r>
              <a:rPr sz="1300" spc="-12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es</a:t>
            </a:r>
            <a:r>
              <a:rPr sz="1300" spc="-12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6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ea</a:t>
            </a:r>
            <a:r>
              <a:rPr sz="1300" spc="-12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quunt,</a:t>
            </a:r>
            <a:r>
              <a:rPr sz="1300" spc="-12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ex</a:t>
            </a:r>
            <a:r>
              <a:rPr sz="1300" spc="-12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6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ea</a:t>
            </a:r>
            <a:r>
              <a:rPr sz="1300" spc="-12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sinatiis</a:t>
            </a:r>
            <a:r>
              <a:rPr sz="1300" spc="-12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doloressint</a:t>
            </a:r>
            <a:r>
              <a:rPr sz="1300" spc="-12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volupiet</a:t>
            </a:r>
            <a:r>
              <a:rPr sz="1300" spc="-12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1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et</a:t>
            </a:r>
            <a:r>
              <a:rPr sz="1300" spc="-12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ut</a:t>
            </a:r>
            <a:r>
              <a:rPr sz="1300" spc="-12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apit ut</a:t>
            </a:r>
            <a:r>
              <a:rPr sz="1300" spc="-12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odiciam</a:t>
            </a:r>
            <a:r>
              <a:rPr sz="1300" spc="-12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quo</a:t>
            </a:r>
            <a:r>
              <a:rPr sz="1300" spc="-114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5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omnimin</a:t>
            </a:r>
            <a:r>
              <a:rPr sz="1300" spc="-12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ctibus,</a:t>
            </a:r>
            <a:r>
              <a:rPr sz="1300" spc="-12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si</a:t>
            </a:r>
            <a:r>
              <a:rPr sz="1300" spc="-114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dent</a:t>
            </a:r>
            <a:r>
              <a:rPr sz="1300" spc="-12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lique</a:t>
            </a:r>
            <a:r>
              <a:rPr sz="1300" spc="-12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1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dolecvoluptia </a:t>
            </a:r>
            <a:r>
              <a:rPr sz="1300" spc="-4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quatemos</a:t>
            </a:r>
            <a:r>
              <a:rPr sz="1300" spc="-10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perferferum</a:t>
            </a:r>
            <a:r>
              <a:rPr sz="1300" spc="-9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5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illam</a:t>
            </a:r>
            <a:r>
              <a:rPr sz="1300" spc="-9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eos</a:t>
            </a:r>
            <a:r>
              <a:rPr sz="1300" spc="-9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estiorectis</a:t>
            </a:r>
            <a:r>
              <a:rPr sz="1300" spc="-9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seque</a:t>
            </a:r>
            <a:r>
              <a:rPr sz="1300" spc="-10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1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elitam, </a:t>
            </a:r>
            <a:r>
              <a:rPr sz="1300" spc="-3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odit,</a:t>
            </a:r>
            <a:r>
              <a:rPr sz="1300" spc="-10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esserio</a:t>
            </a:r>
            <a:r>
              <a:rPr sz="1300" spc="-10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nserate</a:t>
            </a:r>
            <a:r>
              <a:rPr sz="1300" spc="-11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explandit</a:t>
            </a:r>
            <a:r>
              <a:rPr sz="1300" spc="-10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aut</a:t>
            </a:r>
            <a:r>
              <a:rPr sz="1300" spc="-10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fugitior</a:t>
            </a:r>
            <a:r>
              <a:rPr sz="1300" spc="-10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sdandae</a:t>
            </a:r>
            <a:r>
              <a:rPr sz="1300" spc="-10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anis </a:t>
            </a:r>
            <a:r>
              <a:rPr sz="1300" spc="-3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elici</a:t>
            </a:r>
            <a:r>
              <a:rPr sz="1300" spc="-11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doluptat</a:t>
            </a:r>
            <a:r>
              <a:rPr sz="1300" spc="-11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ipita</a:t>
            </a:r>
            <a:r>
              <a:rPr sz="1300" spc="-11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debauatqui</a:t>
            </a:r>
            <a:r>
              <a:rPr sz="1300" spc="-11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volest</a:t>
            </a:r>
            <a:r>
              <a:rPr sz="1300" spc="-11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ommo</a:t>
            </a:r>
            <a:r>
              <a:rPr sz="1300" spc="-11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consed</a:t>
            </a:r>
            <a:r>
              <a:rPr sz="1300" spc="-11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min </a:t>
            </a:r>
            <a:r>
              <a:rPr sz="1300" spc="-3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peratiis</a:t>
            </a:r>
            <a:r>
              <a:rPr sz="1300" spc="-10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ant</a:t>
            </a:r>
            <a:r>
              <a:rPr sz="1300" spc="-10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audis</a:t>
            </a:r>
            <a:r>
              <a:rPr sz="1300" spc="-10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est</a:t>
            </a:r>
            <a:r>
              <a:rPr sz="1300" spc="-10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veruauatmqatiis</a:t>
            </a:r>
            <a:r>
              <a:rPr sz="1300" spc="-10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doloressint</a:t>
            </a:r>
            <a:r>
              <a:rPr sz="1300" spc="-10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1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volupiet et</a:t>
            </a:r>
            <a:r>
              <a:rPr sz="1300" spc="-12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ut</a:t>
            </a:r>
            <a:r>
              <a:rPr sz="1300" spc="-12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apit</a:t>
            </a:r>
            <a:r>
              <a:rPr sz="1300" spc="-12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ut</a:t>
            </a:r>
            <a:r>
              <a:rPr sz="1300" spc="-12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odiciam</a:t>
            </a:r>
            <a:r>
              <a:rPr sz="1300" spc="-12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quo</a:t>
            </a:r>
            <a:r>
              <a:rPr sz="1300" spc="-12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5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omnimin</a:t>
            </a:r>
            <a:r>
              <a:rPr sz="1300" spc="-12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1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ctibu.</a:t>
            </a:r>
            <a:endParaRPr sz="13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00000"/>
              </a:lnSpc>
            </a:pPr>
            <a:endParaRPr sz="13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00000"/>
              </a:lnSpc>
              <a:spcBef>
                <a:spcPts val="95"/>
              </a:spcBef>
            </a:pPr>
            <a:endParaRPr sz="13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1095375">
              <a:lnSpc>
                <a:spcPct val="100000"/>
              </a:lnSpc>
            </a:pPr>
            <a:r>
              <a:rPr sz="13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Caption </a:t>
            </a:r>
            <a:r>
              <a:rPr sz="1300" spc="-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for</a:t>
            </a:r>
            <a:endParaRPr sz="13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1095375">
              <a:lnSpc>
                <a:spcPts val="1520"/>
              </a:lnSpc>
              <a:spcBef>
                <a:spcPts val="20"/>
              </a:spcBef>
            </a:pPr>
            <a:r>
              <a:rPr sz="13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QR</a:t>
            </a:r>
            <a:r>
              <a:rPr sz="1300" spc="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code</a:t>
            </a:r>
            <a:r>
              <a:rPr sz="1300" spc="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at</a:t>
            </a:r>
            <a:r>
              <a:rPr sz="1300" spc="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left</a:t>
            </a:r>
            <a:endParaRPr sz="13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1095375">
              <a:lnSpc>
                <a:spcPts val="1639"/>
              </a:lnSpc>
            </a:pPr>
            <a:r>
              <a:rPr sz="1400" b="1" spc="-1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webaddress.rit.edu</a:t>
            </a:r>
            <a:endParaRPr sz="1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2" name="object 3">
            <a:extLst>
              <a:ext uri="{FF2B5EF4-FFF2-40B4-BE49-F238E27FC236}">
                <a16:creationId xmlns:a16="http://schemas.microsoft.com/office/drawing/2014/main" id="{C468A73F-D96F-D799-71B8-776F92182864}"/>
              </a:ext>
            </a:extLst>
          </p:cNvPr>
          <p:cNvSpPr/>
          <p:nvPr/>
        </p:nvSpPr>
        <p:spPr>
          <a:xfrm>
            <a:off x="5203456" y="12465710"/>
            <a:ext cx="935990" cy="935990"/>
          </a:xfrm>
          <a:custGeom>
            <a:avLst/>
            <a:gdLst/>
            <a:ahLst/>
            <a:cxnLst/>
            <a:rect l="l" t="t" r="r" b="b"/>
            <a:pathLst>
              <a:path w="935989" h="935990">
                <a:moveTo>
                  <a:pt x="935456" y="0"/>
                </a:moveTo>
                <a:lnTo>
                  <a:pt x="0" y="0"/>
                </a:lnTo>
                <a:lnTo>
                  <a:pt x="0" y="935456"/>
                </a:lnTo>
                <a:lnTo>
                  <a:pt x="935456" y="935456"/>
                </a:lnTo>
                <a:lnTo>
                  <a:pt x="935456" y="0"/>
                </a:lnTo>
                <a:close/>
              </a:path>
            </a:pathLst>
          </a:custGeom>
          <a:solidFill>
            <a:srgbClr val="D1D3D4"/>
          </a:solidFill>
        </p:spPr>
        <p:txBody>
          <a:bodyPr wrap="square" lIns="0" tIns="0" rIns="0" bIns="0" rtlCol="0"/>
          <a:lstStyle/>
          <a:p>
            <a:pPr algn="l" rtl="0"/>
            <a:endParaRPr/>
          </a:p>
        </p:txBody>
      </p:sp>
      <p:sp>
        <p:nvSpPr>
          <p:cNvPr id="43" name="object 2">
            <a:extLst>
              <a:ext uri="{FF2B5EF4-FFF2-40B4-BE49-F238E27FC236}">
                <a16:creationId xmlns:a16="http://schemas.microsoft.com/office/drawing/2014/main" id="{67AC2417-C1A9-2DCC-FF7F-F9255AC75AD8}"/>
              </a:ext>
            </a:extLst>
          </p:cNvPr>
          <p:cNvSpPr txBox="1"/>
          <p:nvPr/>
        </p:nvSpPr>
        <p:spPr>
          <a:xfrm>
            <a:off x="901700" y="5393891"/>
            <a:ext cx="7680325" cy="1090042"/>
          </a:xfrm>
          <a:prstGeom prst="rect">
            <a:avLst/>
          </a:prstGeom>
        </p:spPr>
        <p:txBody>
          <a:bodyPr vert="horz" wrap="square" lIns="0" tIns="63500" rIns="0" bIns="0" rtlCol="0">
            <a:spAutoFit/>
          </a:bodyPr>
          <a:lstStyle/>
          <a:p>
            <a:pPr marL="12700" marR="5080">
              <a:lnSpc>
                <a:spcPts val="4000"/>
              </a:lnSpc>
              <a:spcBef>
                <a:spcPts val="500"/>
              </a:spcBef>
            </a:pPr>
            <a:r>
              <a:rPr sz="34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Course</a:t>
            </a:r>
            <a:r>
              <a:rPr sz="3400" spc="-10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34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subhead</a:t>
            </a:r>
            <a:r>
              <a:rPr sz="3400" spc="-5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34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text.</a:t>
            </a:r>
            <a:r>
              <a:rPr sz="3400" spc="-5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3400" spc="-17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Tat</a:t>
            </a:r>
            <a:r>
              <a:rPr sz="34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digendit</a:t>
            </a:r>
            <a:r>
              <a:rPr sz="3400" spc="-5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34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est</a:t>
            </a:r>
            <a:r>
              <a:rPr sz="3400" spc="-4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3400" spc="-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est </a:t>
            </a:r>
            <a:r>
              <a:rPr sz="3400" spc="-5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exer</a:t>
            </a:r>
            <a:r>
              <a:rPr sz="3400" spc="-7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34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harum</a:t>
            </a:r>
            <a:r>
              <a:rPr sz="3400" spc="-7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34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estis</a:t>
            </a:r>
            <a:r>
              <a:rPr sz="3400" spc="-7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34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es</a:t>
            </a:r>
            <a:r>
              <a:rPr sz="3400" spc="-7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34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ipsunt</a:t>
            </a:r>
            <a:r>
              <a:rPr sz="3400" spc="-7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3400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remperia.</a:t>
            </a:r>
            <a:endParaRPr sz="3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5966A8D0-E014-BB89-409F-23901C60732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>
            <a:extLst>
              <a:ext uri="{FF2B5EF4-FFF2-40B4-BE49-F238E27FC236}">
                <a16:creationId xmlns:a16="http://schemas.microsoft.com/office/drawing/2014/main" id="{3CF3A5F8-EFC0-6DE2-24CC-88BF5654AE38}"/>
              </a:ext>
            </a:extLst>
          </p:cNvPr>
          <p:cNvSpPr txBox="1"/>
          <p:nvPr/>
        </p:nvSpPr>
        <p:spPr>
          <a:xfrm>
            <a:off x="611187" y="269370"/>
            <a:ext cx="9153525" cy="351378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283210">
              <a:lnSpc>
                <a:spcPct val="100000"/>
              </a:lnSpc>
              <a:spcBef>
                <a:spcPts val="100"/>
              </a:spcBef>
            </a:pPr>
            <a:r>
              <a:rPr sz="2200" b="1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New</a:t>
            </a:r>
            <a:r>
              <a:rPr sz="2200" b="1" spc="-7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2200" b="1" spc="-1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course</a:t>
            </a:r>
            <a:r>
              <a:rPr sz="2200" spc="-1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—</a:t>
            </a:r>
            <a:r>
              <a:rPr sz="2200" spc="-2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Fall</a:t>
            </a:r>
            <a:r>
              <a:rPr sz="2200" spc="-65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2200" spc="-2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2025</a:t>
            </a:r>
            <a:endParaRPr sz="22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object 3">
            <a:extLst>
              <a:ext uri="{FF2B5EF4-FFF2-40B4-BE49-F238E27FC236}">
                <a16:creationId xmlns:a16="http://schemas.microsoft.com/office/drawing/2014/main" id="{BA8A225A-5628-EB0D-08DD-A8BC15C2BC16}"/>
              </a:ext>
            </a:extLst>
          </p:cNvPr>
          <p:cNvSpPr txBox="1">
            <a:spLocks noGrp="1"/>
          </p:cNvSpPr>
          <p:nvPr>
            <p:ph type="title"/>
          </p:nvPr>
        </p:nvSpPr>
        <p:spPr>
          <a:xfrm>
            <a:off x="901700" y="928363"/>
            <a:ext cx="5237746" cy="72071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4600" spc="-50" dirty="0">
                <a:latin typeface="Arial" panose="020B0604020202020204" pitchFamily="34" charset="0"/>
                <a:cs typeface="Arial" panose="020B0604020202020204" pitchFamily="34" charset="0"/>
              </a:rPr>
              <a:t>CLA-</a:t>
            </a:r>
            <a:r>
              <a:rPr sz="4600" dirty="0">
                <a:latin typeface="Arial" panose="020B0604020202020204" pitchFamily="34" charset="0"/>
                <a:cs typeface="Arial" panose="020B0604020202020204" pitchFamily="34" charset="0"/>
              </a:rPr>
              <a:t>ITDL</a:t>
            </a:r>
            <a:r>
              <a:rPr sz="4600" spc="-75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4600" spc="-25" dirty="0">
                <a:latin typeface="Arial" panose="020B0604020202020204" pitchFamily="34" charset="0"/>
                <a:cs typeface="Arial" panose="020B0604020202020204" pitchFamily="34" charset="0"/>
              </a:rPr>
              <a:t>150</a:t>
            </a:r>
          </a:p>
        </p:txBody>
      </p:sp>
      <p:sp>
        <p:nvSpPr>
          <p:cNvPr id="4" name="object 4">
            <a:extLst>
              <a:ext uri="{FF2B5EF4-FFF2-40B4-BE49-F238E27FC236}">
                <a16:creationId xmlns:a16="http://schemas.microsoft.com/office/drawing/2014/main" id="{399DE533-AB6C-B9BF-FE6A-9C1B9B618DEF}"/>
              </a:ext>
            </a:extLst>
          </p:cNvPr>
          <p:cNvSpPr txBox="1"/>
          <p:nvPr/>
        </p:nvSpPr>
        <p:spPr>
          <a:xfrm>
            <a:off x="901700" y="1749037"/>
            <a:ext cx="8012430" cy="2721258"/>
          </a:xfrm>
          <a:prstGeom prst="rect">
            <a:avLst/>
          </a:prstGeom>
        </p:spPr>
        <p:txBody>
          <a:bodyPr vert="horz" wrap="square" lIns="0" tIns="114300" rIns="0" bIns="0" rtlCol="0">
            <a:spAutoFit/>
          </a:bodyPr>
          <a:lstStyle/>
          <a:p>
            <a:pPr marL="12700" marR="5080" algn="l">
              <a:lnSpc>
                <a:spcPts val="5000"/>
              </a:lnSpc>
              <a:spcBef>
                <a:spcPts val="900"/>
              </a:spcBef>
            </a:pPr>
            <a:r>
              <a:rPr sz="4400" b="1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Course</a:t>
            </a:r>
            <a:r>
              <a:rPr sz="4400" b="1" spc="-9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4400" b="1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Name</a:t>
            </a:r>
            <a:r>
              <a:rPr sz="4400" b="1" spc="-85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4400" b="1" spc="-1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Oreperio</a:t>
            </a:r>
            <a:r>
              <a:rPr sz="4400" b="1" spc="-9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4400" b="1" spc="-2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Omni </a:t>
            </a:r>
            <a:r>
              <a:rPr sz="4400" b="1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and</a:t>
            </a:r>
            <a:r>
              <a:rPr sz="4400" b="1" spc="-10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4400" b="1" spc="-56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</a:t>
            </a:r>
            <a:r>
              <a:rPr sz="4400" b="1" spc="-5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</a:t>
            </a:r>
            <a:r>
              <a:rPr sz="4400" b="1" spc="5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tur</a:t>
            </a:r>
            <a:r>
              <a:rPr sz="4400" b="1" spc="-7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4400" b="1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</a:t>
            </a:r>
            <a:r>
              <a:rPr sz="4400" b="1" spc="-85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4400" b="1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Sinulla</a:t>
            </a:r>
            <a:r>
              <a:rPr sz="4400" b="1" spc="-8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4400" b="1" spc="-1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Vitesciunt Lonsent</a:t>
            </a:r>
            <a:r>
              <a:rPr sz="4400" b="1" spc="-10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4400" b="1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Eum</a:t>
            </a:r>
            <a:r>
              <a:rPr sz="4400" b="1" spc="-95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4400" b="1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Qui</a:t>
            </a:r>
            <a:r>
              <a:rPr sz="4400" b="1" spc="-10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4400" b="1" spc="-1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Alibus</a:t>
            </a:r>
            <a:endParaRPr sz="4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12700" algn="l">
              <a:lnSpc>
                <a:spcPct val="100000"/>
              </a:lnSpc>
              <a:spcBef>
                <a:spcPts val="980"/>
              </a:spcBef>
            </a:pPr>
            <a:r>
              <a:rPr sz="3200" spc="-6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T/Th </a:t>
            </a:r>
            <a:r>
              <a:rPr sz="32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11</a:t>
            </a:r>
            <a:r>
              <a:rPr sz="3200" spc="-6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32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a.m.–12:15</a:t>
            </a:r>
            <a:r>
              <a:rPr sz="3200" spc="-6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32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p.m.</a:t>
            </a:r>
            <a:endParaRPr sz="32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grpSp>
        <p:nvGrpSpPr>
          <p:cNvPr id="5" name="object 5">
            <a:extLst>
              <a:ext uri="{FF2B5EF4-FFF2-40B4-BE49-F238E27FC236}">
                <a16:creationId xmlns:a16="http://schemas.microsoft.com/office/drawing/2014/main" id="{9EC44756-B7DD-8E70-9CA8-A6C0907D4B0B}"/>
              </a:ext>
            </a:extLst>
          </p:cNvPr>
          <p:cNvGrpSpPr/>
          <p:nvPr/>
        </p:nvGrpSpPr>
        <p:grpSpPr>
          <a:xfrm>
            <a:off x="228600" y="112439"/>
            <a:ext cx="9740265" cy="1570990"/>
            <a:chOff x="228600" y="112439"/>
            <a:chExt cx="9740265" cy="1570990"/>
          </a:xfrm>
        </p:grpSpPr>
        <p:sp>
          <p:nvSpPr>
            <p:cNvPr id="6" name="object 6">
              <a:extLst>
                <a:ext uri="{FF2B5EF4-FFF2-40B4-BE49-F238E27FC236}">
                  <a16:creationId xmlns:a16="http://schemas.microsoft.com/office/drawing/2014/main" id="{776922FB-979F-0A4F-1DE8-B4AE955E025D}"/>
                </a:ext>
              </a:extLst>
            </p:cNvPr>
            <p:cNvSpPr/>
            <p:nvPr/>
          </p:nvSpPr>
          <p:spPr>
            <a:xfrm>
              <a:off x="933830" y="1680210"/>
              <a:ext cx="8202295" cy="0"/>
            </a:xfrm>
            <a:custGeom>
              <a:avLst/>
              <a:gdLst/>
              <a:ahLst/>
              <a:cxnLst/>
              <a:rect l="l" t="t" r="r" b="b"/>
              <a:pathLst>
                <a:path w="8202295">
                  <a:moveTo>
                    <a:pt x="0" y="0"/>
                  </a:moveTo>
                  <a:lnTo>
                    <a:pt x="8202168" y="0"/>
                  </a:lnTo>
                </a:path>
              </a:pathLst>
            </a:custGeom>
            <a:ln w="6350">
              <a:solidFill>
                <a:srgbClr val="231F2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7" name="object 7">
              <a:extLst>
                <a:ext uri="{FF2B5EF4-FFF2-40B4-BE49-F238E27FC236}">
                  <a16:creationId xmlns:a16="http://schemas.microsoft.com/office/drawing/2014/main" id="{AF189A8C-881B-DD4C-FF8D-780542A134E1}"/>
                </a:ext>
              </a:extLst>
            </p:cNvPr>
            <p:cNvSpPr/>
            <p:nvPr/>
          </p:nvSpPr>
          <p:spPr>
            <a:xfrm>
              <a:off x="228600" y="228600"/>
              <a:ext cx="448309" cy="448309"/>
            </a:xfrm>
            <a:custGeom>
              <a:avLst/>
              <a:gdLst/>
              <a:ahLst/>
              <a:cxnLst/>
              <a:rect l="l" t="t" r="r" b="b"/>
              <a:pathLst>
                <a:path w="448309" h="448309">
                  <a:moveTo>
                    <a:pt x="448056" y="0"/>
                  </a:moveTo>
                  <a:lnTo>
                    <a:pt x="0" y="0"/>
                  </a:lnTo>
                  <a:lnTo>
                    <a:pt x="0" y="448055"/>
                  </a:lnTo>
                  <a:lnTo>
                    <a:pt x="448056" y="448055"/>
                  </a:lnTo>
                  <a:lnTo>
                    <a:pt x="448056" y="0"/>
                  </a:lnTo>
                  <a:close/>
                </a:path>
              </a:pathLst>
            </a:custGeom>
            <a:solidFill>
              <a:srgbClr val="F86901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8" name="object 8">
              <a:extLst>
                <a:ext uri="{FF2B5EF4-FFF2-40B4-BE49-F238E27FC236}">
                  <a16:creationId xmlns:a16="http://schemas.microsoft.com/office/drawing/2014/main" id="{C8991EC8-D564-59CE-FBE4-B3B4401546B4}"/>
                </a:ext>
              </a:extLst>
            </p:cNvPr>
            <p:cNvSpPr/>
            <p:nvPr/>
          </p:nvSpPr>
          <p:spPr>
            <a:xfrm>
              <a:off x="8540681" y="118789"/>
              <a:ext cx="1422400" cy="1422400"/>
            </a:xfrm>
            <a:custGeom>
              <a:avLst/>
              <a:gdLst/>
              <a:ahLst/>
              <a:cxnLst/>
              <a:rect l="l" t="t" r="r" b="b"/>
              <a:pathLst>
                <a:path w="1422400" h="1422400">
                  <a:moveTo>
                    <a:pt x="0" y="0"/>
                  </a:moveTo>
                  <a:lnTo>
                    <a:pt x="1421790" y="1421790"/>
                  </a:lnTo>
                </a:path>
              </a:pathLst>
            </a:custGeom>
            <a:ln w="12700">
              <a:solidFill>
                <a:srgbClr val="FFFFFF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</p:grpSp>
      <p:sp>
        <p:nvSpPr>
          <p:cNvPr id="9" name="object 9">
            <a:extLst>
              <a:ext uri="{FF2B5EF4-FFF2-40B4-BE49-F238E27FC236}">
                <a16:creationId xmlns:a16="http://schemas.microsoft.com/office/drawing/2014/main" id="{D851FC03-C3C3-142C-D1EB-BA0943FB1D09}"/>
              </a:ext>
            </a:extLst>
          </p:cNvPr>
          <p:cNvSpPr/>
          <p:nvPr/>
        </p:nvSpPr>
        <p:spPr>
          <a:xfrm>
            <a:off x="924115" y="14177644"/>
            <a:ext cx="8220075" cy="0"/>
          </a:xfrm>
          <a:custGeom>
            <a:avLst/>
            <a:gdLst/>
            <a:ahLst/>
            <a:cxnLst/>
            <a:rect l="l" t="t" r="r" b="b"/>
            <a:pathLst>
              <a:path w="8220075">
                <a:moveTo>
                  <a:pt x="0" y="0"/>
                </a:moveTo>
                <a:lnTo>
                  <a:pt x="8219884" y="0"/>
                </a:lnTo>
              </a:path>
            </a:pathLst>
          </a:custGeom>
          <a:ln w="6350">
            <a:solidFill>
              <a:srgbClr val="231F2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" name="object 10">
            <a:extLst>
              <a:ext uri="{FF2B5EF4-FFF2-40B4-BE49-F238E27FC236}">
                <a16:creationId xmlns:a16="http://schemas.microsoft.com/office/drawing/2014/main" id="{84146E41-6D44-26E1-B5BB-298D689DFE36}"/>
              </a:ext>
            </a:extLst>
          </p:cNvPr>
          <p:cNvSpPr txBox="1"/>
          <p:nvPr/>
        </p:nvSpPr>
        <p:spPr>
          <a:xfrm>
            <a:off x="901700" y="9829800"/>
            <a:ext cx="3872865" cy="102870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algn="just">
              <a:lnSpc>
                <a:spcPts val="1670"/>
              </a:lnSpc>
              <a:spcBef>
                <a:spcPts val="100"/>
              </a:spcBef>
            </a:pPr>
            <a:r>
              <a:rPr sz="1400" b="1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Arum </a:t>
            </a:r>
            <a:r>
              <a:rPr sz="1400" b="1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quatetum</a:t>
            </a:r>
            <a:r>
              <a:rPr sz="1400" b="1" spc="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400" b="1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seditam</a:t>
            </a:r>
            <a:endParaRPr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12700" marR="5080" algn="just">
              <a:lnSpc>
                <a:spcPts val="1560"/>
              </a:lnSpc>
              <a:spcBef>
                <a:spcPts val="40"/>
              </a:spcBef>
            </a:pPr>
            <a:r>
              <a:rPr sz="1300" spc="-5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Aceaque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6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sinti</a:t>
            </a:r>
            <a:r>
              <a:rPr sz="1300" spc="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8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omni</a:t>
            </a:r>
            <a:r>
              <a:rPr sz="1300" spc="1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10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saae.</a:t>
            </a:r>
            <a:r>
              <a:rPr sz="1300" spc="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1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Rae</a:t>
            </a:r>
            <a:r>
              <a:rPr sz="1300" spc="5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volorep</a:t>
            </a:r>
            <a:r>
              <a:rPr sz="1300" spc="1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7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udaessum</a:t>
            </a:r>
            <a:r>
              <a:rPr sz="1300" spc="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quiatec </a:t>
            </a:r>
            <a:r>
              <a:rPr sz="1300" spc="-5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totatur,</a:t>
            </a:r>
            <a:r>
              <a:rPr sz="1300" spc="-1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6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omnihi</a:t>
            </a:r>
            <a:r>
              <a:rPr sz="13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7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liquae</a:t>
            </a:r>
            <a:r>
              <a:rPr sz="13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6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volo</a:t>
            </a:r>
            <a:r>
              <a:rPr sz="13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officidem</a:t>
            </a:r>
            <a:r>
              <a:rPr sz="13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8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quia</a:t>
            </a:r>
            <a:r>
              <a:rPr sz="13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6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cusa</a:t>
            </a:r>
            <a:r>
              <a:rPr sz="13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9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que</a:t>
            </a:r>
            <a:r>
              <a:rPr sz="13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1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et,</a:t>
            </a:r>
            <a:r>
              <a:rPr sz="1300" spc="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que </a:t>
            </a:r>
            <a:r>
              <a:rPr sz="1300" spc="-4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quoditius, </a:t>
            </a:r>
            <a:r>
              <a:rPr sz="1300" spc="-8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aut</a:t>
            </a:r>
            <a:r>
              <a:rPr sz="1300" spc="-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ipsant</a:t>
            </a:r>
            <a:r>
              <a:rPr sz="1300" spc="-1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laccaer</a:t>
            </a:r>
            <a:r>
              <a:rPr sz="1300" spc="-1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6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esc</a:t>
            </a:r>
            <a:r>
              <a:rPr sz="1300" spc="-1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6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iendae</a:t>
            </a:r>
            <a:r>
              <a:rPr sz="1300" spc="-1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9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cus,</a:t>
            </a:r>
            <a:r>
              <a:rPr sz="1300" spc="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5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etur</a:t>
            </a:r>
            <a:r>
              <a:rPr sz="1300" spc="-1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magnis </a:t>
            </a:r>
            <a:r>
              <a:rPr sz="1300" spc="-3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dolore</a:t>
            </a:r>
            <a:r>
              <a:rPr sz="1300" spc="-1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prodi</a:t>
            </a:r>
            <a:r>
              <a:rPr sz="1300" spc="-1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6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simi,</a:t>
            </a:r>
            <a:r>
              <a:rPr sz="1300" spc="-1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odis</a:t>
            </a:r>
            <a:r>
              <a:rPr sz="1300" spc="-1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6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eum</a:t>
            </a:r>
            <a:r>
              <a:rPr sz="1300" spc="-1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re</a:t>
            </a:r>
            <a:r>
              <a:rPr sz="1300" spc="-1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natibuunt.</a:t>
            </a:r>
            <a:endParaRPr sz="13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1" name="object 11">
            <a:extLst>
              <a:ext uri="{FF2B5EF4-FFF2-40B4-BE49-F238E27FC236}">
                <a16:creationId xmlns:a16="http://schemas.microsoft.com/office/drawing/2014/main" id="{BFEEE4BF-A195-72B8-6BC5-FF138D9D9A0A}"/>
              </a:ext>
            </a:extLst>
          </p:cNvPr>
          <p:cNvSpPr txBox="1"/>
          <p:nvPr/>
        </p:nvSpPr>
        <p:spPr>
          <a:xfrm>
            <a:off x="901700" y="11018519"/>
            <a:ext cx="3891915" cy="2679644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ts val="1670"/>
              </a:lnSpc>
              <a:spcBef>
                <a:spcPts val="100"/>
              </a:spcBef>
            </a:pPr>
            <a:r>
              <a:rPr sz="1400" b="1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Luptat</a:t>
            </a:r>
            <a:r>
              <a:rPr sz="1400" b="1" spc="-1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400" b="1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repudanime</a:t>
            </a:r>
            <a:r>
              <a:rPr sz="1400" b="1" spc="-1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400" b="1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reperate</a:t>
            </a:r>
            <a:endParaRPr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12700" marR="5080">
              <a:lnSpc>
                <a:spcPts val="1560"/>
              </a:lnSpc>
              <a:spcBef>
                <a:spcPts val="40"/>
              </a:spcBef>
            </a:pPr>
            <a:r>
              <a:rPr sz="1300" spc="-5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Verios</a:t>
            </a:r>
            <a:r>
              <a:rPr sz="1300" spc="-13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7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</a:t>
            </a:r>
            <a:r>
              <a:rPr sz="1300" spc="-1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que</a:t>
            </a:r>
            <a:r>
              <a:rPr sz="1300" spc="-1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eos</a:t>
            </a:r>
            <a:r>
              <a:rPr sz="1300" spc="-1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6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eum</a:t>
            </a:r>
            <a:r>
              <a:rPr sz="1300" spc="-1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5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quia</a:t>
            </a:r>
            <a:r>
              <a:rPr sz="1300" spc="-1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dem</a:t>
            </a:r>
            <a:r>
              <a:rPr sz="1300" spc="-1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sita</a:t>
            </a:r>
            <a:r>
              <a:rPr sz="1300" spc="-13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essundit,</a:t>
            </a:r>
            <a:r>
              <a:rPr sz="1300" spc="-1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voloreium </a:t>
            </a:r>
            <a:r>
              <a:rPr sz="1300" spc="-3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volorio</a:t>
            </a:r>
            <a:r>
              <a:rPr sz="1300" spc="-10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nsequibus</a:t>
            </a:r>
            <a:r>
              <a:rPr sz="1300" spc="-10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aruptatiis</a:t>
            </a:r>
            <a:r>
              <a:rPr sz="1300" spc="-10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doloressint</a:t>
            </a:r>
            <a:r>
              <a:rPr sz="1300" spc="-10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volupiet</a:t>
            </a:r>
            <a:r>
              <a:rPr sz="1300" spc="-1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et</a:t>
            </a:r>
            <a:r>
              <a:rPr sz="1300" spc="-10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ut</a:t>
            </a:r>
            <a:r>
              <a:rPr sz="1300" spc="-10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apit ut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odiciam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quo</a:t>
            </a:r>
            <a:r>
              <a:rPr sz="1300" spc="-114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5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omnimin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ctibus,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si</a:t>
            </a:r>
            <a:r>
              <a:rPr sz="1300" spc="-114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dent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lique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dolectota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voluptia</a:t>
            </a:r>
            <a:r>
              <a:rPr sz="1300" spc="-9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quatemos</a:t>
            </a:r>
            <a:r>
              <a:rPr sz="1300" spc="-9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perferferum</a:t>
            </a:r>
            <a:r>
              <a:rPr sz="1300" spc="-9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5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illam</a:t>
            </a:r>
            <a:r>
              <a:rPr sz="1300" spc="-9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eos</a:t>
            </a:r>
            <a:r>
              <a:rPr sz="1300" spc="-9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estioctis</a:t>
            </a:r>
            <a:r>
              <a:rPr sz="1300" spc="-9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seque </a:t>
            </a:r>
            <a:r>
              <a:rPr sz="1300" spc="-5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elitam,</a:t>
            </a:r>
            <a:r>
              <a:rPr sz="1300" spc="-10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odit,</a:t>
            </a:r>
            <a:r>
              <a:rPr sz="1300" spc="-10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esserio</a:t>
            </a:r>
            <a:r>
              <a:rPr sz="1300" spc="-10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nserate</a:t>
            </a:r>
            <a:r>
              <a:rPr sz="1300" spc="-10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explandit</a:t>
            </a:r>
            <a:r>
              <a:rPr sz="1300" spc="-10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aut</a:t>
            </a:r>
            <a:r>
              <a:rPr sz="1300" spc="-10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fugitior</a:t>
            </a:r>
            <a:r>
              <a:rPr sz="1300" spc="-10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 </a:t>
            </a:r>
            <a:r>
              <a:rPr sz="1300" spc="-4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nonem</a:t>
            </a:r>
            <a:r>
              <a:rPr sz="1300" spc="-1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imet</a:t>
            </a:r>
            <a:r>
              <a:rPr sz="1300" spc="-1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5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quamus</a:t>
            </a:r>
            <a:r>
              <a:rPr sz="1300" spc="-1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adiscia</a:t>
            </a:r>
            <a:r>
              <a:rPr sz="1300" spc="-1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</a:t>
            </a:r>
            <a:r>
              <a:rPr sz="1300" spc="-1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volupti</a:t>
            </a:r>
            <a:r>
              <a:rPr sz="1300" spc="-1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oresequae</a:t>
            </a:r>
            <a:r>
              <a:rPr sz="1300" spc="9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nisti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aut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5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quas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reiciusam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cor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audaest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res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ipsant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atemporecea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cum</a:t>
            </a:r>
            <a:r>
              <a:rPr sz="1300" spc="-1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que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volore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etus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dandae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nulparchit</a:t>
            </a:r>
            <a:r>
              <a:rPr sz="1300" spc="-1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rem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sinto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ex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eos </a:t>
            </a:r>
            <a:r>
              <a:rPr sz="1300" spc="-5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sanis</a:t>
            </a:r>
            <a:r>
              <a:rPr sz="1300" spc="-1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elici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doluptat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ipita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deba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uatqui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volest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ommo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consed </a:t>
            </a:r>
            <a:r>
              <a:rPr sz="1300" spc="-5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min</a:t>
            </a:r>
            <a:r>
              <a:rPr sz="1300" spc="-1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peratiis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ant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audis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est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audis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est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6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</a:t>
            </a:r>
            <a:r>
              <a:rPr sz="1300" spc="-1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5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verumque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5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nus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is</a:t>
            </a:r>
            <a:endParaRPr sz="13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12700" marR="38100">
              <a:lnSpc>
                <a:spcPts val="1560"/>
              </a:lnSpc>
            </a:pPr>
            <a:r>
              <a:rPr sz="1300" spc="-6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ea</a:t>
            </a:r>
            <a:r>
              <a:rPr sz="1300" spc="-114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quisiti</a:t>
            </a:r>
            <a:r>
              <a:rPr sz="1300" spc="-114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buscilibus</a:t>
            </a:r>
            <a:r>
              <a:rPr sz="1300" spc="-114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id</a:t>
            </a:r>
            <a:r>
              <a:rPr sz="1300" spc="-114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qui</a:t>
            </a:r>
            <a:r>
              <a:rPr sz="1300" spc="-114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dolorpores</a:t>
            </a:r>
            <a:r>
              <a:rPr sz="1300" spc="-114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5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evene</a:t>
            </a:r>
            <a:r>
              <a:rPr sz="1300" spc="-114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mporum</a:t>
            </a:r>
            <a:r>
              <a:rPr sz="1300" spc="-114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est,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sequi</a:t>
            </a:r>
            <a:r>
              <a:rPr sz="1300" spc="-13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disqui</a:t>
            </a:r>
            <a:r>
              <a:rPr sz="1300" spc="-13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tent</a:t>
            </a:r>
            <a:r>
              <a:rPr sz="1300" spc="-13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autemporrun.</a:t>
            </a:r>
            <a:endParaRPr sz="13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4" name="object 14">
            <a:extLst>
              <a:ext uri="{FF2B5EF4-FFF2-40B4-BE49-F238E27FC236}">
                <a16:creationId xmlns:a16="http://schemas.microsoft.com/office/drawing/2014/main" id="{DA2C24AB-2947-1028-6A03-F0421339CCBF}"/>
              </a:ext>
            </a:extLst>
          </p:cNvPr>
          <p:cNvSpPr/>
          <p:nvPr/>
        </p:nvSpPr>
        <p:spPr>
          <a:xfrm>
            <a:off x="2103983" y="14581568"/>
            <a:ext cx="6350" cy="400050"/>
          </a:xfrm>
          <a:custGeom>
            <a:avLst/>
            <a:gdLst/>
            <a:ahLst/>
            <a:cxnLst/>
            <a:rect l="l" t="t" r="r" b="b"/>
            <a:pathLst>
              <a:path w="6350" h="400050">
                <a:moveTo>
                  <a:pt x="6121" y="0"/>
                </a:moveTo>
                <a:lnTo>
                  <a:pt x="0" y="0"/>
                </a:lnTo>
                <a:lnTo>
                  <a:pt x="0" y="400037"/>
                </a:lnTo>
                <a:lnTo>
                  <a:pt x="6121" y="400037"/>
                </a:lnTo>
                <a:lnTo>
                  <a:pt x="6121" y="0"/>
                </a:lnTo>
                <a:close/>
              </a:path>
            </a:pathLst>
          </a:custGeom>
          <a:solidFill>
            <a:srgbClr val="221F20"/>
          </a:solidFill>
        </p:spPr>
        <p:txBody>
          <a:bodyPr wrap="square" lIns="0" tIns="0" rIns="0" bIns="0" rtlCol="0"/>
          <a:lstStyle/>
          <a:p>
            <a:endParaRPr/>
          </a:p>
        </p:txBody>
      </p:sp>
      <p:grpSp>
        <p:nvGrpSpPr>
          <p:cNvPr id="18" name="object 18">
            <a:extLst>
              <a:ext uri="{FF2B5EF4-FFF2-40B4-BE49-F238E27FC236}">
                <a16:creationId xmlns:a16="http://schemas.microsoft.com/office/drawing/2014/main" id="{FE33E9E2-2912-A1FC-BA69-8D68660D9EED}"/>
              </a:ext>
            </a:extLst>
          </p:cNvPr>
          <p:cNvGrpSpPr/>
          <p:nvPr/>
        </p:nvGrpSpPr>
        <p:grpSpPr>
          <a:xfrm>
            <a:off x="2216908" y="14579330"/>
            <a:ext cx="927735" cy="407670"/>
            <a:chOff x="2216908" y="14579330"/>
            <a:chExt cx="927735" cy="407670"/>
          </a:xfrm>
        </p:grpSpPr>
        <p:pic>
          <p:nvPicPr>
            <p:cNvPr id="19" name="object 19">
              <a:extLst>
                <a:ext uri="{FF2B5EF4-FFF2-40B4-BE49-F238E27FC236}">
                  <a16:creationId xmlns:a16="http://schemas.microsoft.com/office/drawing/2014/main" id="{AFFA5583-8A22-B907-13CB-216E15F9E8D3}"/>
                </a:ext>
              </a:extLst>
            </p:cNvPr>
            <p:cNvPicPr/>
            <p:nvPr/>
          </p:nvPicPr>
          <p:blipFill>
            <a:blip r:embed="rId2" cstate="print"/>
            <a:stretch>
              <a:fillRect/>
            </a:stretch>
          </p:blipFill>
          <p:spPr>
            <a:xfrm>
              <a:off x="2216908" y="14579330"/>
              <a:ext cx="461234" cy="130252"/>
            </a:xfrm>
            <a:prstGeom prst="rect">
              <a:avLst/>
            </a:prstGeom>
          </p:spPr>
        </p:pic>
        <p:pic>
          <p:nvPicPr>
            <p:cNvPr id="20" name="object 20">
              <a:extLst>
                <a:ext uri="{FF2B5EF4-FFF2-40B4-BE49-F238E27FC236}">
                  <a16:creationId xmlns:a16="http://schemas.microsoft.com/office/drawing/2014/main" id="{1EB3CA8B-34B4-DC28-69CE-E97711256FE7}"/>
                </a:ext>
              </a:extLst>
            </p:cNvPr>
            <p:cNvPicPr/>
            <p:nvPr/>
          </p:nvPicPr>
          <p:blipFill>
            <a:blip r:embed="rId3" cstate="print"/>
            <a:stretch>
              <a:fillRect/>
            </a:stretch>
          </p:blipFill>
          <p:spPr>
            <a:xfrm>
              <a:off x="2708254" y="14580775"/>
              <a:ext cx="113907" cy="105172"/>
            </a:xfrm>
            <a:prstGeom prst="rect">
              <a:avLst/>
            </a:prstGeom>
          </p:spPr>
        </p:pic>
        <p:sp>
          <p:nvSpPr>
            <p:cNvPr id="21" name="object 21">
              <a:extLst>
                <a:ext uri="{FF2B5EF4-FFF2-40B4-BE49-F238E27FC236}">
                  <a16:creationId xmlns:a16="http://schemas.microsoft.com/office/drawing/2014/main" id="{26E245C3-8D86-A6B3-1ECC-D14D76599099}"/>
                </a:ext>
              </a:extLst>
            </p:cNvPr>
            <p:cNvSpPr/>
            <p:nvPr/>
          </p:nvSpPr>
          <p:spPr>
            <a:xfrm>
              <a:off x="2220747" y="14752511"/>
              <a:ext cx="220979" cy="229235"/>
            </a:xfrm>
            <a:custGeom>
              <a:avLst/>
              <a:gdLst/>
              <a:ahLst/>
              <a:cxnLst/>
              <a:rect l="l" t="t" r="r" b="b"/>
              <a:pathLst>
                <a:path w="220980" h="229234">
                  <a:moveTo>
                    <a:pt x="154114" y="190512"/>
                  </a:moveTo>
                  <a:lnTo>
                    <a:pt x="46456" y="190512"/>
                  </a:lnTo>
                  <a:lnTo>
                    <a:pt x="46456" y="12"/>
                  </a:lnTo>
                  <a:lnTo>
                    <a:pt x="0" y="12"/>
                  </a:lnTo>
                  <a:lnTo>
                    <a:pt x="0" y="190512"/>
                  </a:lnTo>
                  <a:lnTo>
                    <a:pt x="0" y="228612"/>
                  </a:lnTo>
                  <a:lnTo>
                    <a:pt x="154114" y="228612"/>
                  </a:lnTo>
                  <a:lnTo>
                    <a:pt x="154114" y="190512"/>
                  </a:lnTo>
                  <a:close/>
                </a:path>
                <a:path w="220980" h="229234">
                  <a:moveTo>
                    <a:pt x="220764" y="64084"/>
                  </a:moveTo>
                  <a:lnTo>
                    <a:pt x="177190" y="64084"/>
                  </a:lnTo>
                  <a:lnTo>
                    <a:pt x="177190" y="229095"/>
                  </a:lnTo>
                  <a:lnTo>
                    <a:pt x="220764" y="229095"/>
                  </a:lnTo>
                  <a:lnTo>
                    <a:pt x="220764" y="64084"/>
                  </a:lnTo>
                  <a:close/>
                </a:path>
                <a:path w="220980" h="229234">
                  <a:moveTo>
                    <a:pt x="220764" y="0"/>
                  </a:moveTo>
                  <a:lnTo>
                    <a:pt x="177190" y="0"/>
                  </a:lnTo>
                  <a:lnTo>
                    <a:pt x="177190" y="39103"/>
                  </a:lnTo>
                  <a:lnTo>
                    <a:pt x="220764" y="39103"/>
                  </a:lnTo>
                  <a:lnTo>
                    <a:pt x="220764" y="0"/>
                  </a:lnTo>
                  <a:close/>
                </a:path>
              </a:pathLst>
            </a:custGeom>
            <a:solidFill>
              <a:srgbClr val="221F1F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  <p:pic>
          <p:nvPicPr>
            <p:cNvPr id="22" name="object 22">
              <a:extLst>
                <a:ext uri="{FF2B5EF4-FFF2-40B4-BE49-F238E27FC236}">
                  <a16:creationId xmlns:a16="http://schemas.microsoft.com/office/drawing/2014/main" id="{CCCB2242-09C1-4039-D029-6D4A71F4BFF3}"/>
                </a:ext>
              </a:extLst>
            </p:cNvPr>
            <p:cNvPicPr/>
            <p:nvPr/>
          </p:nvPicPr>
          <p:blipFill>
            <a:blip r:embed="rId4" cstate="print"/>
            <a:stretch>
              <a:fillRect/>
            </a:stretch>
          </p:blipFill>
          <p:spPr>
            <a:xfrm>
              <a:off x="2469707" y="14752521"/>
              <a:ext cx="335476" cy="233895"/>
            </a:xfrm>
            <a:prstGeom prst="rect">
              <a:avLst/>
            </a:prstGeom>
          </p:spPr>
        </p:pic>
        <p:pic>
          <p:nvPicPr>
            <p:cNvPr id="23" name="object 23">
              <a:extLst>
                <a:ext uri="{FF2B5EF4-FFF2-40B4-BE49-F238E27FC236}">
                  <a16:creationId xmlns:a16="http://schemas.microsoft.com/office/drawing/2014/main" id="{81B85BE8-0EB1-07F8-12FB-B27E40794E1F}"/>
                </a:ext>
              </a:extLst>
            </p:cNvPr>
            <p:cNvPicPr/>
            <p:nvPr/>
          </p:nvPicPr>
          <p:blipFill>
            <a:blip r:embed="rId5" cstate="print"/>
            <a:stretch>
              <a:fillRect/>
            </a:stretch>
          </p:blipFill>
          <p:spPr>
            <a:xfrm>
              <a:off x="2825367" y="14813077"/>
              <a:ext cx="253776" cy="172377"/>
            </a:xfrm>
            <a:prstGeom prst="rect">
              <a:avLst/>
            </a:prstGeom>
          </p:spPr>
        </p:pic>
        <p:sp>
          <p:nvSpPr>
            <p:cNvPr id="24" name="object 24">
              <a:extLst>
                <a:ext uri="{FF2B5EF4-FFF2-40B4-BE49-F238E27FC236}">
                  <a16:creationId xmlns:a16="http://schemas.microsoft.com/office/drawing/2014/main" id="{9BB53E61-DAA2-AFE8-B7D1-034EE371AF8D}"/>
                </a:ext>
              </a:extLst>
            </p:cNvPr>
            <p:cNvSpPr/>
            <p:nvPr/>
          </p:nvSpPr>
          <p:spPr>
            <a:xfrm>
              <a:off x="3100920" y="14752511"/>
              <a:ext cx="43815" cy="229235"/>
            </a:xfrm>
            <a:custGeom>
              <a:avLst/>
              <a:gdLst/>
              <a:ahLst/>
              <a:cxnLst/>
              <a:rect l="l" t="t" r="r" b="b"/>
              <a:pathLst>
                <a:path w="43814" h="229234">
                  <a:moveTo>
                    <a:pt x="43573" y="0"/>
                  </a:moveTo>
                  <a:lnTo>
                    <a:pt x="0" y="0"/>
                  </a:lnTo>
                  <a:lnTo>
                    <a:pt x="0" y="229095"/>
                  </a:lnTo>
                  <a:lnTo>
                    <a:pt x="43573" y="229095"/>
                  </a:lnTo>
                  <a:lnTo>
                    <a:pt x="43573" y="0"/>
                  </a:lnTo>
                  <a:close/>
                </a:path>
              </a:pathLst>
            </a:custGeom>
            <a:solidFill>
              <a:srgbClr val="221F1F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</p:grpSp>
      <p:sp>
        <p:nvSpPr>
          <p:cNvPr id="25" name="object 25">
            <a:extLst>
              <a:ext uri="{FF2B5EF4-FFF2-40B4-BE49-F238E27FC236}">
                <a16:creationId xmlns:a16="http://schemas.microsoft.com/office/drawing/2014/main" id="{4762EA39-117E-C270-E16B-EA1C01BAD681}"/>
              </a:ext>
            </a:extLst>
          </p:cNvPr>
          <p:cNvSpPr/>
          <p:nvPr/>
        </p:nvSpPr>
        <p:spPr>
          <a:xfrm>
            <a:off x="3213062" y="14752522"/>
            <a:ext cx="582930" cy="234315"/>
          </a:xfrm>
          <a:custGeom>
            <a:avLst/>
            <a:gdLst/>
            <a:ahLst/>
            <a:cxnLst/>
            <a:rect l="l" t="t" r="r" b="b"/>
            <a:pathLst>
              <a:path w="582929" h="234315">
                <a:moveTo>
                  <a:pt x="208915" y="229095"/>
                </a:moveTo>
                <a:lnTo>
                  <a:pt x="192112" y="181025"/>
                </a:lnTo>
                <a:lnTo>
                  <a:pt x="179222" y="144183"/>
                </a:lnTo>
                <a:lnTo>
                  <a:pt x="143814" y="42926"/>
                </a:lnTo>
                <a:lnTo>
                  <a:pt x="134569" y="16497"/>
                </a:lnTo>
                <a:lnTo>
                  <a:pt x="134569" y="144183"/>
                </a:lnTo>
                <a:lnTo>
                  <a:pt x="74015" y="144183"/>
                </a:lnTo>
                <a:lnTo>
                  <a:pt x="95161" y="78181"/>
                </a:lnTo>
                <a:lnTo>
                  <a:pt x="104775" y="42926"/>
                </a:lnTo>
                <a:lnTo>
                  <a:pt x="105689" y="46723"/>
                </a:lnTo>
                <a:lnTo>
                  <a:pt x="107988" y="55981"/>
                </a:lnTo>
                <a:lnTo>
                  <a:pt x="110998" y="67538"/>
                </a:lnTo>
                <a:lnTo>
                  <a:pt x="114071" y="78181"/>
                </a:lnTo>
                <a:lnTo>
                  <a:pt x="134569" y="144183"/>
                </a:lnTo>
                <a:lnTo>
                  <a:pt x="134569" y="16497"/>
                </a:lnTo>
                <a:lnTo>
                  <a:pt x="128803" y="0"/>
                </a:lnTo>
                <a:lnTo>
                  <a:pt x="80746" y="0"/>
                </a:lnTo>
                <a:lnTo>
                  <a:pt x="0" y="229095"/>
                </a:lnTo>
                <a:lnTo>
                  <a:pt x="47104" y="229095"/>
                </a:lnTo>
                <a:lnTo>
                  <a:pt x="62153" y="181025"/>
                </a:lnTo>
                <a:lnTo>
                  <a:pt x="144830" y="181025"/>
                </a:lnTo>
                <a:lnTo>
                  <a:pt x="160845" y="229095"/>
                </a:lnTo>
                <a:lnTo>
                  <a:pt x="208915" y="229095"/>
                </a:lnTo>
                <a:close/>
              </a:path>
              <a:path w="582929" h="234315">
                <a:moveTo>
                  <a:pt x="318820" y="64084"/>
                </a:moveTo>
                <a:lnTo>
                  <a:pt x="315518" y="63017"/>
                </a:lnTo>
                <a:lnTo>
                  <a:pt x="312026" y="62611"/>
                </a:lnTo>
                <a:lnTo>
                  <a:pt x="308571" y="62801"/>
                </a:lnTo>
                <a:lnTo>
                  <a:pt x="295529" y="64846"/>
                </a:lnTo>
                <a:lnTo>
                  <a:pt x="283946" y="70561"/>
                </a:lnTo>
                <a:lnTo>
                  <a:pt x="274586" y="79463"/>
                </a:lnTo>
                <a:lnTo>
                  <a:pt x="268198" y="90995"/>
                </a:lnTo>
                <a:lnTo>
                  <a:pt x="267233" y="90995"/>
                </a:lnTo>
                <a:lnTo>
                  <a:pt x="267233" y="64719"/>
                </a:lnTo>
                <a:lnTo>
                  <a:pt x="225259" y="64719"/>
                </a:lnTo>
                <a:lnTo>
                  <a:pt x="225259" y="229095"/>
                </a:lnTo>
                <a:lnTo>
                  <a:pt x="268833" y="229095"/>
                </a:lnTo>
                <a:lnTo>
                  <a:pt x="268833" y="148996"/>
                </a:lnTo>
                <a:lnTo>
                  <a:pt x="272478" y="126682"/>
                </a:lnTo>
                <a:lnTo>
                  <a:pt x="282651" y="111544"/>
                </a:lnTo>
                <a:lnTo>
                  <a:pt x="298157" y="103441"/>
                </a:lnTo>
                <a:lnTo>
                  <a:pt x="318820" y="102209"/>
                </a:lnTo>
                <a:lnTo>
                  <a:pt x="318820" y="64084"/>
                </a:lnTo>
                <a:close/>
              </a:path>
              <a:path w="582929" h="234315">
                <a:moveTo>
                  <a:pt x="423913" y="197053"/>
                </a:moveTo>
                <a:lnTo>
                  <a:pt x="411086" y="197053"/>
                </a:lnTo>
                <a:lnTo>
                  <a:pt x="409968" y="197192"/>
                </a:lnTo>
                <a:lnTo>
                  <a:pt x="399770" y="196100"/>
                </a:lnTo>
                <a:lnTo>
                  <a:pt x="394131" y="188937"/>
                </a:lnTo>
                <a:lnTo>
                  <a:pt x="395071" y="181025"/>
                </a:lnTo>
                <a:lnTo>
                  <a:pt x="395071" y="93560"/>
                </a:lnTo>
                <a:lnTo>
                  <a:pt x="423278" y="93560"/>
                </a:lnTo>
                <a:lnTo>
                  <a:pt x="423278" y="64719"/>
                </a:lnTo>
                <a:lnTo>
                  <a:pt x="395071" y="64719"/>
                </a:lnTo>
                <a:lnTo>
                  <a:pt x="395071" y="13449"/>
                </a:lnTo>
                <a:lnTo>
                  <a:pt x="352463" y="13449"/>
                </a:lnTo>
                <a:lnTo>
                  <a:pt x="352463" y="64719"/>
                </a:lnTo>
                <a:lnTo>
                  <a:pt x="329717" y="64719"/>
                </a:lnTo>
                <a:lnTo>
                  <a:pt x="329387" y="93560"/>
                </a:lnTo>
                <a:lnTo>
                  <a:pt x="352132" y="93560"/>
                </a:lnTo>
                <a:lnTo>
                  <a:pt x="352132" y="189674"/>
                </a:lnTo>
                <a:lnTo>
                  <a:pt x="356120" y="208953"/>
                </a:lnTo>
                <a:lnTo>
                  <a:pt x="366471" y="221043"/>
                </a:lnTo>
                <a:lnTo>
                  <a:pt x="380796" y="227304"/>
                </a:lnTo>
                <a:lnTo>
                  <a:pt x="396684" y="229095"/>
                </a:lnTo>
                <a:lnTo>
                  <a:pt x="423913" y="229095"/>
                </a:lnTo>
                <a:lnTo>
                  <a:pt x="423913" y="197053"/>
                </a:lnTo>
                <a:close/>
              </a:path>
              <a:path w="582929" h="234315">
                <a:moveTo>
                  <a:pt x="582841" y="181038"/>
                </a:moveTo>
                <a:lnTo>
                  <a:pt x="564172" y="142824"/>
                </a:lnTo>
                <a:lnTo>
                  <a:pt x="524840" y="129120"/>
                </a:lnTo>
                <a:lnTo>
                  <a:pt x="507885" y="125882"/>
                </a:lnTo>
                <a:lnTo>
                  <a:pt x="493395" y="121920"/>
                </a:lnTo>
                <a:lnTo>
                  <a:pt x="483285" y="116509"/>
                </a:lnTo>
                <a:lnTo>
                  <a:pt x="479501" y="108940"/>
                </a:lnTo>
                <a:lnTo>
                  <a:pt x="481266" y="101079"/>
                </a:lnTo>
                <a:lnTo>
                  <a:pt x="486587" y="95364"/>
                </a:lnTo>
                <a:lnTo>
                  <a:pt x="495452" y="91859"/>
                </a:lnTo>
                <a:lnTo>
                  <a:pt x="507860" y="90678"/>
                </a:lnTo>
                <a:lnTo>
                  <a:pt x="520573" y="91948"/>
                </a:lnTo>
                <a:lnTo>
                  <a:pt x="530250" y="96088"/>
                </a:lnTo>
                <a:lnTo>
                  <a:pt x="536740" y="103517"/>
                </a:lnTo>
                <a:lnTo>
                  <a:pt x="539902" y="114706"/>
                </a:lnTo>
                <a:lnTo>
                  <a:pt x="579310" y="114706"/>
                </a:lnTo>
                <a:lnTo>
                  <a:pt x="573024" y="92278"/>
                </a:lnTo>
                <a:lnTo>
                  <a:pt x="559079" y="75095"/>
                </a:lnTo>
                <a:lnTo>
                  <a:pt x="537629" y="64109"/>
                </a:lnTo>
                <a:lnTo>
                  <a:pt x="508825" y="60236"/>
                </a:lnTo>
                <a:lnTo>
                  <a:pt x="482447" y="63398"/>
                </a:lnTo>
                <a:lnTo>
                  <a:pt x="461137" y="73050"/>
                </a:lnTo>
                <a:lnTo>
                  <a:pt x="446887" y="89433"/>
                </a:lnTo>
                <a:lnTo>
                  <a:pt x="441693" y="112788"/>
                </a:lnTo>
                <a:lnTo>
                  <a:pt x="446659" y="134874"/>
                </a:lnTo>
                <a:lnTo>
                  <a:pt x="459790" y="148907"/>
                </a:lnTo>
                <a:lnTo>
                  <a:pt x="478459" y="157289"/>
                </a:lnTo>
                <a:lnTo>
                  <a:pt x="500011" y="162445"/>
                </a:lnTo>
                <a:lnTo>
                  <a:pt x="516318" y="165493"/>
                </a:lnTo>
                <a:lnTo>
                  <a:pt x="530186" y="169024"/>
                </a:lnTo>
                <a:lnTo>
                  <a:pt x="539813" y="174701"/>
                </a:lnTo>
                <a:lnTo>
                  <a:pt x="543433" y="184238"/>
                </a:lnTo>
                <a:lnTo>
                  <a:pt x="541426" y="192049"/>
                </a:lnTo>
                <a:lnTo>
                  <a:pt x="535571" y="198018"/>
                </a:lnTo>
                <a:lnTo>
                  <a:pt x="526122" y="201815"/>
                </a:lnTo>
                <a:lnTo>
                  <a:pt x="513321" y="203149"/>
                </a:lnTo>
                <a:lnTo>
                  <a:pt x="500710" y="202298"/>
                </a:lnTo>
                <a:lnTo>
                  <a:pt x="489775" y="196888"/>
                </a:lnTo>
                <a:lnTo>
                  <a:pt x="481634" y="187807"/>
                </a:lnTo>
                <a:lnTo>
                  <a:pt x="477418" y="175907"/>
                </a:lnTo>
                <a:lnTo>
                  <a:pt x="436892" y="175907"/>
                </a:lnTo>
                <a:lnTo>
                  <a:pt x="436575" y="175907"/>
                </a:lnTo>
                <a:lnTo>
                  <a:pt x="442937" y="199694"/>
                </a:lnTo>
                <a:lnTo>
                  <a:pt x="458038" y="217995"/>
                </a:lnTo>
                <a:lnTo>
                  <a:pt x="481672" y="229755"/>
                </a:lnTo>
                <a:lnTo>
                  <a:pt x="513626" y="233908"/>
                </a:lnTo>
                <a:lnTo>
                  <a:pt x="541743" y="230289"/>
                </a:lnTo>
                <a:lnTo>
                  <a:pt x="563613" y="219837"/>
                </a:lnTo>
                <a:lnTo>
                  <a:pt x="577786" y="203212"/>
                </a:lnTo>
                <a:lnTo>
                  <a:pt x="582841" y="181038"/>
                </a:lnTo>
                <a:close/>
              </a:path>
            </a:pathLst>
          </a:custGeom>
          <a:solidFill>
            <a:srgbClr val="221F1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6" name="object 26">
            <a:extLst>
              <a:ext uri="{FF2B5EF4-FFF2-40B4-BE49-F238E27FC236}">
                <a16:creationId xmlns:a16="http://schemas.microsoft.com/office/drawing/2014/main" id="{B5DFE706-6F14-C75B-B5DD-5899E96FADB9}"/>
              </a:ext>
            </a:extLst>
          </p:cNvPr>
          <p:cNvSpPr txBox="1"/>
          <p:nvPr/>
        </p:nvSpPr>
        <p:spPr>
          <a:xfrm>
            <a:off x="5187949" y="14524798"/>
            <a:ext cx="3988435" cy="487313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ts val="1310"/>
              </a:lnSpc>
              <a:spcBef>
                <a:spcPts val="100"/>
              </a:spcBef>
            </a:pPr>
            <a:r>
              <a:rPr sz="900" b="1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Tiusdam</a:t>
            </a:r>
            <a:r>
              <a:rPr sz="900" b="1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900" b="1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ime</a:t>
            </a:r>
            <a:r>
              <a:rPr sz="900" b="1" spc="-1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900" b="1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perrum</a:t>
            </a:r>
            <a:r>
              <a:rPr sz="900" b="1" spc="-1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900" b="1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ut</a:t>
            </a:r>
            <a:r>
              <a:rPr sz="900" b="1" spc="-1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900" b="1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quuntium</a:t>
            </a:r>
            <a:r>
              <a:rPr sz="900" b="1" spc="-1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900" b="1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niet</a:t>
            </a:r>
            <a:r>
              <a:rPr sz="900" b="1" spc="-1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900" b="1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aut</a:t>
            </a:r>
            <a:r>
              <a:rPr sz="900" b="1" spc="-1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900" b="1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de</a:t>
            </a:r>
            <a:r>
              <a:rPr sz="900" b="1" spc="-1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900" b="1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volupta</a:t>
            </a:r>
            <a:r>
              <a:rPr sz="900" b="1" spc="-1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900" b="1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et</a:t>
            </a:r>
            <a:r>
              <a:rPr sz="900" b="1" spc="-1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900" b="1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asitibu.</a:t>
            </a:r>
            <a:endParaRPr sz="9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12700" marR="1484630">
              <a:lnSpc>
                <a:spcPts val="1200"/>
              </a:lnSpc>
              <a:spcBef>
                <a:spcPts val="30"/>
              </a:spcBef>
            </a:pPr>
            <a:r>
              <a:rPr sz="900" spc="-5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RIT</a:t>
            </a:r>
            <a:r>
              <a:rPr sz="900" spc="-9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900" spc="-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College</a:t>
            </a:r>
            <a:r>
              <a:rPr sz="900" spc="-9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9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of</a:t>
            </a:r>
            <a:r>
              <a:rPr sz="900" spc="-9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900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Optates</a:t>
            </a:r>
            <a:r>
              <a:rPr sz="900" spc="-9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9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Doluptat</a:t>
            </a:r>
            <a:r>
              <a:rPr sz="900" spc="-9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900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Sincton </a:t>
            </a:r>
            <a:r>
              <a:rPr sz="1000" spc="-35" dirty="0">
                <a:solidFill>
                  <a:srgbClr val="231F20"/>
                </a:solidFill>
                <a:latin typeface="Arial"/>
                <a:cs typeface="Arial"/>
                <a:hlinkClick r:id="rId6"/>
              </a:rPr>
              <a:t>email@rit.edu</a:t>
            </a:r>
            <a:r>
              <a:rPr sz="1000" spc="50" dirty="0">
                <a:solidFill>
                  <a:srgbClr val="231F20"/>
                </a:solidFill>
                <a:latin typeface="Arial"/>
                <a:cs typeface="Arial"/>
              </a:rPr>
              <a:t> </a:t>
            </a:r>
            <a:r>
              <a:rPr sz="1000" spc="-45" dirty="0">
                <a:solidFill>
                  <a:srgbClr val="F86901"/>
                </a:solidFill>
                <a:latin typeface="Arial"/>
                <a:cs typeface="Arial"/>
              </a:rPr>
              <a:t>|</a:t>
            </a:r>
            <a:r>
              <a:rPr sz="1000" spc="-114" dirty="0">
                <a:solidFill>
                  <a:srgbClr val="F86901"/>
                </a:solidFill>
                <a:latin typeface="Arial"/>
                <a:cs typeface="Arial"/>
              </a:rPr>
              <a:t> </a:t>
            </a:r>
            <a:r>
              <a:rPr lang="en-US" sz="1000" spc="-114" dirty="0">
                <a:solidFill>
                  <a:srgbClr val="F86901"/>
                </a:solidFill>
                <a:latin typeface="Arial"/>
                <a:cs typeface="Arial"/>
              </a:rPr>
              <a:t> </a:t>
            </a:r>
            <a:r>
              <a:rPr sz="1000" spc="-10" dirty="0">
                <a:solidFill>
                  <a:srgbClr val="231F20"/>
                </a:solidFill>
                <a:latin typeface="Arial"/>
                <a:cs typeface="Arial"/>
              </a:rPr>
              <a:t>web</a:t>
            </a:r>
            <a:r>
              <a:rPr sz="1000" spc="-114" dirty="0">
                <a:solidFill>
                  <a:srgbClr val="231F20"/>
                </a:solidFill>
                <a:latin typeface="Arial"/>
                <a:cs typeface="Arial"/>
              </a:rPr>
              <a:t> </a:t>
            </a:r>
            <a:r>
              <a:rPr sz="1000" spc="-10" dirty="0">
                <a:solidFill>
                  <a:srgbClr val="231F20"/>
                </a:solidFill>
                <a:latin typeface="Arial"/>
                <a:cs typeface="Arial"/>
              </a:rPr>
              <a:t>address</a:t>
            </a:r>
            <a:r>
              <a:rPr sz="1000" spc="50" dirty="0">
                <a:solidFill>
                  <a:srgbClr val="231F20"/>
                </a:solidFill>
                <a:latin typeface="Arial"/>
                <a:cs typeface="Arial"/>
              </a:rPr>
              <a:t> </a:t>
            </a:r>
            <a:r>
              <a:rPr sz="1000" spc="-45" dirty="0">
                <a:solidFill>
                  <a:srgbClr val="F86901"/>
                </a:solidFill>
                <a:latin typeface="Arial"/>
                <a:cs typeface="Arial"/>
              </a:rPr>
              <a:t>|</a:t>
            </a:r>
            <a:r>
              <a:rPr sz="1000" spc="-114" dirty="0">
                <a:solidFill>
                  <a:srgbClr val="FE6B00"/>
                </a:solidFill>
                <a:latin typeface="Arial"/>
                <a:cs typeface="Arial"/>
              </a:rPr>
              <a:t> </a:t>
            </a:r>
            <a:r>
              <a:rPr lang="en-US" sz="1000" spc="-114" dirty="0">
                <a:solidFill>
                  <a:srgbClr val="FE6B00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231F20"/>
                </a:solidFill>
                <a:latin typeface="Arial"/>
                <a:cs typeface="Arial"/>
              </a:rPr>
              <a:t>585-</a:t>
            </a:r>
            <a:r>
              <a:rPr sz="1000" spc="-20" dirty="0">
                <a:solidFill>
                  <a:srgbClr val="231F20"/>
                </a:solidFill>
                <a:latin typeface="Arial"/>
                <a:cs typeface="Arial"/>
              </a:rPr>
              <a:t>475-4357</a:t>
            </a:r>
            <a:endParaRPr sz="1000" dirty="0">
              <a:latin typeface="Arial"/>
              <a:cs typeface="Arial"/>
            </a:endParaRPr>
          </a:p>
        </p:txBody>
      </p:sp>
      <p:grpSp>
        <p:nvGrpSpPr>
          <p:cNvPr id="35" name="Graphic 22">
            <a:extLst>
              <a:ext uri="{FF2B5EF4-FFF2-40B4-BE49-F238E27FC236}">
                <a16:creationId xmlns:a16="http://schemas.microsoft.com/office/drawing/2014/main" id="{6C4BF103-BC52-5573-9CA4-FB8D47ABB663}"/>
              </a:ext>
            </a:extLst>
          </p:cNvPr>
          <p:cNvGrpSpPr/>
          <p:nvPr/>
        </p:nvGrpSpPr>
        <p:grpSpPr>
          <a:xfrm>
            <a:off x="945437" y="14585346"/>
            <a:ext cx="1048435" cy="396172"/>
            <a:chOff x="2728880" y="3418045"/>
            <a:chExt cx="3190208" cy="1205483"/>
          </a:xfrm>
          <a:solidFill>
            <a:srgbClr val="F86901"/>
          </a:solidFill>
        </p:grpSpPr>
        <p:sp>
          <p:nvSpPr>
            <p:cNvPr id="36" name="Freeform 35">
              <a:extLst>
                <a:ext uri="{FF2B5EF4-FFF2-40B4-BE49-F238E27FC236}">
                  <a16:creationId xmlns:a16="http://schemas.microsoft.com/office/drawing/2014/main" id="{97449328-2B8A-7BFA-7C33-857B7DE34956}"/>
                </a:ext>
              </a:extLst>
            </p:cNvPr>
            <p:cNvSpPr/>
            <p:nvPr/>
          </p:nvSpPr>
          <p:spPr>
            <a:xfrm>
              <a:off x="4081525" y="3418140"/>
              <a:ext cx="547877" cy="1204531"/>
            </a:xfrm>
            <a:custGeom>
              <a:avLst/>
              <a:gdLst>
                <a:gd name="connsiteX0" fmla="*/ 393478 w 547877"/>
                <a:gd name="connsiteY0" fmla="*/ 129064 h 1204531"/>
                <a:gd name="connsiteX1" fmla="*/ 537686 w 547877"/>
                <a:gd name="connsiteY1" fmla="*/ 74771 h 1204531"/>
                <a:gd name="connsiteX2" fmla="*/ 547878 w 547877"/>
                <a:gd name="connsiteY2" fmla="*/ 74771 h 1204531"/>
                <a:gd name="connsiteX3" fmla="*/ 547878 w 547877"/>
                <a:gd name="connsiteY3" fmla="*/ 0 h 1204531"/>
                <a:gd name="connsiteX4" fmla="*/ 267938 w 547877"/>
                <a:gd name="connsiteY4" fmla="*/ 4667 h 1204531"/>
                <a:gd name="connsiteX5" fmla="*/ 0 w 547877"/>
                <a:gd name="connsiteY5" fmla="*/ 0 h 1204531"/>
                <a:gd name="connsiteX6" fmla="*/ 0 w 547877"/>
                <a:gd name="connsiteY6" fmla="*/ 74771 h 1204531"/>
                <a:gd name="connsiteX7" fmla="*/ 10192 w 547877"/>
                <a:gd name="connsiteY7" fmla="*/ 74771 h 1204531"/>
                <a:gd name="connsiteX8" fmla="*/ 154400 w 547877"/>
                <a:gd name="connsiteY8" fmla="*/ 128968 h 1204531"/>
                <a:gd name="connsiteX9" fmla="*/ 171640 w 547877"/>
                <a:gd name="connsiteY9" fmla="*/ 363188 h 1204531"/>
                <a:gd name="connsiteX10" fmla="*/ 171640 w 547877"/>
                <a:gd name="connsiteY10" fmla="*/ 841153 h 1204531"/>
                <a:gd name="connsiteX11" fmla="*/ 154496 w 547877"/>
                <a:gd name="connsiteY11" fmla="*/ 1075373 h 1204531"/>
                <a:gd name="connsiteX12" fmla="*/ 10192 w 547877"/>
                <a:gd name="connsiteY12" fmla="*/ 1129569 h 1204531"/>
                <a:gd name="connsiteX13" fmla="*/ 0 w 547877"/>
                <a:gd name="connsiteY13" fmla="*/ 1129569 h 1204531"/>
                <a:gd name="connsiteX14" fmla="*/ 0 w 547877"/>
                <a:gd name="connsiteY14" fmla="*/ 1204531 h 1204531"/>
                <a:gd name="connsiteX15" fmla="*/ 268224 w 547877"/>
                <a:gd name="connsiteY15" fmla="*/ 1197102 h 1204531"/>
                <a:gd name="connsiteX16" fmla="*/ 547878 w 547877"/>
                <a:gd name="connsiteY16" fmla="*/ 1204531 h 1204531"/>
                <a:gd name="connsiteX17" fmla="*/ 547878 w 547877"/>
                <a:gd name="connsiteY17" fmla="*/ 1129569 h 1204531"/>
                <a:gd name="connsiteX18" fmla="*/ 537686 w 547877"/>
                <a:gd name="connsiteY18" fmla="*/ 1129569 h 1204531"/>
                <a:gd name="connsiteX19" fmla="*/ 393478 w 547877"/>
                <a:gd name="connsiteY19" fmla="*/ 1075468 h 1204531"/>
                <a:gd name="connsiteX20" fmla="*/ 376333 w 547877"/>
                <a:gd name="connsiteY20" fmla="*/ 841153 h 1204531"/>
                <a:gd name="connsiteX21" fmla="*/ 376333 w 547877"/>
                <a:gd name="connsiteY21" fmla="*/ 363188 h 1204531"/>
                <a:gd name="connsiteX22" fmla="*/ 393478 w 547877"/>
                <a:gd name="connsiteY22" fmla="*/ 129064 h 120453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547877" h="1204531">
                  <a:moveTo>
                    <a:pt x="393478" y="129064"/>
                  </a:moveTo>
                  <a:cubicBezTo>
                    <a:pt x="414242" y="74771"/>
                    <a:pt x="482727" y="74771"/>
                    <a:pt x="537686" y="74771"/>
                  </a:cubicBezTo>
                  <a:lnTo>
                    <a:pt x="547878" y="74771"/>
                  </a:lnTo>
                  <a:lnTo>
                    <a:pt x="547878" y="0"/>
                  </a:lnTo>
                  <a:cubicBezTo>
                    <a:pt x="547878" y="0"/>
                    <a:pt x="333565" y="4667"/>
                    <a:pt x="267938" y="4667"/>
                  </a:cubicBezTo>
                  <a:cubicBezTo>
                    <a:pt x="200406" y="4667"/>
                    <a:pt x="0" y="0"/>
                    <a:pt x="0" y="0"/>
                  </a:cubicBezTo>
                  <a:lnTo>
                    <a:pt x="0" y="74771"/>
                  </a:lnTo>
                  <a:lnTo>
                    <a:pt x="10192" y="74771"/>
                  </a:lnTo>
                  <a:cubicBezTo>
                    <a:pt x="65246" y="74771"/>
                    <a:pt x="133731" y="74771"/>
                    <a:pt x="154400" y="128968"/>
                  </a:cubicBezTo>
                  <a:cubicBezTo>
                    <a:pt x="171640" y="175450"/>
                    <a:pt x="171640" y="307086"/>
                    <a:pt x="171640" y="363188"/>
                  </a:cubicBezTo>
                  <a:lnTo>
                    <a:pt x="171640" y="841153"/>
                  </a:lnTo>
                  <a:cubicBezTo>
                    <a:pt x="171640" y="897350"/>
                    <a:pt x="171640" y="1028890"/>
                    <a:pt x="154496" y="1075373"/>
                  </a:cubicBezTo>
                  <a:cubicBezTo>
                    <a:pt x="133731" y="1129569"/>
                    <a:pt x="65246" y="1129569"/>
                    <a:pt x="10192" y="1129569"/>
                  </a:cubicBezTo>
                  <a:lnTo>
                    <a:pt x="0" y="1129569"/>
                  </a:lnTo>
                  <a:lnTo>
                    <a:pt x="0" y="1204531"/>
                  </a:lnTo>
                  <a:cubicBezTo>
                    <a:pt x="0" y="1204341"/>
                    <a:pt x="173260" y="1197102"/>
                    <a:pt x="268224" y="1197102"/>
                  </a:cubicBezTo>
                  <a:cubicBezTo>
                    <a:pt x="377476" y="1197102"/>
                    <a:pt x="547878" y="1204531"/>
                    <a:pt x="547878" y="1204531"/>
                  </a:cubicBezTo>
                  <a:lnTo>
                    <a:pt x="547878" y="1129569"/>
                  </a:lnTo>
                  <a:lnTo>
                    <a:pt x="537686" y="1129569"/>
                  </a:lnTo>
                  <a:cubicBezTo>
                    <a:pt x="482727" y="1129569"/>
                    <a:pt x="414242" y="1129569"/>
                    <a:pt x="393478" y="1075468"/>
                  </a:cubicBezTo>
                  <a:cubicBezTo>
                    <a:pt x="376333" y="1028890"/>
                    <a:pt x="376333" y="897350"/>
                    <a:pt x="376333" y="841153"/>
                  </a:cubicBezTo>
                  <a:lnTo>
                    <a:pt x="376333" y="363188"/>
                  </a:lnTo>
                  <a:cubicBezTo>
                    <a:pt x="376333" y="307086"/>
                    <a:pt x="376333" y="175450"/>
                    <a:pt x="393478" y="129064"/>
                  </a:cubicBezTo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7" name="Freeform 36">
              <a:extLst>
                <a:ext uri="{FF2B5EF4-FFF2-40B4-BE49-F238E27FC236}">
                  <a16:creationId xmlns:a16="http://schemas.microsoft.com/office/drawing/2014/main" id="{64E1707A-781B-8003-6F5B-A29C3DD05281}"/>
                </a:ext>
              </a:extLst>
            </p:cNvPr>
            <p:cNvSpPr/>
            <p:nvPr/>
          </p:nvSpPr>
          <p:spPr>
            <a:xfrm>
              <a:off x="4792185" y="3419283"/>
              <a:ext cx="1126902" cy="1204245"/>
            </a:xfrm>
            <a:custGeom>
              <a:avLst/>
              <a:gdLst>
                <a:gd name="connsiteX0" fmla="*/ 0 w 1126902"/>
                <a:gd name="connsiteY0" fmla="*/ 0 h 1204245"/>
                <a:gd name="connsiteX1" fmla="*/ 0 w 1126902"/>
                <a:gd name="connsiteY1" fmla="*/ 312420 h 1204245"/>
                <a:gd name="connsiteX2" fmla="*/ 74295 w 1126902"/>
                <a:gd name="connsiteY2" fmla="*/ 312420 h 1204245"/>
                <a:gd name="connsiteX3" fmla="*/ 74581 w 1126902"/>
                <a:gd name="connsiteY3" fmla="*/ 302609 h 1204245"/>
                <a:gd name="connsiteX4" fmla="*/ 334328 w 1126902"/>
                <a:gd name="connsiteY4" fmla="*/ 90773 h 1204245"/>
                <a:gd name="connsiteX5" fmla="*/ 352330 w 1126902"/>
                <a:gd name="connsiteY5" fmla="*/ 90678 h 1204245"/>
                <a:gd name="connsiteX6" fmla="*/ 453200 w 1126902"/>
                <a:gd name="connsiteY6" fmla="*/ 106204 h 1204245"/>
                <a:gd name="connsiteX7" fmla="*/ 461201 w 1126902"/>
                <a:gd name="connsiteY7" fmla="*/ 128873 h 1204245"/>
                <a:gd name="connsiteX8" fmla="*/ 461201 w 1126902"/>
                <a:gd name="connsiteY8" fmla="*/ 950119 h 1204245"/>
                <a:gd name="connsiteX9" fmla="*/ 272510 w 1126902"/>
                <a:gd name="connsiteY9" fmla="*/ 1129475 h 1204245"/>
                <a:gd name="connsiteX10" fmla="*/ 262700 w 1126902"/>
                <a:gd name="connsiteY10" fmla="*/ 1129856 h 1204245"/>
                <a:gd name="connsiteX11" fmla="*/ 262700 w 1126902"/>
                <a:gd name="connsiteY11" fmla="*/ 1204246 h 1204245"/>
                <a:gd name="connsiteX12" fmla="*/ 578548 w 1126902"/>
                <a:gd name="connsiteY12" fmla="*/ 1196911 h 1204245"/>
                <a:gd name="connsiteX13" fmla="*/ 864203 w 1126902"/>
                <a:gd name="connsiteY13" fmla="*/ 1204246 h 1204245"/>
                <a:gd name="connsiteX14" fmla="*/ 864203 w 1126902"/>
                <a:gd name="connsiteY14" fmla="*/ 1129856 h 1204245"/>
                <a:gd name="connsiteX15" fmla="*/ 854393 w 1126902"/>
                <a:gd name="connsiteY15" fmla="*/ 1129475 h 1204245"/>
                <a:gd name="connsiteX16" fmla="*/ 665702 w 1126902"/>
                <a:gd name="connsiteY16" fmla="*/ 950119 h 1204245"/>
                <a:gd name="connsiteX17" fmla="*/ 665702 w 1126902"/>
                <a:gd name="connsiteY17" fmla="*/ 128873 h 1204245"/>
                <a:gd name="connsiteX18" fmla="*/ 673608 w 1126902"/>
                <a:gd name="connsiteY18" fmla="*/ 108490 h 1204245"/>
                <a:gd name="connsiteX19" fmla="*/ 791718 w 1126902"/>
                <a:gd name="connsiteY19" fmla="*/ 90488 h 1204245"/>
                <a:gd name="connsiteX20" fmla="*/ 815912 w 1126902"/>
                <a:gd name="connsiteY20" fmla="*/ 90773 h 1204245"/>
                <a:gd name="connsiteX21" fmla="*/ 1052513 w 1126902"/>
                <a:gd name="connsiteY21" fmla="*/ 302895 h 1204245"/>
                <a:gd name="connsiteX22" fmla="*/ 1053084 w 1126902"/>
                <a:gd name="connsiteY22" fmla="*/ 312420 h 1204245"/>
                <a:gd name="connsiteX23" fmla="*/ 1126903 w 1126902"/>
                <a:gd name="connsiteY23" fmla="*/ 312420 h 1204245"/>
                <a:gd name="connsiteX24" fmla="*/ 1126903 w 1126902"/>
                <a:gd name="connsiteY24" fmla="*/ 0 h 1204245"/>
                <a:gd name="connsiteX25" fmla="*/ 563404 w 1126902"/>
                <a:gd name="connsiteY25" fmla="*/ 2857 h 1204245"/>
                <a:gd name="connsiteX26" fmla="*/ 0 w 1126902"/>
                <a:gd name="connsiteY26" fmla="*/ 0 h 12042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</a:cxnLst>
              <a:rect l="l" t="t" r="r" b="b"/>
              <a:pathLst>
                <a:path w="1126902" h="1204245">
                  <a:moveTo>
                    <a:pt x="0" y="0"/>
                  </a:moveTo>
                  <a:lnTo>
                    <a:pt x="0" y="312420"/>
                  </a:lnTo>
                  <a:lnTo>
                    <a:pt x="74295" y="312420"/>
                  </a:lnTo>
                  <a:lnTo>
                    <a:pt x="74581" y="302609"/>
                  </a:lnTo>
                  <a:cubicBezTo>
                    <a:pt x="81344" y="99346"/>
                    <a:pt x="159163" y="90773"/>
                    <a:pt x="334328" y="90773"/>
                  </a:cubicBezTo>
                  <a:cubicBezTo>
                    <a:pt x="340328" y="90773"/>
                    <a:pt x="346424" y="90773"/>
                    <a:pt x="352330" y="90678"/>
                  </a:cubicBezTo>
                  <a:cubicBezTo>
                    <a:pt x="395859" y="90392"/>
                    <a:pt x="437007" y="90106"/>
                    <a:pt x="453200" y="106204"/>
                  </a:cubicBezTo>
                  <a:cubicBezTo>
                    <a:pt x="458629" y="111538"/>
                    <a:pt x="461201" y="118967"/>
                    <a:pt x="461201" y="128873"/>
                  </a:cubicBezTo>
                  <a:lnTo>
                    <a:pt x="461201" y="950119"/>
                  </a:lnTo>
                  <a:cubicBezTo>
                    <a:pt x="461201" y="1072039"/>
                    <a:pt x="444151" y="1122426"/>
                    <a:pt x="272510" y="1129475"/>
                  </a:cubicBezTo>
                  <a:lnTo>
                    <a:pt x="262700" y="1129856"/>
                  </a:lnTo>
                  <a:lnTo>
                    <a:pt x="262700" y="1204246"/>
                  </a:lnTo>
                  <a:cubicBezTo>
                    <a:pt x="262700" y="1204246"/>
                    <a:pt x="462725" y="1196911"/>
                    <a:pt x="578548" y="1196911"/>
                  </a:cubicBezTo>
                  <a:cubicBezTo>
                    <a:pt x="666941" y="1196911"/>
                    <a:pt x="864203" y="1204246"/>
                    <a:pt x="864203" y="1204246"/>
                  </a:cubicBezTo>
                  <a:lnTo>
                    <a:pt x="864203" y="1129856"/>
                  </a:lnTo>
                  <a:lnTo>
                    <a:pt x="854393" y="1129475"/>
                  </a:lnTo>
                  <a:cubicBezTo>
                    <a:pt x="682752" y="1122426"/>
                    <a:pt x="665702" y="1072039"/>
                    <a:pt x="665702" y="950119"/>
                  </a:cubicBezTo>
                  <a:lnTo>
                    <a:pt x="665702" y="128873"/>
                  </a:lnTo>
                  <a:cubicBezTo>
                    <a:pt x="665702" y="120396"/>
                    <a:pt x="668369" y="113729"/>
                    <a:pt x="673608" y="108490"/>
                  </a:cubicBezTo>
                  <a:cubicBezTo>
                    <a:pt x="693420" y="89059"/>
                    <a:pt x="747903" y="89821"/>
                    <a:pt x="791718" y="90488"/>
                  </a:cubicBezTo>
                  <a:cubicBezTo>
                    <a:pt x="800005" y="90583"/>
                    <a:pt x="808196" y="90773"/>
                    <a:pt x="815912" y="90773"/>
                  </a:cubicBezTo>
                  <a:cubicBezTo>
                    <a:pt x="987267" y="90773"/>
                    <a:pt x="1042511" y="140303"/>
                    <a:pt x="1052513" y="302895"/>
                  </a:cubicBezTo>
                  <a:lnTo>
                    <a:pt x="1053084" y="312420"/>
                  </a:lnTo>
                  <a:lnTo>
                    <a:pt x="1126903" y="312420"/>
                  </a:lnTo>
                  <a:lnTo>
                    <a:pt x="1126903" y="0"/>
                  </a:lnTo>
                  <a:cubicBezTo>
                    <a:pt x="1126903" y="0"/>
                    <a:pt x="694468" y="2857"/>
                    <a:pt x="563404" y="2857"/>
                  </a:cubicBezTo>
                  <a:cubicBezTo>
                    <a:pt x="432340" y="2857"/>
                    <a:pt x="0" y="0"/>
                    <a:pt x="0" y="0"/>
                  </a:cubicBezTo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8" name="Freeform 37">
              <a:extLst>
                <a:ext uri="{FF2B5EF4-FFF2-40B4-BE49-F238E27FC236}">
                  <a16:creationId xmlns:a16="http://schemas.microsoft.com/office/drawing/2014/main" id="{653801D7-9AD7-4AC2-83D7-B1F2A0FA6424}"/>
                </a:ext>
              </a:extLst>
            </p:cNvPr>
            <p:cNvSpPr/>
            <p:nvPr/>
          </p:nvSpPr>
          <p:spPr>
            <a:xfrm>
              <a:off x="2728880" y="3418045"/>
              <a:ext cx="1195101" cy="1204626"/>
            </a:xfrm>
            <a:custGeom>
              <a:avLst/>
              <a:gdLst>
                <a:gd name="connsiteX0" fmla="*/ 372618 w 1195101"/>
                <a:gd name="connsiteY0" fmla="*/ 571786 h 1204626"/>
                <a:gd name="connsiteX1" fmla="*/ 372523 w 1195101"/>
                <a:gd name="connsiteY1" fmla="*/ 134303 h 1204626"/>
                <a:gd name="connsiteX2" fmla="*/ 386239 w 1195101"/>
                <a:gd name="connsiteY2" fmla="*/ 86487 h 1204626"/>
                <a:gd name="connsiteX3" fmla="*/ 498348 w 1195101"/>
                <a:gd name="connsiteY3" fmla="*/ 85630 h 1204626"/>
                <a:gd name="connsiteX4" fmla="*/ 738473 w 1195101"/>
                <a:gd name="connsiteY4" fmla="*/ 330518 h 1204626"/>
                <a:gd name="connsiteX5" fmla="*/ 640747 w 1195101"/>
                <a:gd name="connsiteY5" fmla="*/ 541687 h 1204626"/>
                <a:gd name="connsiteX6" fmla="*/ 372618 w 1195101"/>
                <a:gd name="connsiteY6" fmla="*/ 571786 h 1204626"/>
                <a:gd name="connsiteX7" fmla="*/ 1186529 w 1195101"/>
                <a:gd name="connsiteY7" fmla="*/ 1129760 h 1204626"/>
                <a:gd name="connsiteX8" fmla="*/ 1017461 w 1195101"/>
                <a:gd name="connsiteY8" fmla="*/ 1040702 h 1204626"/>
                <a:gd name="connsiteX9" fmla="*/ 661797 w 1195101"/>
                <a:gd name="connsiteY9" fmla="*/ 632460 h 1204626"/>
                <a:gd name="connsiteX10" fmla="*/ 964597 w 1195101"/>
                <a:gd name="connsiteY10" fmla="*/ 305371 h 1204626"/>
                <a:gd name="connsiteX11" fmla="*/ 831056 w 1195101"/>
                <a:gd name="connsiteY11" fmla="*/ 55816 h 1204626"/>
                <a:gd name="connsiteX12" fmla="*/ 544639 w 1195101"/>
                <a:gd name="connsiteY12" fmla="*/ 190 h 1204626"/>
                <a:gd name="connsiteX13" fmla="*/ 317468 w 1195101"/>
                <a:gd name="connsiteY13" fmla="*/ 4191 h 1204626"/>
                <a:gd name="connsiteX14" fmla="*/ 191 w 1195101"/>
                <a:gd name="connsiteY14" fmla="*/ 0 h 1204626"/>
                <a:gd name="connsiteX15" fmla="*/ 191 w 1195101"/>
                <a:gd name="connsiteY15" fmla="*/ 74866 h 1204626"/>
                <a:gd name="connsiteX16" fmla="*/ 15050 w 1195101"/>
                <a:gd name="connsiteY16" fmla="*/ 74866 h 1204626"/>
                <a:gd name="connsiteX17" fmla="*/ 152781 w 1195101"/>
                <a:gd name="connsiteY17" fmla="*/ 128683 h 1204626"/>
                <a:gd name="connsiteX18" fmla="*/ 168307 w 1195101"/>
                <a:gd name="connsiteY18" fmla="*/ 350139 h 1204626"/>
                <a:gd name="connsiteX19" fmla="*/ 168307 w 1195101"/>
                <a:gd name="connsiteY19" fmla="*/ 841248 h 1204626"/>
                <a:gd name="connsiteX20" fmla="*/ 161068 w 1195101"/>
                <a:gd name="connsiteY20" fmla="*/ 1034129 h 1204626"/>
                <a:gd name="connsiteX21" fmla="*/ 152686 w 1195101"/>
                <a:gd name="connsiteY21" fmla="*/ 1075944 h 1204626"/>
                <a:gd name="connsiteX22" fmla="*/ 10382 w 1195101"/>
                <a:gd name="connsiteY22" fmla="*/ 1129665 h 1204626"/>
                <a:gd name="connsiteX23" fmla="*/ 0 w 1195101"/>
                <a:gd name="connsiteY23" fmla="*/ 1129665 h 1204626"/>
                <a:gd name="connsiteX24" fmla="*/ 0 w 1195101"/>
                <a:gd name="connsiteY24" fmla="*/ 1204532 h 1204626"/>
                <a:gd name="connsiteX25" fmla="*/ 278225 w 1195101"/>
                <a:gd name="connsiteY25" fmla="*/ 1197102 h 1204626"/>
                <a:gd name="connsiteX26" fmla="*/ 540734 w 1195101"/>
                <a:gd name="connsiteY26" fmla="*/ 1204532 h 1204626"/>
                <a:gd name="connsiteX27" fmla="*/ 540734 w 1195101"/>
                <a:gd name="connsiteY27" fmla="*/ 1129665 h 1204626"/>
                <a:gd name="connsiteX28" fmla="*/ 525971 w 1195101"/>
                <a:gd name="connsiteY28" fmla="*/ 1129665 h 1204626"/>
                <a:gd name="connsiteX29" fmla="*/ 388239 w 1195101"/>
                <a:gd name="connsiteY29" fmla="*/ 1075754 h 1204626"/>
                <a:gd name="connsiteX30" fmla="*/ 379857 w 1195101"/>
                <a:gd name="connsiteY30" fmla="*/ 1034034 h 1204626"/>
                <a:gd name="connsiteX31" fmla="*/ 372618 w 1195101"/>
                <a:gd name="connsiteY31" fmla="*/ 854297 h 1204626"/>
                <a:gd name="connsiteX32" fmla="*/ 372618 w 1195101"/>
                <a:gd name="connsiteY32" fmla="*/ 653510 h 1204626"/>
                <a:gd name="connsiteX33" fmla="*/ 479107 w 1195101"/>
                <a:gd name="connsiteY33" fmla="*/ 702469 h 1204626"/>
                <a:gd name="connsiteX34" fmla="*/ 501110 w 1195101"/>
                <a:gd name="connsiteY34" fmla="*/ 728472 h 1204626"/>
                <a:gd name="connsiteX35" fmla="*/ 797909 w 1195101"/>
                <a:gd name="connsiteY35" fmla="*/ 1096804 h 1204626"/>
                <a:gd name="connsiteX36" fmla="*/ 885158 w 1195101"/>
                <a:gd name="connsiteY36" fmla="*/ 1204532 h 1204626"/>
                <a:gd name="connsiteX37" fmla="*/ 1027366 w 1195101"/>
                <a:gd name="connsiteY37" fmla="*/ 1200436 h 1204626"/>
                <a:gd name="connsiteX38" fmla="*/ 1195102 w 1195101"/>
                <a:gd name="connsiteY38" fmla="*/ 1204627 h 1204626"/>
                <a:gd name="connsiteX39" fmla="*/ 1195102 w 1195101"/>
                <a:gd name="connsiteY39" fmla="*/ 1131094 h 1204626"/>
                <a:gd name="connsiteX40" fmla="*/ 1186529 w 1195101"/>
                <a:gd name="connsiteY40" fmla="*/ 1129760 h 120462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</a:cxnLst>
              <a:rect l="l" t="t" r="r" b="b"/>
              <a:pathLst>
                <a:path w="1195101" h="1204626">
                  <a:moveTo>
                    <a:pt x="372618" y="571786"/>
                  </a:moveTo>
                  <a:cubicBezTo>
                    <a:pt x="372618" y="571786"/>
                    <a:pt x="372618" y="136874"/>
                    <a:pt x="372523" y="134303"/>
                  </a:cubicBezTo>
                  <a:cubicBezTo>
                    <a:pt x="372237" y="116967"/>
                    <a:pt x="371761" y="93250"/>
                    <a:pt x="386239" y="86487"/>
                  </a:cubicBezTo>
                  <a:cubicBezTo>
                    <a:pt x="396240" y="82105"/>
                    <a:pt x="493014" y="85630"/>
                    <a:pt x="498348" y="85630"/>
                  </a:cubicBezTo>
                  <a:cubicBezTo>
                    <a:pt x="650938" y="85630"/>
                    <a:pt x="738473" y="174974"/>
                    <a:pt x="738473" y="330518"/>
                  </a:cubicBezTo>
                  <a:cubicBezTo>
                    <a:pt x="738473" y="443960"/>
                    <a:pt x="708374" y="509016"/>
                    <a:pt x="640747" y="541687"/>
                  </a:cubicBezTo>
                  <a:cubicBezTo>
                    <a:pt x="577691" y="571976"/>
                    <a:pt x="372618" y="571786"/>
                    <a:pt x="372618" y="571786"/>
                  </a:cubicBezTo>
                  <a:moveTo>
                    <a:pt x="1186529" y="1129760"/>
                  </a:moveTo>
                  <a:cubicBezTo>
                    <a:pt x="1100138" y="1116235"/>
                    <a:pt x="1074134" y="1106424"/>
                    <a:pt x="1017461" y="1040702"/>
                  </a:cubicBezTo>
                  <a:lnTo>
                    <a:pt x="661797" y="632460"/>
                  </a:lnTo>
                  <a:cubicBezTo>
                    <a:pt x="849059" y="608076"/>
                    <a:pt x="964597" y="484251"/>
                    <a:pt x="964597" y="305371"/>
                  </a:cubicBezTo>
                  <a:cubicBezTo>
                    <a:pt x="964597" y="188976"/>
                    <a:pt x="919544" y="105061"/>
                    <a:pt x="831056" y="55816"/>
                  </a:cubicBezTo>
                  <a:cubicBezTo>
                    <a:pt x="763619" y="18383"/>
                    <a:pt x="670084" y="190"/>
                    <a:pt x="544639" y="190"/>
                  </a:cubicBezTo>
                  <a:cubicBezTo>
                    <a:pt x="507206" y="1143"/>
                    <a:pt x="416909" y="4191"/>
                    <a:pt x="317468" y="4191"/>
                  </a:cubicBezTo>
                  <a:cubicBezTo>
                    <a:pt x="214313" y="4191"/>
                    <a:pt x="191" y="0"/>
                    <a:pt x="191" y="0"/>
                  </a:cubicBezTo>
                  <a:lnTo>
                    <a:pt x="191" y="74866"/>
                  </a:lnTo>
                  <a:lnTo>
                    <a:pt x="15050" y="74866"/>
                  </a:lnTo>
                  <a:cubicBezTo>
                    <a:pt x="71818" y="74486"/>
                    <a:pt x="135731" y="74771"/>
                    <a:pt x="152781" y="128683"/>
                  </a:cubicBezTo>
                  <a:cubicBezTo>
                    <a:pt x="168307" y="175355"/>
                    <a:pt x="168307" y="306896"/>
                    <a:pt x="168307" y="350139"/>
                  </a:cubicBezTo>
                  <a:lnTo>
                    <a:pt x="168307" y="841248"/>
                  </a:lnTo>
                  <a:cubicBezTo>
                    <a:pt x="168307" y="895445"/>
                    <a:pt x="168307" y="977837"/>
                    <a:pt x="161068" y="1034129"/>
                  </a:cubicBezTo>
                  <a:cubicBezTo>
                    <a:pt x="158972" y="1050798"/>
                    <a:pt x="156210" y="1065276"/>
                    <a:pt x="152686" y="1075944"/>
                  </a:cubicBezTo>
                  <a:cubicBezTo>
                    <a:pt x="135350" y="1129665"/>
                    <a:pt x="66104" y="1129665"/>
                    <a:pt x="10382" y="1129665"/>
                  </a:cubicBezTo>
                  <a:lnTo>
                    <a:pt x="0" y="1129665"/>
                  </a:lnTo>
                  <a:lnTo>
                    <a:pt x="0" y="1204532"/>
                  </a:lnTo>
                  <a:cubicBezTo>
                    <a:pt x="0" y="1204532"/>
                    <a:pt x="166783" y="1197102"/>
                    <a:pt x="278225" y="1197102"/>
                  </a:cubicBezTo>
                  <a:cubicBezTo>
                    <a:pt x="374047" y="1197102"/>
                    <a:pt x="540734" y="1204246"/>
                    <a:pt x="540734" y="1204532"/>
                  </a:cubicBezTo>
                  <a:lnTo>
                    <a:pt x="540734" y="1129665"/>
                  </a:lnTo>
                  <a:lnTo>
                    <a:pt x="525971" y="1129665"/>
                  </a:lnTo>
                  <a:cubicBezTo>
                    <a:pt x="470059" y="1129951"/>
                    <a:pt x="406813" y="1129760"/>
                    <a:pt x="388239" y="1075754"/>
                  </a:cubicBezTo>
                  <a:cubicBezTo>
                    <a:pt x="384620" y="1065086"/>
                    <a:pt x="381953" y="1050607"/>
                    <a:pt x="379857" y="1034034"/>
                  </a:cubicBezTo>
                  <a:cubicBezTo>
                    <a:pt x="372618" y="978122"/>
                    <a:pt x="372618" y="898017"/>
                    <a:pt x="372618" y="854297"/>
                  </a:cubicBezTo>
                  <a:lnTo>
                    <a:pt x="372618" y="653510"/>
                  </a:lnTo>
                  <a:cubicBezTo>
                    <a:pt x="439198" y="654082"/>
                    <a:pt x="444913" y="661035"/>
                    <a:pt x="479107" y="702469"/>
                  </a:cubicBezTo>
                  <a:cubicBezTo>
                    <a:pt x="485489" y="710089"/>
                    <a:pt x="492728" y="718756"/>
                    <a:pt x="501110" y="728472"/>
                  </a:cubicBezTo>
                  <a:lnTo>
                    <a:pt x="797909" y="1096804"/>
                  </a:lnTo>
                  <a:lnTo>
                    <a:pt x="885158" y="1204532"/>
                  </a:lnTo>
                  <a:cubicBezTo>
                    <a:pt x="885158" y="1204532"/>
                    <a:pt x="980885" y="1200436"/>
                    <a:pt x="1027366" y="1200436"/>
                  </a:cubicBezTo>
                  <a:cubicBezTo>
                    <a:pt x="1094994" y="1200436"/>
                    <a:pt x="1195102" y="1204627"/>
                    <a:pt x="1195102" y="1204627"/>
                  </a:cubicBezTo>
                  <a:lnTo>
                    <a:pt x="1195102" y="1131094"/>
                  </a:lnTo>
                  <a:lnTo>
                    <a:pt x="1186529" y="1129760"/>
                  </a:ln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sp>
        <p:nvSpPr>
          <p:cNvPr id="41" name="object 2">
            <a:extLst>
              <a:ext uri="{FF2B5EF4-FFF2-40B4-BE49-F238E27FC236}">
                <a16:creationId xmlns:a16="http://schemas.microsoft.com/office/drawing/2014/main" id="{47765C7D-3949-F78D-6E40-A8BC65D7B7B6}"/>
              </a:ext>
            </a:extLst>
          </p:cNvPr>
          <p:cNvSpPr txBox="1"/>
          <p:nvPr/>
        </p:nvSpPr>
        <p:spPr>
          <a:xfrm>
            <a:off x="5187950" y="6858000"/>
            <a:ext cx="3959860" cy="6550511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ts val="1670"/>
              </a:lnSpc>
              <a:spcBef>
                <a:spcPts val="100"/>
              </a:spcBef>
            </a:pPr>
            <a:r>
              <a:rPr sz="1400" b="1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Acea</a:t>
            </a:r>
            <a:r>
              <a:rPr sz="1400" b="1" spc="-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400" b="1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cus</a:t>
            </a:r>
            <a:r>
              <a:rPr sz="1400" b="1" spc="-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400" b="1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aut</a:t>
            </a:r>
            <a:r>
              <a:rPr sz="1400" b="1" spc="-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400" b="1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eris</a:t>
            </a:r>
            <a:r>
              <a:rPr sz="1400" b="1" spc="-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400" b="1" spc="-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rae</a:t>
            </a:r>
            <a:endParaRPr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12700" marR="421640">
              <a:lnSpc>
                <a:spcPts val="1560"/>
              </a:lnSpc>
              <a:spcBef>
                <a:spcPts val="40"/>
              </a:spcBef>
            </a:pPr>
            <a:r>
              <a:rPr sz="1300" spc="-4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Poris</a:t>
            </a:r>
            <a:r>
              <a:rPr sz="1300" spc="-10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eossimet</a:t>
            </a:r>
            <a:r>
              <a:rPr sz="1300" spc="-10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5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minis</a:t>
            </a:r>
            <a:r>
              <a:rPr sz="1300" spc="-10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qesserio</a:t>
            </a:r>
            <a:r>
              <a:rPr sz="1300" spc="-10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nserate</a:t>
            </a:r>
            <a:r>
              <a:rPr sz="1300" spc="-10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explanuatem </a:t>
            </a:r>
            <a:r>
              <a:rPr sz="1300" spc="-3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facess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5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equam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rro</a:t>
            </a:r>
            <a:r>
              <a:rPr sz="1300" spc="-114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5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magnimin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consedit.</a:t>
            </a:r>
            <a:endParaRPr sz="13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00000"/>
              </a:lnSpc>
              <a:spcBef>
                <a:spcPts val="15"/>
              </a:spcBef>
            </a:pPr>
            <a:endParaRPr sz="13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177800" marR="118110" indent="-152400">
              <a:lnSpc>
                <a:spcPct val="100000"/>
              </a:lnSpc>
              <a:buChar char="•"/>
              <a:tabLst>
                <a:tab pos="177800" algn="l"/>
              </a:tabLst>
            </a:pPr>
            <a:r>
              <a:rPr sz="1300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Mod</a:t>
            </a:r>
            <a:r>
              <a:rPr sz="1300" spc="-114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mos</a:t>
            </a:r>
            <a:r>
              <a:rPr sz="1300" spc="-114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adis</a:t>
            </a:r>
            <a:r>
              <a:rPr sz="1300" spc="-114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volmos</a:t>
            </a:r>
            <a:r>
              <a:rPr sz="1300" spc="-1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perferfeectem</a:t>
            </a:r>
            <a:r>
              <a:rPr sz="1300" spc="-114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volorum</a:t>
            </a:r>
            <a:r>
              <a:rPr sz="1300" spc="-114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5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ra</a:t>
            </a:r>
            <a:r>
              <a:rPr sz="1300" spc="-1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venit, </a:t>
            </a:r>
            <a:r>
              <a:rPr sz="1300" spc="-4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que</a:t>
            </a:r>
            <a:r>
              <a:rPr sz="1300" spc="-1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5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maximendae</a:t>
            </a:r>
            <a:r>
              <a:rPr sz="1300" spc="-1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volupta</a:t>
            </a:r>
            <a:r>
              <a:rPr sz="1300" spc="-10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5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  <a:endParaRPr sz="13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00000"/>
              </a:lnSpc>
              <a:spcBef>
                <a:spcPts val="65"/>
              </a:spcBef>
              <a:buClr>
                <a:srgbClr val="231F20"/>
              </a:buClr>
              <a:buFont typeface="Arial"/>
              <a:buChar char="•"/>
            </a:pPr>
            <a:endParaRPr sz="13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177800" marR="274955" indent="-152400">
              <a:lnSpc>
                <a:spcPct val="100000"/>
              </a:lnSpc>
              <a:buChar char="•"/>
              <a:tabLst>
                <a:tab pos="177800" algn="l"/>
              </a:tabLst>
            </a:pP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Officiminum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etuscid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et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5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verum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ad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et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molorio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bercidel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ipienditatem</a:t>
            </a:r>
            <a:r>
              <a:rPr sz="1300" spc="-1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et</a:t>
            </a:r>
            <a:r>
              <a:rPr sz="1300" spc="-1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occum</a:t>
            </a:r>
            <a:r>
              <a:rPr sz="1300" spc="-1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dolor</a:t>
            </a:r>
            <a:r>
              <a:rPr sz="1300" spc="-10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5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magnim</a:t>
            </a:r>
            <a:r>
              <a:rPr sz="1300" spc="-1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seque</a:t>
            </a:r>
            <a:r>
              <a:rPr sz="1300" spc="-1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quis.</a:t>
            </a:r>
            <a:endParaRPr sz="13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00000"/>
              </a:lnSpc>
              <a:spcBef>
                <a:spcPts val="65"/>
              </a:spcBef>
              <a:buClr>
                <a:srgbClr val="231F20"/>
              </a:buClr>
              <a:buFont typeface="Arial"/>
              <a:buChar char="•"/>
            </a:pPr>
            <a:endParaRPr sz="13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177800" marR="210820" indent="-152400">
              <a:lnSpc>
                <a:spcPct val="100000"/>
              </a:lnSpc>
              <a:buChar char="•"/>
              <a:tabLst>
                <a:tab pos="177800" algn="l"/>
              </a:tabLst>
            </a:pP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Ipiditium</a:t>
            </a:r>
            <a:r>
              <a:rPr sz="1300" spc="-1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5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simaxim</a:t>
            </a:r>
            <a:r>
              <a:rPr sz="1300" spc="-9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erferum</a:t>
            </a:r>
            <a:r>
              <a:rPr sz="1300" spc="-9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illamperferi</a:t>
            </a:r>
            <a:r>
              <a:rPr sz="1300" spc="-9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sape</a:t>
            </a:r>
            <a:r>
              <a:rPr sz="1300" spc="-9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lautae.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Nequisciat</a:t>
            </a:r>
            <a:r>
              <a:rPr sz="1300" spc="-9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omniand</a:t>
            </a:r>
            <a:r>
              <a:rPr sz="1300" spc="-9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5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ebitem.</a:t>
            </a:r>
            <a:r>
              <a:rPr sz="1300" spc="-9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Itassim</a:t>
            </a:r>
            <a:r>
              <a:rPr sz="1300" spc="-9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que</a:t>
            </a:r>
            <a:r>
              <a:rPr sz="1300" spc="-9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nientiasinim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ipsant</a:t>
            </a:r>
            <a:r>
              <a:rPr sz="1300" spc="-1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ut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5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quam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ipsunt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5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  <a:endParaRPr sz="13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00000"/>
              </a:lnSpc>
              <a:spcBef>
                <a:spcPts val="65"/>
              </a:spcBef>
              <a:buClr>
                <a:srgbClr val="231F20"/>
              </a:buClr>
              <a:buFont typeface="Arial"/>
              <a:buChar char="•"/>
            </a:pPr>
            <a:endParaRPr sz="13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177800" marR="126364" indent="-152400">
              <a:lnSpc>
                <a:spcPct val="100000"/>
              </a:lnSpc>
              <a:buChar char="•"/>
              <a:tabLst>
                <a:tab pos="177800" algn="l"/>
              </a:tabLst>
            </a:pPr>
            <a:r>
              <a:rPr sz="1300" spc="-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Dolorror</a:t>
            </a:r>
            <a:r>
              <a:rPr sz="1300" spc="-114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7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am</a:t>
            </a:r>
            <a:r>
              <a:rPr sz="1300" spc="-114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delic</a:t>
            </a:r>
            <a:r>
              <a:rPr sz="1300" spc="-114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te</a:t>
            </a:r>
            <a:r>
              <a:rPr sz="1300" spc="-1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rero</a:t>
            </a:r>
            <a:r>
              <a:rPr sz="1300" spc="-114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quatqui</a:t>
            </a:r>
            <a:r>
              <a:rPr sz="1300" spc="-114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omnis</a:t>
            </a:r>
            <a:r>
              <a:rPr sz="1300" spc="-1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cullesequi</a:t>
            </a:r>
            <a:r>
              <a:rPr sz="1300" spc="-114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am, </a:t>
            </a:r>
            <a:r>
              <a:rPr sz="1300" spc="-4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que</a:t>
            </a:r>
            <a:r>
              <a:rPr sz="1300" spc="-1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nos</a:t>
            </a:r>
            <a:r>
              <a:rPr sz="1300" spc="-1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ex</a:t>
            </a:r>
            <a:r>
              <a:rPr sz="1300" spc="-1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eos</a:t>
            </a:r>
            <a:r>
              <a:rPr sz="1300" spc="-1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quatia</a:t>
            </a:r>
            <a:r>
              <a:rPr sz="1300" spc="-1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desenis</a:t>
            </a:r>
            <a:r>
              <a:rPr sz="1300" spc="-1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atur</a:t>
            </a:r>
            <a:r>
              <a:rPr sz="1300" spc="-1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5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ui</a:t>
            </a:r>
            <a:r>
              <a:rPr sz="1300" spc="-1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beat.</a:t>
            </a:r>
            <a:endParaRPr sz="13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00000"/>
              </a:lnSpc>
            </a:pPr>
            <a:endParaRPr sz="13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00000"/>
              </a:lnSpc>
              <a:spcBef>
                <a:spcPts val="30"/>
              </a:spcBef>
            </a:pPr>
            <a:endParaRPr sz="13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12700">
              <a:lnSpc>
                <a:spcPts val="1670"/>
              </a:lnSpc>
            </a:pPr>
            <a:r>
              <a:rPr sz="1400" b="1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Bis quas modis </a:t>
            </a:r>
            <a:r>
              <a:rPr sz="1400" b="1" spc="-1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dolorunt</a:t>
            </a:r>
            <a:endParaRPr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12700" marR="5080">
              <a:lnSpc>
                <a:spcPts val="1560"/>
              </a:lnSpc>
              <a:spcBef>
                <a:spcPts val="40"/>
              </a:spcBef>
            </a:pPr>
            <a:r>
              <a:rPr sz="1300" spc="-4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Acimin</a:t>
            </a:r>
            <a:r>
              <a:rPr sz="1300" spc="-11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reperorepel</a:t>
            </a:r>
            <a:r>
              <a:rPr sz="1300" spc="-11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ipsant</a:t>
            </a:r>
            <a:r>
              <a:rPr sz="1300" spc="-11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adiatet</a:t>
            </a:r>
            <a:r>
              <a:rPr sz="1300" spc="-11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alicieni</a:t>
            </a:r>
            <a:r>
              <a:rPr sz="1300" spc="-11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bea</a:t>
            </a:r>
            <a:r>
              <a:rPr sz="1300" spc="-10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5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natio.</a:t>
            </a:r>
            <a:r>
              <a:rPr sz="1300" spc="-11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6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Is</a:t>
            </a:r>
            <a:r>
              <a:rPr sz="1300" spc="-11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id est</a:t>
            </a:r>
            <a:r>
              <a:rPr sz="1300" spc="-12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es</a:t>
            </a:r>
            <a:r>
              <a:rPr sz="1300" spc="-12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6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ea</a:t>
            </a:r>
            <a:r>
              <a:rPr sz="1300" spc="-12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quunt,</a:t>
            </a:r>
            <a:r>
              <a:rPr sz="1300" spc="-12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ex</a:t>
            </a:r>
            <a:r>
              <a:rPr sz="1300" spc="-12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6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ea</a:t>
            </a:r>
            <a:r>
              <a:rPr sz="1300" spc="-12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sinatiis</a:t>
            </a:r>
            <a:r>
              <a:rPr sz="1300" spc="-12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doloressint</a:t>
            </a:r>
            <a:r>
              <a:rPr sz="1300" spc="-12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volupiet</a:t>
            </a:r>
            <a:r>
              <a:rPr sz="1300" spc="-12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1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et</a:t>
            </a:r>
            <a:r>
              <a:rPr sz="1300" spc="-12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ut</a:t>
            </a:r>
            <a:r>
              <a:rPr sz="1300" spc="-12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apit ut</a:t>
            </a:r>
            <a:r>
              <a:rPr sz="1300" spc="-12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odiciam</a:t>
            </a:r>
            <a:r>
              <a:rPr sz="1300" spc="-12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quo</a:t>
            </a:r>
            <a:r>
              <a:rPr sz="1300" spc="-114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5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omnimin</a:t>
            </a:r>
            <a:r>
              <a:rPr sz="1300" spc="-12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ctibus,</a:t>
            </a:r>
            <a:r>
              <a:rPr sz="1300" spc="-12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si</a:t>
            </a:r>
            <a:r>
              <a:rPr sz="1300" spc="-114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dent</a:t>
            </a:r>
            <a:r>
              <a:rPr sz="1300" spc="-12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lique</a:t>
            </a:r>
            <a:r>
              <a:rPr sz="1300" spc="-12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1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dolecvoluptia </a:t>
            </a:r>
            <a:r>
              <a:rPr sz="1300" spc="-4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quatemos</a:t>
            </a:r>
            <a:r>
              <a:rPr sz="1300" spc="-10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perferferum</a:t>
            </a:r>
            <a:r>
              <a:rPr sz="1300" spc="-9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5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illam</a:t>
            </a:r>
            <a:r>
              <a:rPr sz="1300" spc="-9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eos</a:t>
            </a:r>
            <a:r>
              <a:rPr sz="1300" spc="-9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estiorectis</a:t>
            </a:r>
            <a:r>
              <a:rPr sz="1300" spc="-9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seque</a:t>
            </a:r>
            <a:r>
              <a:rPr sz="1300" spc="-10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1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elitam, </a:t>
            </a:r>
            <a:r>
              <a:rPr sz="1300" spc="-3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odit,</a:t>
            </a:r>
            <a:r>
              <a:rPr sz="1300" spc="-10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esserio</a:t>
            </a:r>
            <a:r>
              <a:rPr sz="1300" spc="-10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nserate</a:t>
            </a:r>
            <a:r>
              <a:rPr sz="1300" spc="-11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explandit</a:t>
            </a:r>
            <a:r>
              <a:rPr sz="1300" spc="-10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aut</a:t>
            </a:r>
            <a:r>
              <a:rPr sz="1300" spc="-10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fugitior</a:t>
            </a:r>
            <a:r>
              <a:rPr sz="1300" spc="-10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sdandae</a:t>
            </a:r>
            <a:r>
              <a:rPr sz="1300" spc="-10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anis </a:t>
            </a:r>
            <a:r>
              <a:rPr sz="1300" spc="-3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elici</a:t>
            </a:r>
            <a:r>
              <a:rPr sz="1300" spc="-11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doluptat</a:t>
            </a:r>
            <a:r>
              <a:rPr sz="1300" spc="-11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ipita</a:t>
            </a:r>
            <a:r>
              <a:rPr sz="1300" spc="-11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debauatqui</a:t>
            </a:r>
            <a:r>
              <a:rPr sz="1300" spc="-11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volest</a:t>
            </a:r>
            <a:r>
              <a:rPr sz="1300" spc="-11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ommo</a:t>
            </a:r>
            <a:r>
              <a:rPr sz="1300" spc="-11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consed</a:t>
            </a:r>
            <a:r>
              <a:rPr sz="1300" spc="-11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min </a:t>
            </a:r>
            <a:r>
              <a:rPr sz="1300" spc="-3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peratiis</a:t>
            </a:r>
            <a:r>
              <a:rPr sz="1300" spc="-10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ant</a:t>
            </a:r>
            <a:r>
              <a:rPr sz="1300" spc="-10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audis</a:t>
            </a:r>
            <a:r>
              <a:rPr sz="1300" spc="-10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est</a:t>
            </a:r>
            <a:r>
              <a:rPr sz="1300" spc="-10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veruauatmqatiis</a:t>
            </a:r>
            <a:r>
              <a:rPr sz="1300" spc="-10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doloressint</a:t>
            </a:r>
            <a:r>
              <a:rPr sz="1300" spc="-10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1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volupiet et</a:t>
            </a:r>
            <a:r>
              <a:rPr sz="1300" spc="-12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ut</a:t>
            </a:r>
            <a:r>
              <a:rPr sz="1300" spc="-12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apit</a:t>
            </a:r>
            <a:r>
              <a:rPr sz="1300" spc="-12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ut</a:t>
            </a:r>
            <a:r>
              <a:rPr sz="1300" spc="-12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4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odiciam</a:t>
            </a:r>
            <a:r>
              <a:rPr sz="1300" spc="-12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3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quo</a:t>
            </a:r>
            <a:r>
              <a:rPr sz="1300" spc="-12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5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omnimin</a:t>
            </a:r>
            <a:r>
              <a:rPr sz="1300" spc="-125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1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ctibu.</a:t>
            </a:r>
            <a:endParaRPr sz="13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00000"/>
              </a:lnSpc>
            </a:pPr>
            <a:endParaRPr sz="13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00000"/>
              </a:lnSpc>
              <a:spcBef>
                <a:spcPts val="95"/>
              </a:spcBef>
            </a:pPr>
            <a:endParaRPr sz="13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1095375">
              <a:lnSpc>
                <a:spcPct val="100000"/>
              </a:lnSpc>
            </a:pPr>
            <a:r>
              <a:rPr sz="13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Caption </a:t>
            </a:r>
            <a:r>
              <a:rPr sz="1300" spc="-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for</a:t>
            </a:r>
            <a:endParaRPr sz="13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1095375">
              <a:lnSpc>
                <a:spcPts val="1520"/>
              </a:lnSpc>
              <a:spcBef>
                <a:spcPts val="20"/>
              </a:spcBef>
            </a:pPr>
            <a:r>
              <a:rPr sz="13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QR</a:t>
            </a:r>
            <a:r>
              <a:rPr sz="1300" spc="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code</a:t>
            </a:r>
            <a:r>
              <a:rPr sz="1300" spc="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at</a:t>
            </a:r>
            <a:r>
              <a:rPr sz="1300" spc="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13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left</a:t>
            </a:r>
            <a:endParaRPr sz="13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1095375">
              <a:lnSpc>
                <a:spcPts val="1639"/>
              </a:lnSpc>
            </a:pPr>
            <a:r>
              <a:rPr sz="1400" b="1" spc="-10" dirty="0">
                <a:solidFill>
                  <a:srgbClr val="F8690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webaddress.rit.edu</a:t>
            </a:r>
            <a:endParaRPr sz="1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2" name="object 3">
            <a:extLst>
              <a:ext uri="{FF2B5EF4-FFF2-40B4-BE49-F238E27FC236}">
                <a16:creationId xmlns:a16="http://schemas.microsoft.com/office/drawing/2014/main" id="{A97D5521-F790-3F16-0806-8CA21901286B}"/>
              </a:ext>
            </a:extLst>
          </p:cNvPr>
          <p:cNvSpPr/>
          <p:nvPr/>
        </p:nvSpPr>
        <p:spPr>
          <a:xfrm>
            <a:off x="5203456" y="12465710"/>
            <a:ext cx="935990" cy="935990"/>
          </a:xfrm>
          <a:custGeom>
            <a:avLst/>
            <a:gdLst/>
            <a:ahLst/>
            <a:cxnLst/>
            <a:rect l="l" t="t" r="r" b="b"/>
            <a:pathLst>
              <a:path w="935989" h="935990">
                <a:moveTo>
                  <a:pt x="935456" y="0"/>
                </a:moveTo>
                <a:lnTo>
                  <a:pt x="0" y="0"/>
                </a:lnTo>
                <a:lnTo>
                  <a:pt x="0" y="935456"/>
                </a:lnTo>
                <a:lnTo>
                  <a:pt x="935456" y="935456"/>
                </a:lnTo>
                <a:lnTo>
                  <a:pt x="935456" y="0"/>
                </a:lnTo>
                <a:close/>
              </a:path>
            </a:pathLst>
          </a:custGeom>
          <a:solidFill>
            <a:srgbClr val="D1D3D4"/>
          </a:solidFill>
        </p:spPr>
        <p:txBody>
          <a:bodyPr wrap="square" lIns="0" tIns="0" rIns="0" bIns="0" rtlCol="0"/>
          <a:lstStyle/>
          <a:p>
            <a:pPr algn="l" rtl="0"/>
            <a:endParaRPr/>
          </a:p>
        </p:txBody>
      </p:sp>
      <p:sp>
        <p:nvSpPr>
          <p:cNvPr id="43" name="object 2">
            <a:extLst>
              <a:ext uri="{FF2B5EF4-FFF2-40B4-BE49-F238E27FC236}">
                <a16:creationId xmlns:a16="http://schemas.microsoft.com/office/drawing/2014/main" id="{B37929A6-62E5-C6C9-EDBC-89647B8B8E32}"/>
              </a:ext>
            </a:extLst>
          </p:cNvPr>
          <p:cNvSpPr txBox="1"/>
          <p:nvPr/>
        </p:nvSpPr>
        <p:spPr>
          <a:xfrm>
            <a:off x="901700" y="5393891"/>
            <a:ext cx="7680325" cy="1090042"/>
          </a:xfrm>
          <a:prstGeom prst="rect">
            <a:avLst/>
          </a:prstGeom>
        </p:spPr>
        <p:txBody>
          <a:bodyPr vert="horz" wrap="square" lIns="0" tIns="63500" rIns="0" bIns="0" rtlCol="0">
            <a:spAutoFit/>
          </a:bodyPr>
          <a:lstStyle/>
          <a:p>
            <a:pPr marL="12700" marR="5080">
              <a:lnSpc>
                <a:spcPts val="4000"/>
              </a:lnSpc>
              <a:spcBef>
                <a:spcPts val="500"/>
              </a:spcBef>
            </a:pPr>
            <a:r>
              <a:rPr sz="34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Course</a:t>
            </a:r>
            <a:r>
              <a:rPr sz="3400" spc="-10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34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subhead</a:t>
            </a:r>
            <a:r>
              <a:rPr sz="3400" spc="-5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3400" spc="-2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text.</a:t>
            </a:r>
            <a:r>
              <a:rPr sz="3400" spc="-5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3400" spc="-17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Tat</a:t>
            </a:r>
            <a:r>
              <a:rPr sz="34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digendit</a:t>
            </a:r>
            <a:r>
              <a:rPr sz="3400" spc="-5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34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est</a:t>
            </a:r>
            <a:r>
              <a:rPr sz="3400" spc="-4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3400" spc="-2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est </a:t>
            </a:r>
            <a:r>
              <a:rPr sz="3400" spc="-5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exer</a:t>
            </a:r>
            <a:r>
              <a:rPr sz="3400" spc="-7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34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harum</a:t>
            </a:r>
            <a:r>
              <a:rPr sz="3400" spc="-7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34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estis</a:t>
            </a:r>
            <a:r>
              <a:rPr sz="3400" spc="-7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34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es</a:t>
            </a:r>
            <a:r>
              <a:rPr sz="3400" spc="-7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340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ipsunt</a:t>
            </a:r>
            <a:r>
              <a:rPr sz="3400" spc="-75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3400" spc="-10" dirty="0">
                <a:solidFill>
                  <a:srgbClr val="231F2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remperia.</a:t>
            </a:r>
            <a:endParaRPr sz="3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5" name="Content Placeholder 6">
            <a:extLst>
              <a:ext uri="{FF2B5EF4-FFF2-40B4-BE49-F238E27FC236}">
                <a16:creationId xmlns:a16="http://schemas.microsoft.com/office/drawing/2014/main" id="{61F05AB9-C5D1-FFE7-BDA5-9D88BAB536AF}"/>
              </a:ext>
            </a:extLst>
          </p:cNvPr>
          <p:cNvSpPr txBox="1">
            <a:spLocks/>
          </p:cNvSpPr>
          <p:nvPr/>
        </p:nvSpPr>
        <p:spPr>
          <a:xfrm>
            <a:off x="911707" y="6892041"/>
            <a:ext cx="3946042" cy="2711195"/>
          </a:xfrm>
          <a:prstGeom prst="rect">
            <a:avLst/>
          </a:prstGeom>
          <a:solidFill>
            <a:schemeClr val="bg1">
              <a:lumMod val="75000"/>
            </a:schemeClr>
          </a:solidFill>
        </p:spPr>
        <p:txBody>
          <a:bodyPr anchor="ctr" anchorCtr="1"/>
          <a:lstStyle>
            <a:lvl1pPr marL="0" indent="0">
              <a:buFontTx/>
              <a:buNone/>
              <a:defRPr>
                <a:latin typeface="+mn-lt"/>
                <a:ea typeface="+mn-ea"/>
                <a:cs typeface="+mn-cs"/>
              </a:defRPr>
            </a:lvl1pPr>
            <a:lvl2pPr marL="457200">
              <a:defRPr>
                <a:latin typeface="+mn-lt"/>
                <a:ea typeface="+mn-ea"/>
                <a:cs typeface="+mn-cs"/>
              </a:defRPr>
            </a:lvl2pPr>
            <a:lvl3pPr marL="914400">
              <a:defRPr>
                <a:latin typeface="+mn-lt"/>
                <a:ea typeface="+mn-ea"/>
                <a:cs typeface="+mn-cs"/>
              </a:defRPr>
            </a:lvl3pPr>
            <a:lvl4pPr marL="1371600">
              <a:defRPr>
                <a:latin typeface="+mn-lt"/>
                <a:ea typeface="+mn-ea"/>
                <a:cs typeface="+mn-cs"/>
              </a:defRPr>
            </a:lvl4pPr>
            <a:lvl5pPr marL="1828800">
              <a:defRPr>
                <a:latin typeface="+mn-lt"/>
                <a:ea typeface="+mn-ea"/>
                <a:cs typeface="+mn-cs"/>
              </a:defRPr>
            </a:lvl5pPr>
            <a:lvl6pPr marL="2286000">
              <a:defRPr>
                <a:latin typeface="+mn-lt"/>
                <a:ea typeface="+mn-ea"/>
                <a:cs typeface="+mn-cs"/>
              </a:defRPr>
            </a:lvl6pPr>
            <a:lvl7pPr marL="2743200">
              <a:defRPr>
                <a:latin typeface="+mn-lt"/>
                <a:ea typeface="+mn-ea"/>
                <a:cs typeface="+mn-cs"/>
              </a:defRPr>
            </a:lvl7pPr>
            <a:lvl8pPr marL="3200400">
              <a:defRPr>
                <a:latin typeface="+mn-lt"/>
                <a:ea typeface="+mn-ea"/>
                <a:cs typeface="+mn-cs"/>
              </a:defRPr>
            </a:lvl8pPr>
            <a:lvl9pPr marL="3657600">
              <a:defRPr>
                <a:latin typeface="+mn-lt"/>
                <a:ea typeface="+mn-ea"/>
                <a:cs typeface="+mn-cs"/>
              </a:defRPr>
            </a:lvl9pPr>
          </a:lstStyle>
          <a:p>
            <a:r>
              <a:rPr lang="en-US"/>
              <a:t>Place image here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0984795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231F20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6</TotalTime>
  <Words>811</Words>
  <Application>Microsoft Macintosh PowerPoint</Application>
  <PresentationFormat>Custom</PresentationFormat>
  <Paragraphs>63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5" baseType="lpstr">
      <vt:lpstr>Neue Haas Grotesk Display Pro 45 Light</vt:lpstr>
      <vt:lpstr>Arial</vt:lpstr>
      <vt:lpstr>Office Theme</vt:lpstr>
      <vt:lpstr>CLA-ITDL 150</vt:lpstr>
      <vt:lpstr>CLA-ITDL 150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cp:lastModifiedBy>Zachary Clarry</cp:lastModifiedBy>
  <cp:revision>3</cp:revision>
  <dcterms:created xsi:type="dcterms:W3CDTF">2025-07-15T16:02:00Z</dcterms:created>
  <dcterms:modified xsi:type="dcterms:W3CDTF">2025-07-15T20:03:46Z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2025-07-15T00:00:00Z</vt:filetime>
  </property>
  <property fmtid="{D5CDD505-2E9C-101B-9397-08002B2CF9AE}" pid="3" name="Creator">
    <vt:lpwstr>Adobe InDesign 20.2 (Macintosh)</vt:lpwstr>
  </property>
  <property fmtid="{D5CDD505-2E9C-101B-9397-08002B2CF9AE}" pid="4" name="LastSaved">
    <vt:filetime>2025-07-15T00:00:00Z</vt:filetime>
  </property>
  <property fmtid="{D5CDD505-2E9C-101B-9397-08002B2CF9AE}" pid="5" name="Producer">
    <vt:lpwstr>Adobe PDF Library 17.0</vt:lpwstr>
  </property>
</Properties>
</file>