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058400" cy="15544800"/>
  <p:notesSz cx="10058400" cy="15544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87" d="100"/>
          <a:sy n="87" d="100"/>
        </p:scale>
        <p:origin x="2560" y="-10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4818888"/>
            <a:ext cx="8549640" cy="32644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231F20"/>
                </a:solidFill>
                <a:latin typeface="Neue Haas Grotesk Display Pro 45 Light"/>
                <a:cs typeface="Neue Haas Grotesk Display Pro 45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8705088"/>
            <a:ext cx="7040880" cy="388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231F20"/>
                </a:solidFill>
                <a:latin typeface="Neue Haas Grotesk Display Pro 45 Light"/>
                <a:cs typeface="Neue Haas Grotesk Display Pro 45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31F20"/>
                </a:solidFill>
                <a:latin typeface="Neue Haas Grotesk Display Pro 45 Light"/>
                <a:cs typeface="Neue Haas Grotesk Display Pro 45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31F20"/>
                </a:solidFill>
                <a:latin typeface="Neue Haas Grotesk Display Pro 45 Light"/>
                <a:cs typeface="Neue Haas Grotesk Display Pro 45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31F20"/>
                </a:solidFill>
                <a:latin typeface="Neue Haas Grotesk Display Pro 45 Light"/>
                <a:cs typeface="Neue Haas Grotesk Display Pro 45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31F20"/>
                </a:solidFill>
                <a:latin typeface="Neue Haas Grotesk Display Pro 45 Light"/>
                <a:cs typeface="Neue Haas Grotesk Display Pro 45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452856"/>
            <a:ext cx="1824355" cy="2942590"/>
          </a:xfrm>
          <a:custGeom>
            <a:avLst/>
            <a:gdLst/>
            <a:ahLst/>
            <a:cxnLst/>
            <a:rect l="l" t="t" r="r" b="b"/>
            <a:pathLst>
              <a:path w="1824355" h="2942590">
                <a:moveTo>
                  <a:pt x="0" y="0"/>
                </a:moveTo>
                <a:lnTo>
                  <a:pt x="0" y="2231796"/>
                </a:lnTo>
                <a:lnTo>
                  <a:pt x="709891" y="2942488"/>
                </a:lnTo>
                <a:lnTo>
                  <a:pt x="709891" y="1833206"/>
                </a:lnTo>
                <a:lnTo>
                  <a:pt x="1824177" y="1833206"/>
                </a:lnTo>
                <a:lnTo>
                  <a:pt x="0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28600" y="740397"/>
            <a:ext cx="9601200" cy="4003675"/>
          </a:xfrm>
          <a:custGeom>
            <a:avLst/>
            <a:gdLst/>
            <a:ahLst/>
            <a:cxnLst/>
            <a:rect l="l" t="t" r="r" b="b"/>
            <a:pathLst>
              <a:path w="9601200" h="4003675">
                <a:moveTo>
                  <a:pt x="9601200" y="0"/>
                </a:moveTo>
                <a:lnTo>
                  <a:pt x="0" y="0"/>
                </a:lnTo>
                <a:lnTo>
                  <a:pt x="0" y="4003306"/>
                </a:lnTo>
                <a:lnTo>
                  <a:pt x="9601200" y="4003306"/>
                </a:lnTo>
                <a:lnTo>
                  <a:pt x="960120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76655" y="228600"/>
            <a:ext cx="9153525" cy="448309"/>
          </a:xfrm>
          <a:custGeom>
            <a:avLst/>
            <a:gdLst/>
            <a:ahLst/>
            <a:cxnLst/>
            <a:rect l="l" t="t" r="r" b="b"/>
            <a:pathLst>
              <a:path w="9153525" h="448309">
                <a:moveTo>
                  <a:pt x="9153144" y="0"/>
                </a:moveTo>
                <a:lnTo>
                  <a:pt x="0" y="0"/>
                </a:lnTo>
                <a:lnTo>
                  <a:pt x="0" y="448055"/>
                </a:lnTo>
                <a:lnTo>
                  <a:pt x="9153144" y="448055"/>
                </a:lnTo>
                <a:lnTo>
                  <a:pt x="9153144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1700" y="928363"/>
            <a:ext cx="3503929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231F20"/>
                </a:solidFill>
                <a:latin typeface="Neue Haas Grotesk Display Pro 45 Light"/>
                <a:cs typeface="Neue Haas Grotesk Display Pro 45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01700" y="5393891"/>
            <a:ext cx="8133080" cy="4077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231F20"/>
                </a:solidFill>
                <a:latin typeface="Neue Haas Grotesk Display Pro 45 Light"/>
                <a:cs typeface="Neue Haas Grotesk Display Pro 45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14456664"/>
            <a:ext cx="3218688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mailto:email@rit.edu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mail@rit.edu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1187" y="269370"/>
            <a:ext cx="9153525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321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2200" b="1" spc="-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sz="22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sz="22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</a:t>
            </a:r>
            <a:r>
              <a:rPr sz="2200" spc="-6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28363"/>
            <a:ext cx="5237746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600" spc="-50" dirty="0">
                <a:latin typeface="Arial" panose="020B0604020202020204" pitchFamily="34" charset="0"/>
                <a:cs typeface="Arial" panose="020B0604020202020204" pitchFamily="34" charset="0"/>
              </a:rPr>
              <a:t>CLA-</a:t>
            </a:r>
            <a:r>
              <a:rPr sz="4600" dirty="0">
                <a:latin typeface="Arial" panose="020B0604020202020204" pitchFamily="34" charset="0"/>
                <a:cs typeface="Arial" panose="020B0604020202020204" pitchFamily="34" charset="0"/>
              </a:rPr>
              <a:t>ITDL</a:t>
            </a:r>
            <a:r>
              <a:rPr sz="4600" spc="-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600" spc="-25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01700" y="1749037"/>
            <a:ext cx="8012430" cy="2721258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12700" marR="5080" algn="l">
              <a:lnSpc>
                <a:spcPts val="5000"/>
              </a:lnSpc>
              <a:spcBef>
                <a:spcPts val="900"/>
              </a:spcBef>
            </a:pP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sz="4400" b="1" spc="-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r>
              <a:rPr sz="4400" b="1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Oreperio</a:t>
            </a:r>
            <a:r>
              <a:rPr sz="4400" b="1" spc="-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4400" b="1" spc="-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5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</a:t>
            </a:r>
            <a:r>
              <a:rPr sz="4400" b="1" spc="-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4400" b="1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Sinulla</a:t>
            </a:r>
            <a:r>
              <a:rPr sz="4400" b="1" spc="-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Vitesciunt Lonsent</a:t>
            </a:r>
            <a:r>
              <a:rPr sz="4400" b="1" spc="-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sz="4400" b="1" spc="-9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4400" b="1" spc="-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Alibus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980"/>
              </a:spcBef>
            </a:pPr>
            <a:r>
              <a:rPr sz="32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T/Th </a:t>
            </a:r>
            <a:r>
              <a:rPr sz="32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sz="32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a.m.–12:15</a:t>
            </a:r>
            <a:r>
              <a:rPr sz="32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p.m.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28600" y="112439"/>
            <a:ext cx="9740265" cy="1570990"/>
            <a:chOff x="228600" y="112439"/>
            <a:chExt cx="9740265" cy="1570990"/>
          </a:xfrm>
        </p:grpSpPr>
        <p:sp>
          <p:nvSpPr>
            <p:cNvPr id="6" name="object 6"/>
            <p:cNvSpPr/>
            <p:nvPr/>
          </p:nvSpPr>
          <p:spPr>
            <a:xfrm>
              <a:off x="933830" y="1680210"/>
              <a:ext cx="8202295" cy="0"/>
            </a:xfrm>
            <a:custGeom>
              <a:avLst/>
              <a:gdLst/>
              <a:ahLst/>
              <a:cxnLst/>
              <a:rect l="l" t="t" r="r" b="b"/>
              <a:pathLst>
                <a:path w="8202295">
                  <a:moveTo>
                    <a:pt x="0" y="0"/>
                  </a:moveTo>
                  <a:lnTo>
                    <a:pt x="8202168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28600" y="228600"/>
              <a:ext cx="448309" cy="448309"/>
            </a:xfrm>
            <a:custGeom>
              <a:avLst/>
              <a:gdLst/>
              <a:ahLst/>
              <a:cxnLst/>
              <a:rect l="l" t="t" r="r" b="b"/>
              <a:pathLst>
                <a:path w="448309" h="448309">
                  <a:moveTo>
                    <a:pt x="448056" y="0"/>
                  </a:moveTo>
                  <a:lnTo>
                    <a:pt x="0" y="0"/>
                  </a:lnTo>
                  <a:lnTo>
                    <a:pt x="0" y="448055"/>
                  </a:lnTo>
                  <a:lnTo>
                    <a:pt x="448056" y="448055"/>
                  </a:lnTo>
                  <a:lnTo>
                    <a:pt x="448056" y="0"/>
                  </a:lnTo>
                  <a:close/>
                </a:path>
              </a:pathLst>
            </a:custGeom>
            <a:solidFill>
              <a:srgbClr val="F869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540681" y="118789"/>
              <a:ext cx="1422400" cy="1422400"/>
            </a:xfrm>
            <a:custGeom>
              <a:avLst/>
              <a:gdLst/>
              <a:ahLst/>
              <a:cxnLst/>
              <a:rect l="l" t="t" r="r" b="b"/>
              <a:pathLst>
                <a:path w="1422400" h="1422400">
                  <a:moveTo>
                    <a:pt x="0" y="0"/>
                  </a:moveTo>
                  <a:lnTo>
                    <a:pt x="1421790" y="142179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924115" y="14177644"/>
            <a:ext cx="8220075" cy="0"/>
          </a:xfrm>
          <a:custGeom>
            <a:avLst/>
            <a:gdLst/>
            <a:ahLst/>
            <a:cxnLst/>
            <a:rect l="l" t="t" r="r" b="b"/>
            <a:pathLst>
              <a:path w="8220075">
                <a:moveTo>
                  <a:pt x="0" y="0"/>
                </a:moveTo>
                <a:lnTo>
                  <a:pt x="8219884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01700" y="9829800"/>
            <a:ext cx="3872865" cy="1028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ts val="1670"/>
              </a:lnSpc>
              <a:spcBef>
                <a:spcPts val="100"/>
              </a:spcBef>
            </a:pP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Arum </a:t>
            </a: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quatetum</a:t>
            </a:r>
            <a:r>
              <a:rPr sz="14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seditam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just">
              <a:lnSpc>
                <a:spcPts val="1560"/>
              </a:lnSpc>
              <a:spcBef>
                <a:spcPts val="40"/>
              </a:spcBef>
            </a:pP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Aceaque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sinti</a:t>
            </a:r>
            <a:r>
              <a:rPr sz="13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</a:t>
            </a:r>
            <a:r>
              <a:rPr sz="130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saae.</a:t>
            </a:r>
            <a:r>
              <a:rPr sz="13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Rae</a:t>
            </a:r>
            <a:r>
              <a:rPr sz="1300" spc="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volorep</a:t>
            </a:r>
            <a:r>
              <a:rPr sz="130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udaessum</a:t>
            </a:r>
            <a:r>
              <a:rPr sz="13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quiatec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totatur,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omnihi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liquae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officidem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3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quoditius, </a:t>
            </a:r>
            <a:r>
              <a:rPr sz="13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3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laccaer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iendae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cus,</a:t>
            </a:r>
            <a:r>
              <a:rPr sz="13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magnis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prodi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simi,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natibuunt.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1700" y="11018519"/>
            <a:ext cx="3891915" cy="2679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70"/>
              </a:lnSpc>
              <a:spcBef>
                <a:spcPts val="100"/>
              </a:spcBef>
            </a:pP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Luptat</a:t>
            </a:r>
            <a:r>
              <a:rPr sz="14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repudanime</a:t>
            </a:r>
            <a:r>
              <a:rPr sz="14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reperate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ts val="1560"/>
              </a:lnSpc>
              <a:spcBef>
                <a:spcPts val="40"/>
              </a:spcBef>
            </a:pP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Verios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essundit,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voloreium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volorio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nsequibus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aruptatiis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doloressint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volupiet</a:t>
            </a:r>
            <a:r>
              <a:rPr sz="13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apit ut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odiciam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omnimin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ctibus,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dolectota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voluptia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quatemos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perferferum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illam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estioctis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elitam,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odit,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esserio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nserate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explandit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fugitior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nonem</a:t>
            </a:r>
            <a:r>
              <a:rPr sz="1300" spc="-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imet</a:t>
            </a:r>
            <a:r>
              <a:rPr sz="1300" spc="-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quamus</a:t>
            </a:r>
            <a:r>
              <a:rPr sz="1300" spc="-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adiscia</a:t>
            </a:r>
            <a:r>
              <a:rPr sz="1300" spc="-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sz="1300" spc="-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volupti</a:t>
            </a:r>
            <a:r>
              <a:rPr sz="1300" spc="-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oresequae</a:t>
            </a:r>
            <a:r>
              <a:rPr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nisti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reiciusam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audaest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atemporecea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dandae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nulparchit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sinto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sanis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elici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uatqui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volest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peratiis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verumque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8100">
              <a:lnSpc>
                <a:spcPts val="1560"/>
              </a:lnSpc>
            </a:pP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quisiti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buscilibus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dolorpores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evene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mporum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est,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sequi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disqui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tent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autemporrun.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3830" y="6912864"/>
            <a:ext cx="3923919" cy="2711195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2103983" y="14581568"/>
            <a:ext cx="6350" cy="400050"/>
          </a:xfrm>
          <a:custGeom>
            <a:avLst/>
            <a:gdLst/>
            <a:ahLst/>
            <a:cxnLst/>
            <a:rect l="l" t="t" r="r" b="b"/>
            <a:pathLst>
              <a:path w="6350" h="400050">
                <a:moveTo>
                  <a:pt x="6121" y="0"/>
                </a:moveTo>
                <a:lnTo>
                  <a:pt x="0" y="0"/>
                </a:lnTo>
                <a:lnTo>
                  <a:pt x="0" y="400037"/>
                </a:lnTo>
                <a:lnTo>
                  <a:pt x="6121" y="400037"/>
                </a:lnTo>
                <a:lnTo>
                  <a:pt x="6121" y="0"/>
                </a:lnTo>
                <a:close/>
              </a:path>
            </a:pathLst>
          </a:custGeom>
          <a:solidFill>
            <a:srgbClr val="22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" name="object 18"/>
          <p:cNvGrpSpPr/>
          <p:nvPr/>
        </p:nvGrpSpPr>
        <p:grpSpPr>
          <a:xfrm>
            <a:off x="2216908" y="14579330"/>
            <a:ext cx="927735" cy="407670"/>
            <a:chOff x="2216908" y="14579330"/>
            <a:chExt cx="927735" cy="407670"/>
          </a:xfrm>
        </p:grpSpPr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6908" y="14579330"/>
              <a:ext cx="461234" cy="13025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08254" y="14580775"/>
              <a:ext cx="113907" cy="105172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220747" y="14752511"/>
              <a:ext cx="220979" cy="229235"/>
            </a:xfrm>
            <a:custGeom>
              <a:avLst/>
              <a:gdLst/>
              <a:ahLst/>
              <a:cxnLst/>
              <a:rect l="l" t="t" r="r" b="b"/>
              <a:pathLst>
                <a:path w="220980" h="229234">
                  <a:moveTo>
                    <a:pt x="154114" y="190512"/>
                  </a:moveTo>
                  <a:lnTo>
                    <a:pt x="46456" y="190512"/>
                  </a:lnTo>
                  <a:lnTo>
                    <a:pt x="46456" y="12"/>
                  </a:lnTo>
                  <a:lnTo>
                    <a:pt x="0" y="12"/>
                  </a:lnTo>
                  <a:lnTo>
                    <a:pt x="0" y="190512"/>
                  </a:lnTo>
                  <a:lnTo>
                    <a:pt x="0" y="228612"/>
                  </a:lnTo>
                  <a:lnTo>
                    <a:pt x="154114" y="228612"/>
                  </a:lnTo>
                  <a:lnTo>
                    <a:pt x="154114" y="190512"/>
                  </a:lnTo>
                  <a:close/>
                </a:path>
                <a:path w="220980" h="229234">
                  <a:moveTo>
                    <a:pt x="220764" y="64084"/>
                  </a:moveTo>
                  <a:lnTo>
                    <a:pt x="177190" y="64084"/>
                  </a:lnTo>
                  <a:lnTo>
                    <a:pt x="177190" y="229095"/>
                  </a:lnTo>
                  <a:lnTo>
                    <a:pt x="220764" y="229095"/>
                  </a:lnTo>
                  <a:lnTo>
                    <a:pt x="220764" y="64084"/>
                  </a:lnTo>
                  <a:close/>
                </a:path>
                <a:path w="220980" h="229234">
                  <a:moveTo>
                    <a:pt x="220764" y="0"/>
                  </a:moveTo>
                  <a:lnTo>
                    <a:pt x="177190" y="0"/>
                  </a:lnTo>
                  <a:lnTo>
                    <a:pt x="177190" y="39103"/>
                  </a:lnTo>
                  <a:lnTo>
                    <a:pt x="220764" y="39103"/>
                  </a:lnTo>
                  <a:lnTo>
                    <a:pt x="220764" y="0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69707" y="14752521"/>
              <a:ext cx="335476" cy="233895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25367" y="14813077"/>
              <a:ext cx="253776" cy="172377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100920" y="14752511"/>
              <a:ext cx="43815" cy="229235"/>
            </a:xfrm>
            <a:custGeom>
              <a:avLst/>
              <a:gdLst/>
              <a:ahLst/>
              <a:cxnLst/>
              <a:rect l="l" t="t" r="r" b="b"/>
              <a:pathLst>
                <a:path w="43814" h="229234">
                  <a:moveTo>
                    <a:pt x="43573" y="0"/>
                  </a:moveTo>
                  <a:lnTo>
                    <a:pt x="0" y="0"/>
                  </a:lnTo>
                  <a:lnTo>
                    <a:pt x="0" y="229095"/>
                  </a:lnTo>
                  <a:lnTo>
                    <a:pt x="43573" y="229095"/>
                  </a:lnTo>
                  <a:lnTo>
                    <a:pt x="43573" y="0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/>
          <p:nvPr/>
        </p:nvSpPr>
        <p:spPr>
          <a:xfrm>
            <a:off x="3213062" y="14752522"/>
            <a:ext cx="582930" cy="234315"/>
          </a:xfrm>
          <a:custGeom>
            <a:avLst/>
            <a:gdLst/>
            <a:ahLst/>
            <a:cxnLst/>
            <a:rect l="l" t="t" r="r" b="b"/>
            <a:pathLst>
              <a:path w="582929" h="234315">
                <a:moveTo>
                  <a:pt x="208915" y="229095"/>
                </a:moveTo>
                <a:lnTo>
                  <a:pt x="192112" y="181025"/>
                </a:lnTo>
                <a:lnTo>
                  <a:pt x="179222" y="144183"/>
                </a:lnTo>
                <a:lnTo>
                  <a:pt x="143814" y="42926"/>
                </a:lnTo>
                <a:lnTo>
                  <a:pt x="134569" y="16497"/>
                </a:lnTo>
                <a:lnTo>
                  <a:pt x="134569" y="144183"/>
                </a:lnTo>
                <a:lnTo>
                  <a:pt x="74015" y="144183"/>
                </a:lnTo>
                <a:lnTo>
                  <a:pt x="95161" y="78181"/>
                </a:lnTo>
                <a:lnTo>
                  <a:pt x="104775" y="42926"/>
                </a:lnTo>
                <a:lnTo>
                  <a:pt x="105689" y="46723"/>
                </a:lnTo>
                <a:lnTo>
                  <a:pt x="107988" y="55981"/>
                </a:lnTo>
                <a:lnTo>
                  <a:pt x="110998" y="67538"/>
                </a:lnTo>
                <a:lnTo>
                  <a:pt x="114071" y="78181"/>
                </a:lnTo>
                <a:lnTo>
                  <a:pt x="134569" y="144183"/>
                </a:lnTo>
                <a:lnTo>
                  <a:pt x="134569" y="16497"/>
                </a:lnTo>
                <a:lnTo>
                  <a:pt x="128803" y="0"/>
                </a:lnTo>
                <a:lnTo>
                  <a:pt x="80746" y="0"/>
                </a:lnTo>
                <a:lnTo>
                  <a:pt x="0" y="229095"/>
                </a:lnTo>
                <a:lnTo>
                  <a:pt x="47104" y="229095"/>
                </a:lnTo>
                <a:lnTo>
                  <a:pt x="62153" y="181025"/>
                </a:lnTo>
                <a:lnTo>
                  <a:pt x="144830" y="181025"/>
                </a:lnTo>
                <a:lnTo>
                  <a:pt x="160845" y="229095"/>
                </a:lnTo>
                <a:lnTo>
                  <a:pt x="208915" y="229095"/>
                </a:lnTo>
                <a:close/>
              </a:path>
              <a:path w="582929" h="234315">
                <a:moveTo>
                  <a:pt x="318820" y="64084"/>
                </a:moveTo>
                <a:lnTo>
                  <a:pt x="315518" y="63017"/>
                </a:lnTo>
                <a:lnTo>
                  <a:pt x="312026" y="62611"/>
                </a:lnTo>
                <a:lnTo>
                  <a:pt x="308571" y="62801"/>
                </a:lnTo>
                <a:lnTo>
                  <a:pt x="295529" y="64846"/>
                </a:lnTo>
                <a:lnTo>
                  <a:pt x="283946" y="70561"/>
                </a:lnTo>
                <a:lnTo>
                  <a:pt x="274586" y="79463"/>
                </a:lnTo>
                <a:lnTo>
                  <a:pt x="268198" y="90995"/>
                </a:lnTo>
                <a:lnTo>
                  <a:pt x="267233" y="90995"/>
                </a:lnTo>
                <a:lnTo>
                  <a:pt x="267233" y="64719"/>
                </a:lnTo>
                <a:lnTo>
                  <a:pt x="225259" y="64719"/>
                </a:lnTo>
                <a:lnTo>
                  <a:pt x="225259" y="229095"/>
                </a:lnTo>
                <a:lnTo>
                  <a:pt x="268833" y="229095"/>
                </a:lnTo>
                <a:lnTo>
                  <a:pt x="268833" y="148996"/>
                </a:lnTo>
                <a:lnTo>
                  <a:pt x="272478" y="126682"/>
                </a:lnTo>
                <a:lnTo>
                  <a:pt x="282651" y="111544"/>
                </a:lnTo>
                <a:lnTo>
                  <a:pt x="298157" y="103441"/>
                </a:lnTo>
                <a:lnTo>
                  <a:pt x="318820" y="102209"/>
                </a:lnTo>
                <a:lnTo>
                  <a:pt x="318820" y="64084"/>
                </a:lnTo>
                <a:close/>
              </a:path>
              <a:path w="582929" h="234315">
                <a:moveTo>
                  <a:pt x="423913" y="197053"/>
                </a:moveTo>
                <a:lnTo>
                  <a:pt x="411086" y="197053"/>
                </a:lnTo>
                <a:lnTo>
                  <a:pt x="409968" y="197192"/>
                </a:lnTo>
                <a:lnTo>
                  <a:pt x="399770" y="196100"/>
                </a:lnTo>
                <a:lnTo>
                  <a:pt x="394131" y="188937"/>
                </a:lnTo>
                <a:lnTo>
                  <a:pt x="395071" y="181025"/>
                </a:lnTo>
                <a:lnTo>
                  <a:pt x="395071" y="93560"/>
                </a:lnTo>
                <a:lnTo>
                  <a:pt x="423278" y="93560"/>
                </a:lnTo>
                <a:lnTo>
                  <a:pt x="423278" y="64719"/>
                </a:lnTo>
                <a:lnTo>
                  <a:pt x="395071" y="64719"/>
                </a:lnTo>
                <a:lnTo>
                  <a:pt x="395071" y="13449"/>
                </a:lnTo>
                <a:lnTo>
                  <a:pt x="352463" y="13449"/>
                </a:lnTo>
                <a:lnTo>
                  <a:pt x="352463" y="64719"/>
                </a:lnTo>
                <a:lnTo>
                  <a:pt x="329717" y="64719"/>
                </a:lnTo>
                <a:lnTo>
                  <a:pt x="329387" y="93560"/>
                </a:lnTo>
                <a:lnTo>
                  <a:pt x="352132" y="93560"/>
                </a:lnTo>
                <a:lnTo>
                  <a:pt x="352132" y="189674"/>
                </a:lnTo>
                <a:lnTo>
                  <a:pt x="356120" y="208953"/>
                </a:lnTo>
                <a:lnTo>
                  <a:pt x="366471" y="221043"/>
                </a:lnTo>
                <a:lnTo>
                  <a:pt x="380796" y="227304"/>
                </a:lnTo>
                <a:lnTo>
                  <a:pt x="396684" y="229095"/>
                </a:lnTo>
                <a:lnTo>
                  <a:pt x="423913" y="229095"/>
                </a:lnTo>
                <a:lnTo>
                  <a:pt x="423913" y="197053"/>
                </a:lnTo>
                <a:close/>
              </a:path>
              <a:path w="582929" h="234315">
                <a:moveTo>
                  <a:pt x="582841" y="181038"/>
                </a:moveTo>
                <a:lnTo>
                  <a:pt x="564172" y="142824"/>
                </a:lnTo>
                <a:lnTo>
                  <a:pt x="524840" y="129120"/>
                </a:lnTo>
                <a:lnTo>
                  <a:pt x="507885" y="125882"/>
                </a:lnTo>
                <a:lnTo>
                  <a:pt x="493395" y="121920"/>
                </a:lnTo>
                <a:lnTo>
                  <a:pt x="483285" y="116509"/>
                </a:lnTo>
                <a:lnTo>
                  <a:pt x="479501" y="108940"/>
                </a:lnTo>
                <a:lnTo>
                  <a:pt x="481266" y="101079"/>
                </a:lnTo>
                <a:lnTo>
                  <a:pt x="486587" y="95364"/>
                </a:lnTo>
                <a:lnTo>
                  <a:pt x="495452" y="91859"/>
                </a:lnTo>
                <a:lnTo>
                  <a:pt x="507860" y="90678"/>
                </a:lnTo>
                <a:lnTo>
                  <a:pt x="520573" y="91948"/>
                </a:lnTo>
                <a:lnTo>
                  <a:pt x="530250" y="96088"/>
                </a:lnTo>
                <a:lnTo>
                  <a:pt x="536740" y="103517"/>
                </a:lnTo>
                <a:lnTo>
                  <a:pt x="539902" y="114706"/>
                </a:lnTo>
                <a:lnTo>
                  <a:pt x="579310" y="114706"/>
                </a:lnTo>
                <a:lnTo>
                  <a:pt x="573024" y="92278"/>
                </a:lnTo>
                <a:lnTo>
                  <a:pt x="559079" y="75095"/>
                </a:lnTo>
                <a:lnTo>
                  <a:pt x="537629" y="64109"/>
                </a:lnTo>
                <a:lnTo>
                  <a:pt x="508825" y="60236"/>
                </a:lnTo>
                <a:lnTo>
                  <a:pt x="482447" y="63398"/>
                </a:lnTo>
                <a:lnTo>
                  <a:pt x="461137" y="73050"/>
                </a:lnTo>
                <a:lnTo>
                  <a:pt x="446887" y="89433"/>
                </a:lnTo>
                <a:lnTo>
                  <a:pt x="441693" y="112788"/>
                </a:lnTo>
                <a:lnTo>
                  <a:pt x="446659" y="134874"/>
                </a:lnTo>
                <a:lnTo>
                  <a:pt x="459790" y="148907"/>
                </a:lnTo>
                <a:lnTo>
                  <a:pt x="478459" y="157289"/>
                </a:lnTo>
                <a:lnTo>
                  <a:pt x="500011" y="162445"/>
                </a:lnTo>
                <a:lnTo>
                  <a:pt x="516318" y="165493"/>
                </a:lnTo>
                <a:lnTo>
                  <a:pt x="530186" y="169024"/>
                </a:lnTo>
                <a:lnTo>
                  <a:pt x="539813" y="174701"/>
                </a:lnTo>
                <a:lnTo>
                  <a:pt x="543433" y="184238"/>
                </a:lnTo>
                <a:lnTo>
                  <a:pt x="541426" y="192049"/>
                </a:lnTo>
                <a:lnTo>
                  <a:pt x="535571" y="198018"/>
                </a:lnTo>
                <a:lnTo>
                  <a:pt x="526122" y="201815"/>
                </a:lnTo>
                <a:lnTo>
                  <a:pt x="513321" y="203149"/>
                </a:lnTo>
                <a:lnTo>
                  <a:pt x="500710" y="202298"/>
                </a:lnTo>
                <a:lnTo>
                  <a:pt x="489775" y="196888"/>
                </a:lnTo>
                <a:lnTo>
                  <a:pt x="481634" y="187807"/>
                </a:lnTo>
                <a:lnTo>
                  <a:pt x="477418" y="175907"/>
                </a:lnTo>
                <a:lnTo>
                  <a:pt x="436892" y="175907"/>
                </a:lnTo>
                <a:lnTo>
                  <a:pt x="436575" y="175907"/>
                </a:lnTo>
                <a:lnTo>
                  <a:pt x="442937" y="199694"/>
                </a:lnTo>
                <a:lnTo>
                  <a:pt x="458038" y="217995"/>
                </a:lnTo>
                <a:lnTo>
                  <a:pt x="481672" y="229755"/>
                </a:lnTo>
                <a:lnTo>
                  <a:pt x="513626" y="233908"/>
                </a:lnTo>
                <a:lnTo>
                  <a:pt x="541743" y="230289"/>
                </a:lnTo>
                <a:lnTo>
                  <a:pt x="563613" y="219837"/>
                </a:lnTo>
                <a:lnTo>
                  <a:pt x="577786" y="203212"/>
                </a:lnTo>
                <a:lnTo>
                  <a:pt x="582841" y="1810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5187949" y="14524798"/>
            <a:ext cx="3988435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Tiusdam</a:t>
            </a:r>
            <a:r>
              <a:rPr sz="9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ime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quuntium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asitibu.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484630">
              <a:lnSpc>
                <a:spcPts val="1200"/>
              </a:lnSpc>
              <a:spcBef>
                <a:spcPts val="30"/>
              </a:spcBef>
            </a:pPr>
            <a:r>
              <a:rPr sz="9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</a:t>
            </a:r>
            <a:r>
              <a:rPr sz="9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College</a:t>
            </a:r>
            <a:r>
              <a:rPr sz="9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9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Optates</a:t>
            </a:r>
            <a:r>
              <a:rPr sz="9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</a:t>
            </a:r>
            <a:r>
              <a:rPr sz="9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Sincton </a:t>
            </a:r>
            <a:r>
              <a:rPr sz="1000" spc="-35" dirty="0">
                <a:solidFill>
                  <a:srgbClr val="231F20"/>
                </a:solidFill>
                <a:latin typeface="Arial"/>
                <a:cs typeface="Arial"/>
                <a:hlinkClick r:id="rId7"/>
              </a:rPr>
              <a:t>email@rit.edu</a:t>
            </a:r>
            <a:r>
              <a:rPr sz="1000" spc="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45" dirty="0">
                <a:solidFill>
                  <a:srgbClr val="F86901"/>
                </a:solidFill>
                <a:latin typeface="Arial"/>
                <a:cs typeface="Arial"/>
              </a:rPr>
              <a:t>|</a:t>
            </a:r>
            <a:r>
              <a:rPr sz="1000" spc="-114" dirty="0">
                <a:solidFill>
                  <a:srgbClr val="F86901"/>
                </a:solidFill>
                <a:latin typeface="Arial"/>
                <a:cs typeface="Arial"/>
              </a:rPr>
              <a:t> </a:t>
            </a:r>
            <a:r>
              <a:rPr lang="en-US" sz="1000" spc="-114" dirty="0">
                <a:solidFill>
                  <a:srgbClr val="F86901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web</a:t>
            </a:r>
            <a:r>
              <a:rPr sz="1000" spc="-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r>
              <a:rPr sz="1000" spc="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45" dirty="0">
                <a:solidFill>
                  <a:srgbClr val="F86901"/>
                </a:solidFill>
                <a:latin typeface="Arial"/>
                <a:cs typeface="Arial"/>
              </a:rPr>
              <a:t>|</a:t>
            </a:r>
            <a:r>
              <a:rPr sz="1000" spc="-114" dirty="0">
                <a:solidFill>
                  <a:srgbClr val="FE6B00"/>
                </a:solidFill>
                <a:latin typeface="Arial"/>
                <a:cs typeface="Arial"/>
              </a:rPr>
              <a:t> </a:t>
            </a:r>
            <a:r>
              <a:rPr lang="en-US" sz="1000" spc="-114" dirty="0">
                <a:solidFill>
                  <a:srgbClr val="FE6B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585-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475-4357</a:t>
            </a:r>
            <a:endParaRPr sz="1000" dirty="0">
              <a:latin typeface="Arial"/>
              <a:cs typeface="Arial"/>
            </a:endParaRPr>
          </a:p>
        </p:txBody>
      </p:sp>
      <p:grpSp>
        <p:nvGrpSpPr>
          <p:cNvPr id="35" name="Graphic 22">
            <a:extLst>
              <a:ext uri="{FF2B5EF4-FFF2-40B4-BE49-F238E27FC236}">
                <a16:creationId xmlns:a16="http://schemas.microsoft.com/office/drawing/2014/main" id="{EBAFE3DA-C281-4CCC-9823-276A4E34DF20}"/>
              </a:ext>
            </a:extLst>
          </p:cNvPr>
          <p:cNvGrpSpPr/>
          <p:nvPr/>
        </p:nvGrpSpPr>
        <p:grpSpPr>
          <a:xfrm>
            <a:off x="945437" y="14585346"/>
            <a:ext cx="1048435" cy="396172"/>
            <a:chOff x="2728880" y="3418045"/>
            <a:chExt cx="3190208" cy="1205483"/>
          </a:xfrm>
          <a:solidFill>
            <a:srgbClr val="F86901"/>
          </a:solidFill>
        </p:grpSpPr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9F994D63-5CD1-41A3-D2F4-60A4BD11EEDB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423492BA-09D5-C8B1-50A2-F80C67CA92FF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264C3FD4-95BA-4680-57AC-71D5B2A05B3A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1" name="object 2">
            <a:extLst>
              <a:ext uri="{FF2B5EF4-FFF2-40B4-BE49-F238E27FC236}">
                <a16:creationId xmlns:a16="http://schemas.microsoft.com/office/drawing/2014/main" id="{C7EF2B17-3467-69DF-9F43-0AE263C1A1C1}"/>
              </a:ext>
            </a:extLst>
          </p:cNvPr>
          <p:cNvSpPr txBox="1"/>
          <p:nvPr/>
        </p:nvSpPr>
        <p:spPr>
          <a:xfrm>
            <a:off x="5187950" y="6858000"/>
            <a:ext cx="3959860" cy="65505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7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Acea</a:t>
            </a:r>
            <a:r>
              <a:rPr sz="14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sz="14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4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eris</a:t>
            </a:r>
            <a:r>
              <a:rPr sz="14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rae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421640">
              <a:lnSpc>
                <a:spcPts val="1560"/>
              </a:lnSpc>
              <a:spcBef>
                <a:spcPts val="40"/>
              </a:spcBef>
            </a:pP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Poris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eossimet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qesserio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nserate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explanuatem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facess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rro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magnimin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consedit.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marR="118110" indent="-152400">
              <a:lnSpc>
                <a:spcPct val="100000"/>
              </a:lnSpc>
              <a:buChar char="•"/>
              <a:tabLst>
                <a:tab pos="177800" algn="l"/>
              </a:tabLst>
            </a:pP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adis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volmos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perferfeectem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volorum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venit,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maximendae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231F20"/>
              </a:buClr>
              <a:buFont typeface="Arial"/>
              <a:buChar char="•"/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marR="274955" indent="-152400">
              <a:lnSpc>
                <a:spcPct val="100000"/>
              </a:lnSpc>
              <a:buChar char="•"/>
              <a:tabLst>
                <a:tab pos="177800" algn="l"/>
              </a:tabLst>
            </a:pP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Officiminum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etuscid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molorio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bercidel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ipienditatem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occum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magnim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231F20"/>
              </a:buClr>
              <a:buFont typeface="Arial"/>
              <a:buChar char="•"/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marR="210820" indent="-152400">
              <a:lnSpc>
                <a:spcPct val="100000"/>
              </a:lnSpc>
              <a:buChar char="•"/>
              <a:tabLst>
                <a:tab pos="177800" algn="l"/>
              </a:tabLst>
            </a:pP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Ipiditium</a:t>
            </a:r>
            <a:r>
              <a:rPr sz="13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simaxim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erferum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illamperferi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sape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lautae.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Nequisciat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omniand</a:t>
            </a:r>
            <a:r>
              <a:rPr sz="13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ebitem.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Itassim</a:t>
            </a:r>
            <a:r>
              <a:rPr sz="13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nientiasinim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ipsunt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231F20"/>
              </a:buClr>
              <a:buFont typeface="Arial"/>
              <a:buChar char="•"/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marR="126364" indent="-152400">
              <a:lnSpc>
                <a:spcPct val="100000"/>
              </a:lnSpc>
              <a:buChar char="•"/>
              <a:tabLst>
                <a:tab pos="177800" algn="l"/>
              </a:tabLst>
            </a:pP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Dolorror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rero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quatqui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cullesequi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am,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quatia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desenis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atur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670"/>
              </a:lnSpc>
            </a:pP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 quas modis </a:t>
            </a:r>
            <a:r>
              <a:rPr sz="14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dolorunt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ts val="1560"/>
              </a:lnSpc>
              <a:spcBef>
                <a:spcPts val="40"/>
              </a:spcBef>
            </a:pP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Acimin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reperorepel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adiatet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alicieni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natio.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est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quunt,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sinatiis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doloressint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volupiet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apit ut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odiciam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300" spc="-114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omnimin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ctibus,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sz="1300" spc="-114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lique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dolecvoluptia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quatemos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perferferum</a:t>
            </a:r>
            <a:r>
              <a:rPr sz="1300" spc="-9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illam</a:t>
            </a:r>
            <a:r>
              <a:rPr sz="1300" spc="-9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300" spc="-9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estiorectis</a:t>
            </a:r>
            <a:r>
              <a:rPr sz="1300" spc="-9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elitam,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odit,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esserio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nserate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explandit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fugitior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sdandae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anis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elici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debauatqui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volest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peratiis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audis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veruauatmqatiis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doloressint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volupiet et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odiciam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omnimin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ctibu.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5">
              <a:lnSpc>
                <a:spcPct val="100000"/>
              </a:lnSpc>
            </a:pP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5">
              <a:lnSpc>
                <a:spcPts val="1520"/>
              </a:lnSpc>
              <a:spcBef>
                <a:spcPts val="20"/>
              </a:spcBef>
            </a:pP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3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3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13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5">
              <a:lnSpc>
                <a:spcPts val="1639"/>
              </a:lnSpc>
            </a:pPr>
            <a:r>
              <a:rPr sz="14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webaddress.rit.edu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bject 3">
            <a:extLst>
              <a:ext uri="{FF2B5EF4-FFF2-40B4-BE49-F238E27FC236}">
                <a16:creationId xmlns:a16="http://schemas.microsoft.com/office/drawing/2014/main" id="{C468A73F-D96F-D799-71B8-776F92182864}"/>
              </a:ext>
            </a:extLst>
          </p:cNvPr>
          <p:cNvSpPr/>
          <p:nvPr/>
        </p:nvSpPr>
        <p:spPr>
          <a:xfrm>
            <a:off x="5203456" y="12465710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89" h="935990">
                <a:moveTo>
                  <a:pt x="935456" y="0"/>
                </a:moveTo>
                <a:lnTo>
                  <a:pt x="0" y="0"/>
                </a:lnTo>
                <a:lnTo>
                  <a:pt x="0" y="935456"/>
                </a:lnTo>
                <a:lnTo>
                  <a:pt x="935456" y="935456"/>
                </a:lnTo>
                <a:lnTo>
                  <a:pt x="935456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3" name="object 2">
            <a:extLst>
              <a:ext uri="{FF2B5EF4-FFF2-40B4-BE49-F238E27FC236}">
                <a16:creationId xmlns:a16="http://schemas.microsoft.com/office/drawing/2014/main" id="{67AC2417-C1A9-2DCC-FF7F-F9255AC75AD8}"/>
              </a:ext>
            </a:extLst>
          </p:cNvPr>
          <p:cNvSpPr txBox="1"/>
          <p:nvPr/>
        </p:nvSpPr>
        <p:spPr>
          <a:xfrm>
            <a:off x="901700" y="5393891"/>
            <a:ext cx="7680325" cy="1090042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4000"/>
              </a:lnSpc>
              <a:spcBef>
                <a:spcPts val="500"/>
              </a:spcBef>
            </a:pP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sz="34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r>
              <a:rPr sz="34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r>
              <a:rPr sz="34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spc="-1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digendit</a:t>
            </a:r>
            <a:r>
              <a:rPr sz="34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34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</a:t>
            </a:r>
            <a:r>
              <a:rPr sz="34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</a:t>
            </a:r>
            <a:r>
              <a:rPr sz="34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harum</a:t>
            </a:r>
            <a:r>
              <a:rPr sz="34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estis</a:t>
            </a:r>
            <a:r>
              <a:rPr sz="34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sz="34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ipsunt</a:t>
            </a:r>
            <a:r>
              <a:rPr sz="34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remperia.</a:t>
            </a:r>
            <a:endParaRPr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6A8D0-E014-BB89-409F-23901C607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CF3A5F8-EFC0-6DE2-24CC-88BF5654AE38}"/>
              </a:ext>
            </a:extLst>
          </p:cNvPr>
          <p:cNvSpPr txBox="1"/>
          <p:nvPr/>
        </p:nvSpPr>
        <p:spPr>
          <a:xfrm>
            <a:off x="611187" y="269370"/>
            <a:ext cx="9153525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321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2200" b="1" spc="-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sz="22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sz="22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</a:t>
            </a:r>
            <a:r>
              <a:rPr sz="2200" spc="-6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BA8A225A-5628-EB0D-08DD-A8BC15C2BC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1700" y="928363"/>
            <a:ext cx="5237746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600" spc="-50" dirty="0">
                <a:latin typeface="Arial" panose="020B0604020202020204" pitchFamily="34" charset="0"/>
                <a:cs typeface="Arial" panose="020B0604020202020204" pitchFamily="34" charset="0"/>
              </a:rPr>
              <a:t>CLA-</a:t>
            </a:r>
            <a:r>
              <a:rPr sz="4600" dirty="0">
                <a:latin typeface="Arial" panose="020B0604020202020204" pitchFamily="34" charset="0"/>
                <a:cs typeface="Arial" panose="020B0604020202020204" pitchFamily="34" charset="0"/>
              </a:rPr>
              <a:t>ITDL</a:t>
            </a:r>
            <a:r>
              <a:rPr sz="4600" spc="-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600" spc="-25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99DE533-AB6C-B9BF-FE6A-9C1B9B618DEF}"/>
              </a:ext>
            </a:extLst>
          </p:cNvPr>
          <p:cNvSpPr txBox="1"/>
          <p:nvPr/>
        </p:nvSpPr>
        <p:spPr>
          <a:xfrm>
            <a:off x="901700" y="1749037"/>
            <a:ext cx="8012430" cy="2721258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12700" marR="5080" algn="l">
              <a:lnSpc>
                <a:spcPts val="5000"/>
              </a:lnSpc>
              <a:spcBef>
                <a:spcPts val="900"/>
              </a:spcBef>
            </a:pP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sz="4400" b="1" spc="-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r>
              <a:rPr sz="4400" b="1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Oreperio</a:t>
            </a:r>
            <a:r>
              <a:rPr sz="4400" b="1" spc="-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4400" b="1" spc="-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5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</a:t>
            </a:r>
            <a:r>
              <a:rPr sz="4400" b="1" spc="-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4400" b="1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Sinulla</a:t>
            </a:r>
            <a:r>
              <a:rPr sz="4400" b="1" spc="-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Vitesciunt Lonsent</a:t>
            </a:r>
            <a:r>
              <a:rPr sz="4400" b="1" spc="-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sz="4400" b="1" spc="-9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4400" b="1" spc="-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Alibus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980"/>
              </a:spcBef>
            </a:pPr>
            <a:r>
              <a:rPr sz="32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T/Th </a:t>
            </a:r>
            <a:r>
              <a:rPr sz="32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sz="32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a.m.–12:15</a:t>
            </a:r>
            <a:r>
              <a:rPr sz="32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p.m.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9EC44756-B7DD-8E70-9CA8-A6C0907D4B0B}"/>
              </a:ext>
            </a:extLst>
          </p:cNvPr>
          <p:cNvGrpSpPr/>
          <p:nvPr/>
        </p:nvGrpSpPr>
        <p:grpSpPr>
          <a:xfrm>
            <a:off x="228600" y="112439"/>
            <a:ext cx="9740265" cy="1570990"/>
            <a:chOff x="228600" y="112439"/>
            <a:chExt cx="9740265" cy="1570990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776922FB-979F-0A4F-1DE8-B4AE955E025D}"/>
                </a:ext>
              </a:extLst>
            </p:cNvPr>
            <p:cNvSpPr/>
            <p:nvPr/>
          </p:nvSpPr>
          <p:spPr>
            <a:xfrm>
              <a:off x="933830" y="1680210"/>
              <a:ext cx="8202295" cy="0"/>
            </a:xfrm>
            <a:custGeom>
              <a:avLst/>
              <a:gdLst/>
              <a:ahLst/>
              <a:cxnLst/>
              <a:rect l="l" t="t" r="r" b="b"/>
              <a:pathLst>
                <a:path w="8202295">
                  <a:moveTo>
                    <a:pt x="0" y="0"/>
                  </a:moveTo>
                  <a:lnTo>
                    <a:pt x="8202168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AF189A8C-881B-DD4C-FF8D-780542A134E1}"/>
                </a:ext>
              </a:extLst>
            </p:cNvPr>
            <p:cNvSpPr/>
            <p:nvPr/>
          </p:nvSpPr>
          <p:spPr>
            <a:xfrm>
              <a:off x="228600" y="228600"/>
              <a:ext cx="448309" cy="448309"/>
            </a:xfrm>
            <a:custGeom>
              <a:avLst/>
              <a:gdLst/>
              <a:ahLst/>
              <a:cxnLst/>
              <a:rect l="l" t="t" r="r" b="b"/>
              <a:pathLst>
                <a:path w="448309" h="448309">
                  <a:moveTo>
                    <a:pt x="448056" y="0"/>
                  </a:moveTo>
                  <a:lnTo>
                    <a:pt x="0" y="0"/>
                  </a:lnTo>
                  <a:lnTo>
                    <a:pt x="0" y="448055"/>
                  </a:lnTo>
                  <a:lnTo>
                    <a:pt x="448056" y="448055"/>
                  </a:lnTo>
                  <a:lnTo>
                    <a:pt x="448056" y="0"/>
                  </a:lnTo>
                  <a:close/>
                </a:path>
              </a:pathLst>
            </a:custGeom>
            <a:solidFill>
              <a:srgbClr val="F869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C8991EC8-D564-59CE-FBE4-B3B4401546B4}"/>
                </a:ext>
              </a:extLst>
            </p:cNvPr>
            <p:cNvSpPr/>
            <p:nvPr/>
          </p:nvSpPr>
          <p:spPr>
            <a:xfrm>
              <a:off x="8540681" y="118789"/>
              <a:ext cx="1422400" cy="1422400"/>
            </a:xfrm>
            <a:custGeom>
              <a:avLst/>
              <a:gdLst/>
              <a:ahLst/>
              <a:cxnLst/>
              <a:rect l="l" t="t" r="r" b="b"/>
              <a:pathLst>
                <a:path w="1422400" h="1422400">
                  <a:moveTo>
                    <a:pt x="0" y="0"/>
                  </a:moveTo>
                  <a:lnTo>
                    <a:pt x="1421790" y="142179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>
            <a:extLst>
              <a:ext uri="{FF2B5EF4-FFF2-40B4-BE49-F238E27FC236}">
                <a16:creationId xmlns:a16="http://schemas.microsoft.com/office/drawing/2014/main" id="{D851FC03-C3C3-142C-D1EB-BA0943FB1D09}"/>
              </a:ext>
            </a:extLst>
          </p:cNvPr>
          <p:cNvSpPr/>
          <p:nvPr/>
        </p:nvSpPr>
        <p:spPr>
          <a:xfrm>
            <a:off x="924115" y="14177644"/>
            <a:ext cx="8220075" cy="0"/>
          </a:xfrm>
          <a:custGeom>
            <a:avLst/>
            <a:gdLst/>
            <a:ahLst/>
            <a:cxnLst/>
            <a:rect l="l" t="t" r="r" b="b"/>
            <a:pathLst>
              <a:path w="8220075">
                <a:moveTo>
                  <a:pt x="0" y="0"/>
                </a:moveTo>
                <a:lnTo>
                  <a:pt x="8219884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84146E41-6D44-26E1-B5BB-298D689DFE36}"/>
              </a:ext>
            </a:extLst>
          </p:cNvPr>
          <p:cNvSpPr txBox="1"/>
          <p:nvPr/>
        </p:nvSpPr>
        <p:spPr>
          <a:xfrm>
            <a:off x="901700" y="9829800"/>
            <a:ext cx="3872865" cy="1028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ts val="1670"/>
              </a:lnSpc>
              <a:spcBef>
                <a:spcPts val="100"/>
              </a:spcBef>
            </a:pP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Arum </a:t>
            </a: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quatetum</a:t>
            </a:r>
            <a:r>
              <a:rPr sz="14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seditam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just">
              <a:lnSpc>
                <a:spcPts val="1560"/>
              </a:lnSpc>
              <a:spcBef>
                <a:spcPts val="40"/>
              </a:spcBef>
            </a:pP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Aceaque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sinti</a:t>
            </a:r>
            <a:r>
              <a:rPr sz="13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</a:t>
            </a:r>
            <a:r>
              <a:rPr sz="130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saae.</a:t>
            </a:r>
            <a:r>
              <a:rPr sz="13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Rae</a:t>
            </a:r>
            <a:r>
              <a:rPr sz="1300" spc="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volorep</a:t>
            </a:r>
            <a:r>
              <a:rPr sz="130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udaessum</a:t>
            </a:r>
            <a:r>
              <a:rPr sz="13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quiatec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totatur,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omnihi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liquae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officidem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3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quoditius, </a:t>
            </a:r>
            <a:r>
              <a:rPr sz="13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3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laccaer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iendae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cus,</a:t>
            </a:r>
            <a:r>
              <a:rPr sz="13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</a:t>
            </a:r>
            <a:r>
              <a:rPr sz="13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magnis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prodi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simi,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natibuunt.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BFEEE4BF-A195-72B8-6BC5-FF138D9D9A0A}"/>
              </a:ext>
            </a:extLst>
          </p:cNvPr>
          <p:cNvSpPr txBox="1"/>
          <p:nvPr/>
        </p:nvSpPr>
        <p:spPr>
          <a:xfrm>
            <a:off x="901700" y="11018519"/>
            <a:ext cx="3891915" cy="2679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70"/>
              </a:lnSpc>
              <a:spcBef>
                <a:spcPts val="100"/>
              </a:spcBef>
            </a:pP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Luptat</a:t>
            </a:r>
            <a:r>
              <a:rPr sz="14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repudanime</a:t>
            </a:r>
            <a:r>
              <a:rPr sz="14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reperate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ts val="1560"/>
              </a:lnSpc>
              <a:spcBef>
                <a:spcPts val="40"/>
              </a:spcBef>
            </a:pP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Verios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essundit,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voloreium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volorio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nsequibus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aruptatiis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doloressint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volupiet</a:t>
            </a:r>
            <a:r>
              <a:rPr sz="13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apit ut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odiciam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omnimin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ctibus,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dolectota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voluptia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quatemos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perferferum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illam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estioctis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elitam,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odit,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esserio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nserate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explandit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fugitior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nonem</a:t>
            </a:r>
            <a:r>
              <a:rPr sz="1300" spc="-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imet</a:t>
            </a:r>
            <a:r>
              <a:rPr sz="1300" spc="-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quamus</a:t>
            </a:r>
            <a:r>
              <a:rPr sz="1300" spc="-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adiscia</a:t>
            </a:r>
            <a:r>
              <a:rPr sz="1300" spc="-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sz="1300" spc="-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volupti</a:t>
            </a:r>
            <a:r>
              <a:rPr sz="1300" spc="-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oresequae</a:t>
            </a:r>
            <a:r>
              <a:rPr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nisti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reiciusam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audaest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atemporecea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dandae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nulparchit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sinto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sanis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elici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uatqui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volest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peratiis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verumque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8100">
              <a:lnSpc>
                <a:spcPts val="1560"/>
              </a:lnSpc>
            </a:pPr>
            <a:r>
              <a:rPr sz="13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quisiti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buscilibus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dolorpores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evene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mporum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est,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sequi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disqui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tent</a:t>
            </a:r>
            <a:r>
              <a:rPr sz="1300" spc="-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autemporrun.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DA2C24AB-2947-1028-6A03-F0421339CCBF}"/>
              </a:ext>
            </a:extLst>
          </p:cNvPr>
          <p:cNvSpPr/>
          <p:nvPr/>
        </p:nvSpPr>
        <p:spPr>
          <a:xfrm>
            <a:off x="2103983" y="14581568"/>
            <a:ext cx="6350" cy="400050"/>
          </a:xfrm>
          <a:custGeom>
            <a:avLst/>
            <a:gdLst/>
            <a:ahLst/>
            <a:cxnLst/>
            <a:rect l="l" t="t" r="r" b="b"/>
            <a:pathLst>
              <a:path w="6350" h="400050">
                <a:moveTo>
                  <a:pt x="6121" y="0"/>
                </a:moveTo>
                <a:lnTo>
                  <a:pt x="0" y="0"/>
                </a:lnTo>
                <a:lnTo>
                  <a:pt x="0" y="400037"/>
                </a:lnTo>
                <a:lnTo>
                  <a:pt x="6121" y="400037"/>
                </a:lnTo>
                <a:lnTo>
                  <a:pt x="6121" y="0"/>
                </a:lnTo>
                <a:close/>
              </a:path>
            </a:pathLst>
          </a:custGeom>
          <a:solidFill>
            <a:srgbClr val="22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" name="object 18">
            <a:extLst>
              <a:ext uri="{FF2B5EF4-FFF2-40B4-BE49-F238E27FC236}">
                <a16:creationId xmlns:a16="http://schemas.microsoft.com/office/drawing/2014/main" id="{FE33E9E2-2912-A1FC-BA69-8D68660D9EED}"/>
              </a:ext>
            </a:extLst>
          </p:cNvPr>
          <p:cNvGrpSpPr/>
          <p:nvPr/>
        </p:nvGrpSpPr>
        <p:grpSpPr>
          <a:xfrm>
            <a:off x="2216908" y="14579330"/>
            <a:ext cx="927735" cy="407670"/>
            <a:chOff x="2216908" y="14579330"/>
            <a:chExt cx="927735" cy="407670"/>
          </a:xfrm>
        </p:grpSpPr>
        <p:pic>
          <p:nvPicPr>
            <p:cNvPr id="19" name="object 19">
              <a:extLst>
                <a:ext uri="{FF2B5EF4-FFF2-40B4-BE49-F238E27FC236}">
                  <a16:creationId xmlns:a16="http://schemas.microsoft.com/office/drawing/2014/main" id="{AFFA5583-8A22-B907-13CB-216E15F9E8D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908" y="14579330"/>
              <a:ext cx="461234" cy="130252"/>
            </a:xfrm>
            <a:prstGeom prst="rect">
              <a:avLst/>
            </a:prstGeom>
          </p:spPr>
        </p:pic>
        <p:pic>
          <p:nvPicPr>
            <p:cNvPr id="20" name="object 20">
              <a:extLst>
                <a:ext uri="{FF2B5EF4-FFF2-40B4-BE49-F238E27FC236}">
                  <a16:creationId xmlns:a16="http://schemas.microsoft.com/office/drawing/2014/main" id="{1EB3CA8B-34B4-DC28-69CE-E97711256FE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08254" y="14580775"/>
              <a:ext cx="113907" cy="105172"/>
            </a:xfrm>
            <a:prstGeom prst="rect">
              <a:avLst/>
            </a:prstGeom>
          </p:spPr>
        </p:pic>
        <p:sp>
          <p:nvSpPr>
            <p:cNvPr id="21" name="object 21">
              <a:extLst>
                <a:ext uri="{FF2B5EF4-FFF2-40B4-BE49-F238E27FC236}">
                  <a16:creationId xmlns:a16="http://schemas.microsoft.com/office/drawing/2014/main" id="{26E245C3-8D86-A6B3-1ECC-D14D76599099}"/>
                </a:ext>
              </a:extLst>
            </p:cNvPr>
            <p:cNvSpPr/>
            <p:nvPr/>
          </p:nvSpPr>
          <p:spPr>
            <a:xfrm>
              <a:off x="2220747" y="14752511"/>
              <a:ext cx="220979" cy="229235"/>
            </a:xfrm>
            <a:custGeom>
              <a:avLst/>
              <a:gdLst/>
              <a:ahLst/>
              <a:cxnLst/>
              <a:rect l="l" t="t" r="r" b="b"/>
              <a:pathLst>
                <a:path w="220980" h="229234">
                  <a:moveTo>
                    <a:pt x="154114" y="190512"/>
                  </a:moveTo>
                  <a:lnTo>
                    <a:pt x="46456" y="190512"/>
                  </a:lnTo>
                  <a:lnTo>
                    <a:pt x="46456" y="12"/>
                  </a:lnTo>
                  <a:lnTo>
                    <a:pt x="0" y="12"/>
                  </a:lnTo>
                  <a:lnTo>
                    <a:pt x="0" y="190512"/>
                  </a:lnTo>
                  <a:lnTo>
                    <a:pt x="0" y="228612"/>
                  </a:lnTo>
                  <a:lnTo>
                    <a:pt x="154114" y="228612"/>
                  </a:lnTo>
                  <a:lnTo>
                    <a:pt x="154114" y="190512"/>
                  </a:lnTo>
                  <a:close/>
                </a:path>
                <a:path w="220980" h="229234">
                  <a:moveTo>
                    <a:pt x="220764" y="64084"/>
                  </a:moveTo>
                  <a:lnTo>
                    <a:pt x="177190" y="64084"/>
                  </a:lnTo>
                  <a:lnTo>
                    <a:pt x="177190" y="229095"/>
                  </a:lnTo>
                  <a:lnTo>
                    <a:pt x="220764" y="229095"/>
                  </a:lnTo>
                  <a:lnTo>
                    <a:pt x="220764" y="64084"/>
                  </a:lnTo>
                  <a:close/>
                </a:path>
                <a:path w="220980" h="229234">
                  <a:moveTo>
                    <a:pt x="220764" y="0"/>
                  </a:moveTo>
                  <a:lnTo>
                    <a:pt x="177190" y="0"/>
                  </a:lnTo>
                  <a:lnTo>
                    <a:pt x="177190" y="39103"/>
                  </a:lnTo>
                  <a:lnTo>
                    <a:pt x="220764" y="39103"/>
                  </a:lnTo>
                  <a:lnTo>
                    <a:pt x="220764" y="0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>
              <a:extLst>
                <a:ext uri="{FF2B5EF4-FFF2-40B4-BE49-F238E27FC236}">
                  <a16:creationId xmlns:a16="http://schemas.microsoft.com/office/drawing/2014/main" id="{CCCB2242-09C1-4039-D029-6D4A71F4BFF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69707" y="14752521"/>
              <a:ext cx="335476" cy="233895"/>
            </a:xfrm>
            <a:prstGeom prst="rect">
              <a:avLst/>
            </a:prstGeom>
          </p:spPr>
        </p:pic>
        <p:pic>
          <p:nvPicPr>
            <p:cNvPr id="23" name="object 23">
              <a:extLst>
                <a:ext uri="{FF2B5EF4-FFF2-40B4-BE49-F238E27FC236}">
                  <a16:creationId xmlns:a16="http://schemas.microsoft.com/office/drawing/2014/main" id="{81B85BE8-0EB1-07F8-12FB-B27E40794E1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25367" y="14813077"/>
              <a:ext cx="253776" cy="172377"/>
            </a:xfrm>
            <a:prstGeom prst="rect">
              <a:avLst/>
            </a:prstGeom>
          </p:spPr>
        </p:pic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9BB53E61-DAA2-AFE8-B7D1-034EE371AF8D}"/>
                </a:ext>
              </a:extLst>
            </p:cNvPr>
            <p:cNvSpPr/>
            <p:nvPr/>
          </p:nvSpPr>
          <p:spPr>
            <a:xfrm>
              <a:off x="3100920" y="14752511"/>
              <a:ext cx="43815" cy="229235"/>
            </a:xfrm>
            <a:custGeom>
              <a:avLst/>
              <a:gdLst/>
              <a:ahLst/>
              <a:cxnLst/>
              <a:rect l="l" t="t" r="r" b="b"/>
              <a:pathLst>
                <a:path w="43814" h="229234">
                  <a:moveTo>
                    <a:pt x="43573" y="0"/>
                  </a:moveTo>
                  <a:lnTo>
                    <a:pt x="0" y="0"/>
                  </a:lnTo>
                  <a:lnTo>
                    <a:pt x="0" y="229095"/>
                  </a:lnTo>
                  <a:lnTo>
                    <a:pt x="43573" y="229095"/>
                  </a:lnTo>
                  <a:lnTo>
                    <a:pt x="43573" y="0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>
            <a:extLst>
              <a:ext uri="{FF2B5EF4-FFF2-40B4-BE49-F238E27FC236}">
                <a16:creationId xmlns:a16="http://schemas.microsoft.com/office/drawing/2014/main" id="{4762EA39-117E-C270-E16B-EA1C01BAD681}"/>
              </a:ext>
            </a:extLst>
          </p:cNvPr>
          <p:cNvSpPr/>
          <p:nvPr/>
        </p:nvSpPr>
        <p:spPr>
          <a:xfrm>
            <a:off x="3213062" y="14752522"/>
            <a:ext cx="582930" cy="234315"/>
          </a:xfrm>
          <a:custGeom>
            <a:avLst/>
            <a:gdLst/>
            <a:ahLst/>
            <a:cxnLst/>
            <a:rect l="l" t="t" r="r" b="b"/>
            <a:pathLst>
              <a:path w="582929" h="234315">
                <a:moveTo>
                  <a:pt x="208915" y="229095"/>
                </a:moveTo>
                <a:lnTo>
                  <a:pt x="192112" y="181025"/>
                </a:lnTo>
                <a:lnTo>
                  <a:pt x="179222" y="144183"/>
                </a:lnTo>
                <a:lnTo>
                  <a:pt x="143814" y="42926"/>
                </a:lnTo>
                <a:lnTo>
                  <a:pt x="134569" y="16497"/>
                </a:lnTo>
                <a:lnTo>
                  <a:pt x="134569" y="144183"/>
                </a:lnTo>
                <a:lnTo>
                  <a:pt x="74015" y="144183"/>
                </a:lnTo>
                <a:lnTo>
                  <a:pt x="95161" y="78181"/>
                </a:lnTo>
                <a:lnTo>
                  <a:pt x="104775" y="42926"/>
                </a:lnTo>
                <a:lnTo>
                  <a:pt x="105689" y="46723"/>
                </a:lnTo>
                <a:lnTo>
                  <a:pt x="107988" y="55981"/>
                </a:lnTo>
                <a:lnTo>
                  <a:pt x="110998" y="67538"/>
                </a:lnTo>
                <a:lnTo>
                  <a:pt x="114071" y="78181"/>
                </a:lnTo>
                <a:lnTo>
                  <a:pt x="134569" y="144183"/>
                </a:lnTo>
                <a:lnTo>
                  <a:pt x="134569" y="16497"/>
                </a:lnTo>
                <a:lnTo>
                  <a:pt x="128803" y="0"/>
                </a:lnTo>
                <a:lnTo>
                  <a:pt x="80746" y="0"/>
                </a:lnTo>
                <a:lnTo>
                  <a:pt x="0" y="229095"/>
                </a:lnTo>
                <a:lnTo>
                  <a:pt x="47104" y="229095"/>
                </a:lnTo>
                <a:lnTo>
                  <a:pt x="62153" y="181025"/>
                </a:lnTo>
                <a:lnTo>
                  <a:pt x="144830" y="181025"/>
                </a:lnTo>
                <a:lnTo>
                  <a:pt x="160845" y="229095"/>
                </a:lnTo>
                <a:lnTo>
                  <a:pt x="208915" y="229095"/>
                </a:lnTo>
                <a:close/>
              </a:path>
              <a:path w="582929" h="234315">
                <a:moveTo>
                  <a:pt x="318820" y="64084"/>
                </a:moveTo>
                <a:lnTo>
                  <a:pt x="315518" y="63017"/>
                </a:lnTo>
                <a:lnTo>
                  <a:pt x="312026" y="62611"/>
                </a:lnTo>
                <a:lnTo>
                  <a:pt x="308571" y="62801"/>
                </a:lnTo>
                <a:lnTo>
                  <a:pt x="295529" y="64846"/>
                </a:lnTo>
                <a:lnTo>
                  <a:pt x="283946" y="70561"/>
                </a:lnTo>
                <a:lnTo>
                  <a:pt x="274586" y="79463"/>
                </a:lnTo>
                <a:lnTo>
                  <a:pt x="268198" y="90995"/>
                </a:lnTo>
                <a:lnTo>
                  <a:pt x="267233" y="90995"/>
                </a:lnTo>
                <a:lnTo>
                  <a:pt x="267233" y="64719"/>
                </a:lnTo>
                <a:lnTo>
                  <a:pt x="225259" y="64719"/>
                </a:lnTo>
                <a:lnTo>
                  <a:pt x="225259" y="229095"/>
                </a:lnTo>
                <a:lnTo>
                  <a:pt x="268833" y="229095"/>
                </a:lnTo>
                <a:lnTo>
                  <a:pt x="268833" y="148996"/>
                </a:lnTo>
                <a:lnTo>
                  <a:pt x="272478" y="126682"/>
                </a:lnTo>
                <a:lnTo>
                  <a:pt x="282651" y="111544"/>
                </a:lnTo>
                <a:lnTo>
                  <a:pt x="298157" y="103441"/>
                </a:lnTo>
                <a:lnTo>
                  <a:pt x="318820" y="102209"/>
                </a:lnTo>
                <a:lnTo>
                  <a:pt x="318820" y="64084"/>
                </a:lnTo>
                <a:close/>
              </a:path>
              <a:path w="582929" h="234315">
                <a:moveTo>
                  <a:pt x="423913" y="197053"/>
                </a:moveTo>
                <a:lnTo>
                  <a:pt x="411086" y="197053"/>
                </a:lnTo>
                <a:lnTo>
                  <a:pt x="409968" y="197192"/>
                </a:lnTo>
                <a:lnTo>
                  <a:pt x="399770" y="196100"/>
                </a:lnTo>
                <a:lnTo>
                  <a:pt x="394131" y="188937"/>
                </a:lnTo>
                <a:lnTo>
                  <a:pt x="395071" y="181025"/>
                </a:lnTo>
                <a:lnTo>
                  <a:pt x="395071" y="93560"/>
                </a:lnTo>
                <a:lnTo>
                  <a:pt x="423278" y="93560"/>
                </a:lnTo>
                <a:lnTo>
                  <a:pt x="423278" y="64719"/>
                </a:lnTo>
                <a:lnTo>
                  <a:pt x="395071" y="64719"/>
                </a:lnTo>
                <a:lnTo>
                  <a:pt x="395071" y="13449"/>
                </a:lnTo>
                <a:lnTo>
                  <a:pt x="352463" y="13449"/>
                </a:lnTo>
                <a:lnTo>
                  <a:pt x="352463" y="64719"/>
                </a:lnTo>
                <a:lnTo>
                  <a:pt x="329717" y="64719"/>
                </a:lnTo>
                <a:lnTo>
                  <a:pt x="329387" y="93560"/>
                </a:lnTo>
                <a:lnTo>
                  <a:pt x="352132" y="93560"/>
                </a:lnTo>
                <a:lnTo>
                  <a:pt x="352132" y="189674"/>
                </a:lnTo>
                <a:lnTo>
                  <a:pt x="356120" y="208953"/>
                </a:lnTo>
                <a:lnTo>
                  <a:pt x="366471" y="221043"/>
                </a:lnTo>
                <a:lnTo>
                  <a:pt x="380796" y="227304"/>
                </a:lnTo>
                <a:lnTo>
                  <a:pt x="396684" y="229095"/>
                </a:lnTo>
                <a:lnTo>
                  <a:pt x="423913" y="229095"/>
                </a:lnTo>
                <a:lnTo>
                  <a:pt x="423913" y="197053"/>
                </a:lnTo>
                <a:close/>
              </a:path>
              <a:path w="582929" h="234315">
                <a:moveTo>
                  <a:pt x="582841" y="181038"/>
                </a:moveTo>
                <a:lnTo>
                  <a:pt x="564172" y="142824"/>
                </a:lnTo>
                <a:lnTo>
                  <a:pt x="524840" y="129120"/>
                </a:lnTo>
                <a:lnTo>
                  <a:pt x="507885" y="125882"/>
                </a:lnTo>
                <a:lnTo>
                  <a:pt x="493395" y="121920"/>
                </a:lnTo>
                <a:lnTo>
                  <a:pt x="483285" y="116509"/>
                </a:lnTo>
                <a:lnTo>
                  <a:pt x="479501" y="108940"/>
                </a:lnTo>
                <a:lnTo>
                  <a:pt x="481266" y="101079"/>
                </a:lnTo>
                <a:lnTo>
                  <a:pt x="486587" y="95364"/>
                </a:lnTo>
                <a:lnTo>
                  <a:pt x="495452" y="91859"/>
                </a:lnTo>
                <a:lnTo>
                  <a:pt x="507860" y="90678"/>
                </a:lnTo>
                <a:lnTo>
                  <a:pt x="520573" y="91948"/>
                </a:lnTo>
                <a:lnTo>
                  <a:pt x="530250" y="96088"/>
                </a:lnTo>
                <a:lnTo>
                  <a:pt x="536740" y="103517"/>
                </a:lnTo>
                <a:lnTo>
                  <a:pt x="539902" y="114706"/>
                </a:lnTo>
                <a:lnTo>
                  <a:pt x="579310" y="114706"/>
                </a:lnTo>
                <a:lnTo>
                  <a:pt x="573024" y="92278"/>
                </a:lnTo>
                <a:lnTo>
                  <a:pt x="559079" y="75095"/>
                </a:lnTo>
                <a:lnTo>
                  <a:pt x="537629" y="64109"/>
                </a:lnTo>
                <a:lnTo>
                  <a:pt x="508825" y="60236"/>
                </a:lnTo>
                <a:lnTo>
                  <a:pt x="482447" y="63398"/>
                </a:lnTo>
                <a:lnTo>
                  <a:pt x="461137" y="73050"/>
                </a:lnTo>
                <a:lnTo>
                  <a:pt x="446887" y="89433"/>
                </a:lnTo>
                <a:lnTo>
                  <a:pt x="441693" y="112788"/>
                </a:lnTo>
                <a:lnTo>
                  <a:pt x="446659" y="134874"/>
                </a:lnTo>
                <a:lnTo>
                  <a:pt x="459790" y="148907"/>
                </a:lnTo>
                <a:lnTo>
                  <a:pt x="478459" y="157289"/>
                </a:lnTo>
                <a:lnTo>
                  <a:pt x="500011" y="162445"/>
                </a:lnTo>
                <a:lnTo>
                  <a:pt x="516318" y="165493"/>
                </a:lnTo>
                <a:lnTo>
                  <a:pt x="530186" y="169024"/>
                </a:lnTo>
                <a:lnTo>
                  <a:pt x="539813" y="174701"/>
                </a:lnTo>
                <a:lnTo>
                  <a:pt x="543433" y="184238"/>
                </a:lnTo>
                <a:lnTo>
                  <a:pt x="541426" y="192049"/>
                </a:lnTo>
                <a:lnTo>
                  <a:pt x="535571" y="198018"/>
                </a:lnTo>
                <a:lnTo>
                  <a:pt x="526122" y="201815"/>
                </a:lnTo>
                <a:lnTo>
                  <a:pt x="513321" y="203149"/>
                </a:lnTo>
                <a:lnTo>
                  <a:pt x="500710" y="202298"/>
                </a:lnTo>
                <a:lnTo>
                  <a:pt x="489775" y="196888"/>
                </a:lnTo>
                <a:lnTo>
                  <a:pt x="481634" y="187807"/>
                </a:lnTo>
                <a:lnTo>
                  <a:pt x="477418" y="175907"/>
                </a:lnTo>
                <a:lnTo>
                  <a:pt x="436892" y="175907"/>
                </a:lnTo>
                <a:lnTo>
                  <a:pt x="436575" y="175907"/>
                </a:lnTo>
                <a:lnTo>
                  <a:pt x="442937" y="199694"/>
                </a:lnTo>
                <a:lnTo>
                  <a:pt x="458038" y="217995"/>
                </a:lnTo>
                <a:lnTo>
                  <a:pt x="481672" y="229755"/>
                </a:lnTo>
                <a:lnTo>
                  <a:pt x="513626" y="233908"/>
                </a:lnTo>
                <a:lnTo>
                  <a:pt x="541743" y="230289"/>
                </a:lnTo>
                <a:lnTo>
                  <a:pt x="563613" y="219837"/>
                </a:lnTo>
                <a:lnTo>
                  <a:pt x="577786" y="203212"/>
                </a:lnTo>
                <a:lnTo>
                  <a:pt x="582841" y="1810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>
            <a:extLst>
              <a:ext uri="{FF2B5EF4-FFF2-40B4-BE49-F238E27FC236}">
                <a16:creationId xmlns:a16="http://schemas.microsoft.com/office/drawing/2014/main" id="{B5DFE706-6F14-C75B-B5DD-5899E96FADB9}"/>
              </a:ext>
            </a:extLst>
          </p:cNvPr>
          <p:cNvSpPr txBox="1"/>
          <p:nvPr/>
        </p:nvSpPr>
        <p:spPr>
          <a:xfrm>
            <a:off x="5187949" y="14524798"/>
            <a:ext cx="3988435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Tiusdam</a:t>
            </a:r>
            <a:r>
              <a:rPr sz="9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ime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quuntium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asitibu.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484630">
              <a:lnSpc>
                <a:spcPts val="1200"/>
              </a:lnSpc>
              <a:spcBef>
                <a:spcPts val="30"/>
              </a:spcBef>
            </a:pPr>
            <a:r>
              <a:rPr sz="9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</a:t>
            </a:r>
            <a:r>
              <a:rPr sz="9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College</a:t>
            </a:r>
            <a:r>
              <a:rPr sz="9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9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Optates</a:t>
            </a:r>
            <a:r>
              <a:rPr sz="9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</a:t>
            </a:r>
            <a:r>
              <a:rPr sz="9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Sincton </a:t>
            </a:r>
            <a:r>
              <a:rPr sz="1000" spc="-35" dirty="0">
                <a:solidFill>
                  <a:srgbClr val="231F20"/>
                </a:solidFill>
                <a:latin typeface="Arial"/>
                <a:cs typeface="Arial"/>
                <a:hlinkClick r:id="rId6"/>
              </a:rPr>
              <a:t>email@rit.edu</a:t>
            </a:r>
            <a:r>
              <a:rPr sz="1000" spc="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45" dirty="0">
                <a:solidFill>
                  <a:srgbClr val="F86901"/>
                </a:solidFill>
                <a:latin typeface="Arial"/>
                <a:cs typeface="Arial"/>
              </a:rPr>
              <a:t>|</a:t>
            </a:r>
            <a:r>
              <a:rPr sz="1000" spc="-114" dirty="0">
                <a:solidFill>
                  <a:srgbClr val="F86901"/>
                </a:solidFill>
                <a:latin typeface="Arial"/>
                <a:cs typeface="Arial"/>
              </a:rPr>
              <a:t> </a:t>
            </a:r>
            <a:r>
              <a:rPr lang="en-US" sz="1000" spc="-114" dirty="0">
                <a:solidFill>
                  <a:srgbClr val="F86901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web</a:t>
            </a:r>
            <a:r>
              <a:rPr sz="1000" spc="-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r>
              <a:rPr sz="1000" spc="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45" dirty="0">
                <a:solidFill>
                  <a:srgbClr val="F86901"/>
                </a:solidFill>
                <a:latin typeface="Arial"/>
                <a:cs typeface="Arial"/>
              </a:rPr>
              <a:t>|</a:t>
            </a:r>
            <a:r>
              <a:rPr sz="1000" spc="-114" dirty="0">
                <a:solidFill>
                  <a:srgbClr val="FE6B00"/>
                </a:solidFill>
                <a:latin typeface="Arial"/>
                <a:cs typeface="Arial"/>
              </a:rPr>
              <a:t> </a:t>
            </a:r>
            <a:r>
              <a:rPr lang="en-US" sz="1000" spc="-114" dirty="0">
                <a:solidFill>
                  <a:srgbClr val="FE6B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585-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475-4357</a:t>
            </a:r>
            <a:endParaRPr sz="1000" dirty="0">
              <a:latin typeface="Arial"/>
              <a:cs typeface="Arial"/>
            </a:endParaRPr>
          </a:p>
        </p:txBody>
      </p:sp>
      <p:grpSp>
        <p:nvGrpSpPr>
          <p:cNvPr id="35" name="Graphic 22">
            <a:extLst>
              <a:ext uri="{FF2B5EF4-FFF2-40B4-BE49-F238E27FC236}">
                <a16:creationId xmlns:a16="http://schemas.microsoft.com/office/drawing/2014/main" id="{6C4BF103-BC52-5573-9CA4-FB8D47ABB663}"/>
              </a:ext>
            </a:extLst>
          </p:cNvPr>
          <p:cNvGrpSpPr/>
          <p:nvPr/>
        </p:nvGrpSpPr>
        <p:grpSpPr>
          <a:xfrm>
            <a:off x="945437" y="14585346"/>
            <a:ext cx="1048435" cy="396172"/>
            <a:chOff x="2728880" y="3418045"/>
            <a:chExt cx="3190208" cy="1205483"/>
          </a:xfrm>
          <a:solidFill>
            <a:srgbClr val="F86901"/>
          </a:solidFill>
        </p:grpSpPr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97449328-2B8A-7BFA-7C33-857B7DE34956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64E1707A-781B-8003-6F5B-A29C3DD05281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653801D7-9AD7-4AC2-83D7-B1F2A0FA6424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1" name="object 2">
            <a:extLst>
              <a:ext uri="{FF2B5EF4-FFF2-40B4-BE49-F238E27FC236}">
                <a16:creationId xmlns:a16="http://schemas.microsoft.com/office/drawing/2014/main" id="{47765C7D-3949-F78D-6E40-A8BC65D7B7B6}"/>
              </a:ext>
            </a:extLst>
          </p:cNvPr>
          <p:cNvSpPr txBox="1"/>
          <p:nvPr/>
        </p:nvSpPr>
        <p:spPr>
          <a:xfrm>
            <a:off x="5187950" y="6858000"/>
            <a:ext cx="3959860" cy="65505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7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Acea</a:t>
            </a:r>
            <a:r>
              <a:rPr sz="14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sz="14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4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eris</a:t>
            </a:r>
            <a:r>
              <a:rPr sz="14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rae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421640">
              <a:lnSpc>
                <a:spcPts val="1560"/>
              </a:lnSpc>
              <a:spcBef>
                <a:spcPts val="40"/>
              </a:spcBef>
            </a:pP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Poris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eossimet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qesserio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nserate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explanuatem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facess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rro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magnimin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consedit.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marR="118110" indent="-152400">
              <a:lnSpc>
                <a:spcPct val="100000"/>
              </a:lnSpc>
              <a:buChar char="•"/>
              <a:tabLst>
                <a:tab pos="177800" algn="l"/>
              </a:tabLst>
            </a:pP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adis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volmos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perferfeectem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volorum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venit,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maximendae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231F20"/>
              </a:buClr>
              <a:buFont typeface="Arial"/>
              <a:buChar char="•"/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marR="274955" indent="-152400">
              <a:lnSpc>
                <a:spcPct val="100000"/>
              </a:lnSpc>
              <a:buChar char="•"/>
              <a:tabLst>
                <a:tab pos="177800" algn="l"/>
              </a:tabLst>
            </a:pP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Officiminum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etuscid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molorio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bercidel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ipienditatem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occum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sz="13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magnim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231F20"/>
              </a:buClr>
              <a:buFont typeface="Arial"/>
              <a:buChar char="•"/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marR="210820" indent="-152400">
              <a:lnSpc>
                <a:spcPct val="100000"/>
              </a:lnSpc>
              <a:buChar char="•"/>
              <a:tabLst>
                <a:tab pos="177800" algn="l"/>
              </a:tabLst>
            </a:pP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Ipiditium</a:t>
            </a:r>
            <a:r>
              <a:rPr sz="13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simaxim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erferum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illamperferi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sape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lautae.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Nequisciat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omniand</a:t>
            </a:r>
            <a:r>
              <a:rPr sz="13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ebitem.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Itassim</a:t>
            </a:r>
            <a:r>
              <a:rPr sz="13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nientiasinim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ipsunt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231F20"/>
              </a:buClr>
              <a:buFont typeface="Arial"/>
              <a:buChar char="•"/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marR="126364" indent="-152400">
              <a:lnSpc>
                <a:spcPct val="100000"/>
              </a:lnSpc>
              <a:buChar char="•"/>
              <a:tabLst>
                <a:tab pos="177800" algn="l"/>
              </a:tabLst>
            </a:pP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Dolorror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rero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quatqui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sz="1300" spc="-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cullesequi</a:t>
            </a:r>
            <a:r>
              <a:rPr sz="13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am,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quatia</a:t>
            </a:r>
            <a:r>
              <a:rPr sz="13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desenis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atur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</a:t>
            </a:r>
            <a:r>
              <a:rPr sz="1300" spc="-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670"/>
              </a:lnSpc>
            </a:pPr>
            <a:r>
              <a:rPr sz="1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 quas modis </a:t>
            </a:r>
            <a:r>
              <a:rPr sz="14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dolorunt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ts val="1560"/>
              </a:lnSpc>
              <a:spcBef>
                <a:spcPts val="40"/>
              </a:spcBef>
            </a:pP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Acimin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reperorepel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adiatet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alicieni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natio.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est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quunt,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6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sinatiis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doloressint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volupiet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apit ut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odiciam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300" spc="-114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omnimin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ctibus,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sz="1300" spc="-114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lique</a:t>
            </a:r>
            <a:r>
              <a:rPr sz="1300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dolecvoluptia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quatemos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perferferum</a:t>
            </a:r>
            <a:r>
              <a:rPr sz="1300" spc="-9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illam</a:t>
            </a:r>
            <a:r>
              <a:rPr sz="1300" spc="-9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sz="1300" spc="-9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estiorectis</a:t>
            </a:r>
            <a:r>
              <a:rPr sz="1300" spc="-9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elitam,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odit,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esserio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nserate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explandit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fugitior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sdandae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anis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elici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ipita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debauatqui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volest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</a:t>
            </a:r>
            <a:r>
              <a:rPr sz="1300" spc="-1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peratiis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audis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300" spc="-10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veruauatmqatiis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doloressint</a:t>
            </a:r>
            <a:r>
              <a:rPr sz="1300"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volupiet et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odiciam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5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omnimin</a:t>
            </a:r>
            <a:r>
              <a:rPr sz="1300" spc="-1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ctibu.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5">
              <a:lnSpc>
                <a:spcPct val="100000"/>
              </a:lnSpc>
            </a:pP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5">
              <a:lnSpc>
                <a:spcPts val="1520"/>
              </a:lnSpc>
              <a:spcBef>
                <a:spcPts val="20"/>
              </a:spcBef>
            </a:pP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3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3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13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5">
              <a:lnSpc>
                <a:spcPts val="1639"/>
              </a:lnSpc>
            </a:pPr>
            <a:r>
              <a:rPr sz="14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webaddress.rit.edu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bject 3">
            <a:extLst>
              <a:ext uri="{FF2B5EF4-FFF2-40B4-BE49-F238E27FC236}">
                <a16:creationId xmlns:a16="http://schemas.microsoft.com/office/drawing/2014/main" id="{A97D5521-F790-3F16-0806-8CA21901286B}"/>
              </a:ext>
            </a:extLst>
          </p:cNvPr>
          <p:cNvSpPr/>
          <p:nvPr/>
        </p:nvSpPr>
        <p:spPr>
          <a:xfrm>
            <a:off x="5203456" y="12465710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89" h="935990">
                <a:moveTo>
                  <a:pt x="935456" y="0"/>
                </a:moveTo>
                <a:lnTo>
                  <a:pt x="0" y="0"/>
                </a:lnTo>
                <a:lnTo>
                  <a:pt x="0" y="935456"/>
                </a:lnTo>
                <a:lnTo>
                  <a:pt x="935456" y="935456"/>
                </a:lnTo>
                <a:lnTo>
                  <a:pt x="935456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3" name="object 2">
            <a:extLst>
              <a:ext uri="{FF2B5EF4-FFF2-40B4-BE49-F238E27FC236}">
                <a16:creationId xmlns:a16="http://schemas.microsoft.com/office/drawing/2014/main" id="{B37929A6-62E5-C6C9-EDBC-89647B8B8E32}"/>
              </a:ext>
            </a:extLst>
          </p:cNvPr>
          <p:cNvSpPr txBox="1"/>
          <p:nvPr/>
        </p:nvSpPr>
        <p:spPr>
          <a:xfrm>
            <a:off x="901700" y="5393891"/>
            <a:ext cx="7680325" cy="1090042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4000"/>
              </a:lnSpc>
              <a:spcBef>
                <a:spcPts val="500"/>
              </a:spcBef>
            </a:pP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sz="34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r>
              <a:rPr sz="34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r>
              <a:rPr sz="34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spc="-1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digendit</a:t>
            </a:r>
            <a:r>
              <a:rPr sz="34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34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</a:t>
            </a:r>
            <a:r>
              <a:rPr sz="34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</a:t>
            </a:r>
            <a:r>
              <a:rPr sz="34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harum</a:t>
            </a:r>
            <a:r>
              <a:rPr sz="34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estis</a:t>
            </a:r>
            <a:r>
              <a:rPr sz="34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sz="34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ipsunt</a:t>
            </a:r>
            <a:r>
              <a:rPr sz="34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remperia.</a:t>
            </a:r>
            <a:endParaRPr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1F05AB9-C5D1-FFE7-BDA5-9D88BAB536AF}"/>
              </a:ext>
            </a:extLst>
          </p:cNvPr>
          <p:cNvSpPr txBox="1">
            <a:spLocks/>
          </p:cNvSpPr>
          <p:nvPr/>
        </p:nvSpPr>
        <p:spPr>
          <a:xfrm>
            <a:off x="911707" y="6892041"/>
            <a:ext cx="3946042" cy="271119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847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811</Words>
  <Application>Microsoft Macintosh PowerPoint</Application>
  <PresentationFormat>Custom</PresentationFormat>
  <Paragraphs>63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Neue Haas Grotesk Display Pro 45 Light</vt:lpstr>
      <vt:lpstr>Arial</vt:lpstr>
      <vt:lpstr>Office Theme</vt:lpstr>
      <vt:lpstr>CLA-ITDL 150</vt:lpstr>
      <vt:lpstr>CLA-ITDL 150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3</cp:revision>
  <dcterms:created xsi:type="dcterms:W3CDTF">2025-07-15T16:02:00Z</dcterms:created>
  <dcterms:modified xsi:type="dcterms:W3CDTF">2025-07-15T20:03:46Z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2025-07-15T00:00:00Z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2025-07-15T00:00:00Z</vt:filetime>
  </property>
  <property fmtid="{D5CDD505-2E9C-101B-9397-08002B2CF9AE}" pid="5" name="Producer">
    <vt:lpwstr>Adobe PDF Library 17.0</vt:lpwstr>
  </property>
</Properties>
</file>