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2"/>
    <p:sldId id="271" r:id="rId3"/>
    <p:sldId id="258" r:id="rId4"/>
    <p:sldId id="272" r:id="rId5"/>
    <p:sldId id="259" r:id="rId6"/>
    <p:sldId id="256" r:id="rId7"/>
    <p:sldId id="260" r:id="rId8"/>
    <p:sldId id="273" r:id="rId9"/>
    <p:sldId id="262" r:id="rId10"/>
    <p:sldId id="263" r:id="rId11"/>
    <p:sldId id="275" r:id="rId12"/>
    <p:sldId id="261" r:id="rId13"/>
    <p:sldId id="276" r:id="rId14"/>
    <p:sldId id="277" r:id="rId15"/>
    <p:sldId id="267" r:id="rId16"/>
    <p:sldId id="268" r:id="rId17"/>
    <p:sldId id="269" r:id="rId18"/>
  </p:sldIdLst>
  <p:sldSz cx="6400800" cy="4572000"/>
  <p:notesSz cx="6400800" cy="4572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69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8"/>
    <p:restoredTop sz="94732"/>
  </p:normalViewPr>
  <p:slideViewPr>
    <p:cSldViewPr>
      <p:cViewPr varScale="1">
        <p:scale>
          <a:sx n="263" d="100"/>
          <a:sy n="263" d="100"/>
        </p:scale>
        <p:origin x="1272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0060" y="1417320"/>
            <a:ext cx="5440680" cy="960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50" b="0" i="0">
                <a:solidFill>
                  <a:schemeClr val="bg1"/>
                </a:solidFill>
                <a:latin typeface="NeueHaasGroteskDisp Pro Md"/>
                <a:cs typeface="NeueHaasGroteskDisp Pro M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60120" y="2560320"/>
            <a:ext cx="4480560" cy="1143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0">
                <a:solidFill>
                  <a:schemeClr val="bg1"/>
                </a:solidFill>
                <a:latin typeface="NeueHaasGroteskDisp Pro Md"/>
                <a:cs typeface="NeueHaasGroteskDisp Pro M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0">
                <a:solidFill>
                  <a:schemeClr val="bg1"/>
                </a:solidFill>
                <a:latin typeface="NeueHaasGroteskDisp Pro Md"/>
                <a:cs typeface="NeueHaasGroteskDisp Pro M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20040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296412" y="1051560"/>
            <a:ext cx="2784348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6400800" cy="4572000"/>
          </a:xfrm>
          <a:custGeom>
            <a:avLst/>
            <a:gdLst/>
            <a:ahLst/>
            <a:cxnLst/>
            <a:rect l="l" t="t" r="r" b="b"/>
            <a:pathLst>
              <a:path w="6400800" h="4572000">
                <a:moveTo>
                  <a:pt x="6400800" y="0"/>
                </a:moveTo>
                <a:lnTo>
                  <a:pt x="0" y="0"/>
                </a:lnTo>
                <a:lnTo>
                  <a:pt x="0" y="4572000"/>
                </a:lnTo>
                <a:lnTo>
                  <a:pt x="6400800" y="4572000"/>
                </a:lnTo>
                <a:lnTo>
                  <a:pt x="6400800" y="0"/>
                </a:lnTo>
                <a:close/>
              </a:path>
            </a:pathLst>
          </a:custGeom>
          <a:solidFill>
            <a:srgbClr val="F869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731781" y="2034287"/>
            <a:ext cx="0" cy="511809"/>
          </a:xfrm>
          <a:custGeom>
            <a:avLst/>
            <a:gdLst/>
            <a:ahLst/>
            <a:cxnLst/>
            <a:rect l="l" t="t" r="r" b="b"/>
            <a:pathLst>
              <a:path h="511810">
                <a:moveTo>
                  <a:pt x="0" y="0"/>
                </a:moveTo>
                <a:lnTo>
                  <a:pt x="0" y="511556"/>
                </a:lnTo>
              </a:path>
            </a:pathLst>
          </a:custGeom>
          <a:ln w="802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16152" y="2034374"/>
            <a:ext cx="508000" cy="511809"/>
          </a:xfrm>
          <a:custGeom>
            <a:avLst/>
            <a:gdLst/>
            <a:ahLst/>
            <a:cxnLst/>
            <a:rect l="l" t="t" r="r" b="b"/>
            <a:pathLst>
              <a:path w="508000" h="511810">
                <a:moveTo>
                  <a:pt x="507517" y="480250"/>
                </a:moveTo>
                <a:lnTo>
                  <a:pt x="463232" y="469074"/>
                </a:lnTo>
                <a:lnTo>
                  <a:pt x="432041" y="441871"/>
                </a:lnTo>
                <a:lnTo>
                  <a:pt x="281025" y="268490"/>
                </a:lnTo>
                <a:lnTo>
                  <a:pt x="334657" y="253098"/>
                </a:lnTo>
                <a:lnTo>
                  <a:pt x="375107" y="223647"/>
                </a:lnTo>
                <a:lnTo>
                  <a:pt x="400659" y="181902"/>
                </a:lnTo>
                <a:lnTo>
                  <a:pt x="409562" y="129616"/>
                </a:lnTo>
                <a:lnTo>
                  <a:pt x="406095" y="96126"/>
                </a:lnTo>
                <a:lnTo>
                  <a:pt x="377583" y="42037"/>
                </a:lnTo>
                <a:lnTo>
                  <a:pt x="329526" y="13335"/>
                </a:lnTo>
                <a:lnTo>
                  <a:pt x="329704" y="13335"/>
                </a:lnTo>
                <a:lnTo>
                  <a:pt x="313575" y="9093"/>
                </a:lnTo>
                <a:lnTo>
                  <a:pt x="313575" y="140258"/>
                </a:lnTo>
                <a:lnTo>
                  <a:pt x="311124" y="172631"/>
                </a:lnTo>
                <a:lnTo>
                  <a:pt x="290664" y="216827"/>
                </a:lnTo>
                <a:lnTo>
                  <a:pt x="249859" y="237363"/>
                </a:lnTo>
                <a:lnTo>
                  <a:pt x="194246" y="242557"/>
                </a:lnTo>
                <a:lnTo>
                  <a:pt x="161950" y="242735"/>
                </a:lnTo>
                <a:lnTo>
                  <a:pt x="158242" y="242735"/>
                </a:lnTo>
                <a:lnTo>
                  <a:pt x="158153" y="54559"/>
                </a:lnTo>
                <a:lnTo>
                  <a:pt x="158064" y="49530"/>
                </a:lnTo>
                <a:lnTo>
                  <a:pt x="157937" y="43218"/>
                </a:lnTo>
                <a:lnTo>
                  <a:pt x="157873" y="39484"/>
                </a:lnTo>
                <a:lnTo>
                  <a:pt x="164020" y="36652"/>
                </a:lnTo>
                <a:lnTo>
                  <a:pt x="170129" y="35699"/>
                </a:lnTo>
                <a:lnTo>
                  <a:pt x="180238" y="35458"/>
                </a:lnTo>
                <a:lnTo>
                  <a:pt x="194538" y="35699"/>
                </a:lnTo>
                <a:lnTo>
                  <a:pt x="193052" y="35699"/>
                </a:lnTo>
                <a:lnTo>
                  <a:pt x="209067" y="36258"/>
                </a:lnTo>
                <a:lnTo>
                  <a:pt x="211620" y="36258"/>
                </a:lnTo>
                <a:lnTo>
                  <a:pt x="254876" y="43218"/>
                </a:lnTo>
                <a:lnTo>
                  <a:pt x="286893" y="63474"/>
                </a:lnTo>
                <a:lnTo>
                  <a:pt x="306755" y="96126"/>
                </a:lnTo>
                <a:lnTo>
                  <a:pt x="313575" y="140258"/>
                </a:lnTo>
                <a:lnTo>
                  <a:pt x="313575" y="9093"/>
                </a:lnTo>
                <a:lnTo>
                  <a:pt x="268693" y="1460"/>
                </a:lnTo>
                <a:lnTo>
                  <a:pt x="231254" y="0"/>
                </a:lnTo>
                <a:lnTo>
                  <a:pt x="135001" y="3048"/>
                </a:lnTo>
                <a:lnTo>
                  <a:pt x="3975" y="0"/>
                </a:lnTo>
                <a:lnTo>
                  <a:pt x="0" y="0"/>
                </a:lnTo>
                <a:lnTo>
                  <a:pt x="0" y="31711"/>
                </a:lnTo>
                <a:lnTo>
                  <a:pt x="6311" y="31711"/>
                </a:lnTo>
                <a:lnTo>
                  <a:pt x="24599" y="32004"/>
                </a:lnTo>
                <a:lnTo>
                  <a:pt x="64757" y="54559"/>
                </a:lnTo>
                <a:lnTo>
                  <a:pt x="70548" y="102146"/>
                </a:lnTo>
                <a:lnTo>
                  <a:pt x="71196" y="385229"/>
                </a:lnTo>
                <a:lnTo>
                  <a:pt x="70535" y="410730"/>
                </a:lnTo>
                <a:lnTo>
                  <a:pt x="64744" y="456806"/>
                </a:lnTo>
                <a:lnTo>
                  <a:pt x="40513" y="476834"/>
                </a:lnTo>
                <a:lnTo>
                  <a:pt x="40259" y="476834"/>
                </a:lnTo>
                <a:lnTo>
                  <a:pt x="22313" y="479323"/>
                </a:lnTo>
                <a:lnTo>
                  <a:pt x="19964" y="479323"/>
                </a:lnTo>
                <a:lnTo>
                  <a:pt x="1714" y="479679"/>
                </a:lnTo>
                <a:lnTo>
                  <a:pt x="0" y="479679"/>
                </a:lnTo>
                <a:lnTo>
                  <a:pt x="0" y="511403"/>
                </a:lnTo>
                <a:lnTo>
                  <a:pt x="117563" y="508292"/>
                </a:lnTo>
                <a:lnTo>
                  <a:pt x="118668" y="508292"/>
                </a:lnTo>
                <a:lnTo>
                  <a:pt x="229616" y="511416"/>
                </a:lnTo>
                <a:lnTo>
                  <a:pt x="229616" y="508292"/>
                </a:lnTo>
                <a:lnTo>
                  <a:pt x="229616" y="502564"/>
                </a:lnTo>
                <a:lnTo>
                  <a:pt x="229616" y="479679"/>
                </a:lnTo>
                <a:lnTo>
                  <a:pt x="226326" y="479679"/>
                </a:lnTo>
                <a:lnTo>
                  <a:pt x="205270" y="479323"/>
                </a:lnTo>
                <a:lnTo>
                  <a:pt x="164884" y="456806"/>
                </a:lnTo>
                <a:lnTo>
                  <a:pt x="159143" y="412394"/>
                </a:lnTo>
                <a:lnTo>
                  <a:pt x="158242" y="277469"/>
                </a:lnTo>
                <a:lnTo>
                  <a:pt x="175183" y="278345"/>
                </a:lnTo>
                <a:lnTo>
                  <a:pt x="186004" y="281368"/>
                </a:lnTo>
                <a:lnTo>
                  <a:pt x="194259" y="287616"/>
                </a:lnTo>
                <a:lnTo>
                  <a:pt x="203492" y="298234"/>
                </a:lnTo>
                <a:lnTo>
                  <a:pt x="209245" y="305168"/>
                </a:lnTo>
                <a:lnTo>
                  <a:pt x="212801" y="309257"/>
                </a:lnTo>
                <a:lnTo>
                  <a:pt x="375894" y="511416"/>
                </a:lnTo>
                <a:lnTo>
                  <a:pt x="391985" y="510654"/>
                </a:lnTo>
                <a:lnTo>
                  <a:pt x="427659" y="508609"/>
                </a:lnTo>
                <a:lnTo>
                  <a:pt x="434860" y="508292"/>
                </a:lnTo>
                <a:lnTo>
                  <a:pt x="507517" y="511467"/>
                </a:lnTo>
                <a:lnTo>
                  <a:pt x="507517" y="508292"/>
                </a:lnTo>
                <a:lnTo>
                  <a:pt x="507517" y="502564"/>
                </a:lnTo>
                <a:lnTo>
                  <a:pt x="507517" y="480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790598" y="2034387"/>
            <a:ext cx="233045" cy="511809"/>
          </a:xfrm>
          <a:custGeom>
            <a:avLst/>
            <a:gdLst/>
            <a:ahLst/>
            <a:cxnLst/>
            <a:rect l="l" t="t" r="r" b="b"/>
            <a:pathLst>
              <a:path w="233044" h="511810">
                <a:moveTo>
                  <a:pt x="232664" y="0"/>
                </a:moveTo>
                <a:lnTo>
                  <a:pt x="228244" y="0"/>
                </a:lnTo>
                <a:lnTo>
                  <a:pt x="113766" y="3035"/>
                </a:lnTo>
                <a:lnTo>
                  <a:pt x="4394" y="0"/>
                </a:lnTo>
                <a:lnTo>
                  <a:pt x="0" y="0"/>
                </a:lnTo>
                <a:lnTo>
                  <a:pt x="0" y="31699"/>
                </a:lnTo>
                <a:lnTo>
                  <a:pt x="4330" y="31699"/>
                </a:lnTo>
                <a:lnTo>
                  <a:pt x="22529" y="32067"/>
                </a:lnTo>
                <a:lnTo>
                  <a:pt x="63309" y="51676"/>
                </a:lnTo>
                <a:lnTo>
                  <a:pt x="71970" y="102895"/>
                </a:lnTo>
                <a:lnTo>
                  <a:pt x="72732" y="130009"/>
                </a:lnTo>
                <a:lnTo>
                  <a:pt x="72732" y="381304"/>
                </a:lnTo>
                <a:lnTo>
                  <a:pt x="69799" y="436105"/>
                </a:lnTo>
                <a:lnTo>
                  <a:pt x="40373" y="476732"/>
                </a:lnTo>
                <a:lnTo>
                  <a:pt x="4330" y="479602"/>
                </a:lnTo>
                <a:lnTo>
                  <a:pt x="0" y="479602"/>
                </a:lnTo>
                <a:lnTo>
                  <a:pt x="0" y="511403"/>
                </a:lnTo>
                <a:lnTo>
                  <a:pt x="118897" y="508266"/>
                </a:lnTo>
                <a:lnTo>
                  <a:pt x="231952" y="511403"/>
                </a:lnTo>
                <a:lnTo>
                  <a:pt x="232664" y="511403"/>
                </a:lnTo>
                <a:lnTo>
                  <a:pt x="232664" y="508266"/>
                </a:lnTo>
                <a:lnTo>
                  <a:pt x="232664" y="502551"/>
                </a:lnTo>
                <a:lnTo>
                  <a:pt x="232664" y="479602"/>
                </a:lnTo>
                <a:lnTo>
                  <a:pt x="228333" y="479602"/>
                </a:lnTo>
                <a:lnTo>
                  <a:pt x="177076" y="469912"/>
                </a:lnTo>
                <a:lnTo>
                  <a:pt x="160680" y="408419"/>
                </a:lnTo>
                <a:lnTo>
                  <a:pt x="159918" y="381304"/>
                </a:lnTo>
                <a:lnTo>
                  <a:pt x="159918" y="130009"/>
                </a:lnTo>
                <a:lnTo>
                  <a:pt x="162839" y="75234"/>
                </a:lnTo>
                <a:lnTo>
                  <a:pt x="192239" y="34582"/>
                </a:lnTo>
                <a:lnTo>
                  <a:pt x="228333" y="31699"/>
                </a:lnTo>
                <a:lnTo>
                  <a:pt x="232664" y="31699"/>
                </a:lnTo>
                <a:lnTo>
                  <a:pt x="232664" y="8763"/>
                </a:lnTo>
                <a:lnTo>
                  <a:pt x="232664" y="3035"/>
                </a:lnTo>
                <a:lnTo>
                  <a:pt x="2326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092312" y="2034387"/>
            <a:ext cx="478790" cy="511809"/>
          </a:xfrm>
          <a:custGeom>
            <a:avLst/>
            <a:gdLst/>
            <a:ahLst/>
            <a:cxnLst/>
            <a:rect l="l" t="t" r="r" b="b"/>
            <a:pathLst>
              <a:path w="478789" h="511810">
                <a:moveTo>
                  <a:pt x="478561" y="0"/>
                </a:moveTo>
                <a:lnTo>
                  <a:pt x="0" y="0"/>
                </a:lnTo>
                <a:lnTo>
                  <a:pt x="0" y="132676"/>
                </a:lnTo>
                <a:lnTo>
                  <a:pt x="31559" y="132676"/>
                </a:lnTo>
                <a:lnTo>
                  <a:pt x="31699" y="128612"/>
                </a:lnTo>
                <a:lnTo>
                  <a:pt x="32410" y="124015"/>
                </a:lnTo>
                <a:lnTo>
                  <a:pt x="39700" y="78016"/>
                </a:lnTo>
                <a:lnTo>
                  <a:pt x="60045" y="51130"/>
                </a:lnTo>
                <a:lnTo>
                  <a:pt x="93802" y="40436"/>
                </a:lnTo>
                <a:lnTo>
                  <a:pt x="142011" y="38519"/>
                </a:lnTo>
                <a:lnTo>
                  <a:pt x="163334" y="38519"/>
                </a:lnTo>
                <a:lnTo>
                  <a:pt x="195897" y="50584"/>
                </a:lnTo>
                <a:lnTo>
                  <a:pt x="195897" y="403466"/>
                </a:lnTo>
                <a:lnTo>
                  <a:pt x="183159" y="459816"/>
                </a:lnTo>
                <a:lnTo>
                  <a:pt x="115773" y="479615"/>
                </a:lnTo>
                <a:lnTo>
                  <a:pt x="111620" y="479780"/>
                </a:lnTo>
                <a:lnTo>
                  <a:pt x="111620" y="511390"/>
                </a:lnTo>
                <a:lnTo>
                  <a:pt x="112420" y="511390"/>
                </a:lnTo>
                <a:lnTo>
                  <a:pt x="236601" y="508266"/>
                </a:lnTo>
                <a:lnTo>
                  <a:pt x="367055" y="511390"/>
                </a:lnTo>
                <a:lnTo>
                  <a:pt x="367055" y="508266"/>
                </a:lnTo>
                <a:lnTo>
                  <a:pt x="367055" y="502564"/>
                </a:lnTo>
                <a:lnTo>
                  <a:pt x="367055" y="479780"/>
                </a:lnTo>
                <a:lnTo>
                  <a:pt x="362902" y="479615"/>
                </a:lnTo>
                <a:lnTo>
                  <a:pt x="319633" y="473722"/>
                </a:lnTo>
                <a:lnTo>
                  <a:pt x="295503" y="459816"/>
                </a:lnTo>
                <a:lnTo>
                  <a:pt x="285038" y="436778"/>
                </a:lnTo>
                <a:lnTo>
                  <a:pt x="282765" y="403466"/>
                </a:lnTo>
                <a:lnTo>
                  <a:pt x="282765" y="51130"/>
                </a:lnTo>
                <a:lnTo>
                  <a:pt x="317919" y="38519"/>
                </a:lnTo>
                <a:lnTo>
                  <a:pt x="346519" y="38519"/>
                </a:lnTo>
                <a:lnTo>
                  <a:pt x="392315" y="42887"/>
                </a:lnTo>
                <a:lnTo>
                  <a:pt x="439737" y="85407"/>
                </a:lnTo>
                <a:lnTo>
                  <a:pt x="446989" y="128612"/>
                </a:lnTo>
                <a:lnTo>
                  <a:pt x="447230" y="132676"/>
                </a:lnTo>
                <a:lnTo>
                  <a:pt x="478561" y="132676"/>
                </a:lnTo>
                <a:lnTo>
                  <a:pt x="478561" y="124015"/>
                </a:lnTo>
                <a:lnTo>
                  <a:pt x="478561" y="8661"/>
                </a:lnTo>
                <a:lnTo>
                  <a:pt x="4785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0">
                <a:solidFill>
                  <a:schemeClr val="bg1"/>
                </a:solidFill>
                <a:latin typeface="NeueHaasGroteskDisp Pro Md"/>
                <a:cs typeface="NeueHaasGroteskDisp Pro M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62078" y="1947555"/>
            <a:ext cx="2407920" cy="6616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50" b="0" i="0">
                <a:solidFill>
                  <a:schemeClr val="bg1"/>
                </a:solidFill>
                <a:latin typeface="NeueHaasGroteskDisp Pro Md"/>
                <a:cs typeface="NeueHaasGroteskDisp Pro M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0040" y="1051560"/>
            <a:ext cx="5760720" cy="3017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176272" y="4251960"/>
            <a:ext cx="2048256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20040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608576" y="4251960"/>
            <a:ext cx="1472184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orange letters&#10;&#10;Description automatically generated">
            <a:extLst>
              <a:ext uri="{FF2B5EF4-FFF2-40B4-BE49-F238E27FC236}">
                <a16:creationId xmlns:a16="http://schemas.microsoft.com/office/drawing/2014/main" id="{050C1764-4537-C94C-C812-B4B6C3F9C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6" t="40175" r="17786" b="41813"/>
          <a:stretch/>
        </p:blipFill>
        <p:spPr>
          <a:xfrm>
            <a:off x="1066800" y="1828801"/>
            <a:ext cx="41910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33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544"/>
            <a:ext cx="6400800" cy="4572000"/>
          </a:xfrm>
          <a:custGeom>
            <a:avLst/>
            <a:gdLst/>
            <a:ahLst/>
            <a:cxnLst/>
            <a:rect l="l" t="t" r="r" b="b"/>
            <a:pathLst>
              <a:path w="6400800" h="4572000">
                <a:moveTo>
                  <a:pt x="6400800" y="0"/>
                </a:moveTo>
                <a:lnTo>
                  <a:pt x="0" y="0"/>
                </a:lnTo>
                <a:lnTo>
                  <a:pt x="0" y="4572000"/>
                </a:lnTo>
                <a:lnTo>
                  <a:pt x="6400800" y="4572000"/>
                </a:lnTo>
                <a:lnTo>
                  <a:pt x="640080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4C73FBA-B3E5-5E0C-06F3-654BA79F5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0" y="1725497"/>
            <a:ext cx="4754869" cy="11057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2">
            <a:extLst>
              <a:ext uri="{FF2B5EF4-FFF2-40B4-BE49-F238E27FC236}">
                <a16:creationId xmlns:a16="http://schemas.microsoft.com/office/drawing/2014/main" id="{E4802024-6674-B4D0-4D82-8C757760BFA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7"/>
          <a:stretch>
            <a:fillRect/>
          </a:stretch>
        </p:blipFill>
        <p:spPr>
          <a:xfrm>
            <a:off x="0" y="0"/>
            <a:ext cx="6400800" cy="3657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A47B1E-0DEC-2616-D6DB-1A572C31D7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882"/>
          <a:stretch/>
        </p:blipFill>
        <p:spPr>
          <a:xfrm>
            <a:off x="-123963" y="0"/>
            <a:ext cx="4203700" cy="36576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-47752" y="963015"/>
            <a:ext cx="6372341" cy="2495876"/>
          </a:xfrm>
          <a:prstGeom prst="rect">
            <a:avLst/>
          </a:prstGeom>
        </p:spPr>
        <p:txBody>
          <a:bodyPr vert="horz" wrap="square" lIns="0" tIns="236220" rIns="0" bIns="0" rtlCol="0">
            <a:spAutoFit/>
          </a:bodyPr>
          <a:lstStyle/>
          <a:p>
            <a:pPr marL="12700" marR="5080" indent="377190">
              <a:lnSpc>
                <a:spcPct val="77400"/>
              </a:lnSpc>
              <a:spcBef>
                <a:spcPts val="1860"/>
              </a:spcBef>
            </a:pPr>
            <a:r>
              <a:rPr sz="6350" b="1" spc="-10" dirty="0">
                <a:solidFill>
                  <a:srgbClr val="F86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</a:t>
            </a:r>
            <a:r>
              <a:rPr sz="6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creativity</a:t>
            </a:r>
            <a:r>
              <a:rPr lang="en-US" sz="6350" b="1" spc="-4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350" b="1" spc="-10" dirty="0">
                <a:solidFill>
                  <a:srgbClr val="F86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meets </a:t>
            </a:r>
            <a:r>
              <a:rPr sz="635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endParaRPr sz="63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black background with orange letters&#10;&#10;Description automatically generated">
            <a:extLst>
              <a:ext uri="{FF2B5EF4-FFF2-40B4-BE49-F238E27FC236}">
                <a16:creationId xmlns:a16="http://schemas.microsoft.com/office/drawing/2014/main" id="{7A9899D9-DBAE-3232-A155-304ACB03BC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6" t="40175" r="17786" b="41813"/>
          <a:stretch/>
        </p:blipFill>
        <p:spPr>
          <a:xfrm>
            <a:off x="3457029" y="3803457"/>
            <a:ext cx="2715171" cy="5430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00800" cy="365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A680C6-1485-C4B3-2A8F-C00105271C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440" b="21896"/>
          <a:stretch/>
        </p:blipFill>
        <p:spPr>
          <a:xfrm>
            <a:off x="-18440" y="0"/>
            <a:ext cx="6495440" cy="3657600"/>
          </a:xfrm>
          <a:prstGeom prst="rect">
            <a:avLst/>
          </a:prstGeom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C5F04E81-7690-9D6E-80C3-68175A6CBA2F}"/>
              </a:ext>
            </a:extLst>
          </p:cNvPr>
          <p:cNvSpPr txBox="1"/>
          <p:nvPr/>
        </p:nvSpPr>
        <p:spPr>
          <a:xfrm>
            <a:off x="-76200" y="963015"/>
            <a:ext cx="6372341" cy="2495876"/>
          </a:xfrm>
          <a:prstGeom prst="rect">
            <a:avLst/>
          </a:prstGeom>
        </p:spPr>
        <p:txBody>
          <a:bodyPr vert="horz" wrap="square" lIns="0" tIns="236220" rIns="0" bIns="0" rtlCol="0">
            <a:spAutoFit/>
          </a:bodyPr>
          <a:lstStyle/>
          <a:p>
            <a:pPr marL="12700" marR="5080" indent="377190">
              <a:lnSpc>
                <a:spcPct val="77400"/>
              </a:lnSpc>
              <a:spcBef>
                <a:spcPts val="1860"/>
              </a:spcBef>
            </a:pPr>
            <a:r>
              <a:rPr sz="6350" b="1" spc="-10" dirty="0">
                <a:solidFill>
                  <a:srgbClr val="F86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</a:t>
            </a:r>
            <a:r>
              <a:rPr sz="6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creativity</a:t>
            </a:r>
            <a:r>
              <a:rPr lang="en-US" sz="6350" b="1" spc="-4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350" b="1" spc="-10" dirty="0">
                <a:solidFill>
                  <a:srgbClr val="F86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meets </a:t>
            </a:r>
            <a:r>
              <a:rPr sz="635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endParaRPr sz="63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black background with orange letters&#10;&#10;Description automatically generated">
            <a:extLst>
              <a:ext uri="{FF2B5EF4-FFF2-40B4-BE49-F238E27FC236}">
                <a16:creationId xmlns:a16="http://schemas.microsoft.com/office/drawing/2014/main" id="{506600EE-DE51-5493-C484-A602D36DC2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6" t="40175" r="17786" b="41813"/>
          <a:stretch/>
        </p:blipFill>
        <p:spPr>
          <a:xfrm>
            <a:off x="3457029" y="3803457"/>
            <a:ext cx="2715171" cy="5430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AE0BA-4F6E-BEB5-70CC-D31938A5A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C2A2124-5BD9-2951-4162-181C07F79DF4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400799" cy="36576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Place image here</a:t>
            </a:r>
            <a:endParaRPr lang="en-US" dirty="0"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D2C281F3-7A42-11C2-EDFE-DF7C297102B4}"/>
              </a:ext>
            </a:extLst>
          </p:cNvPr>
          <p:cNvSpPr txBox="1"/>
          <p:nvPr/>
        </p:nvSpPr>
        <p:spPr>
          <a:xfrm>
            <a:off x="-76200" y="963015"/>
            <a:ext cx="6372341" cy="2495876"/>
          </a:xfrm>
          <a:prstGeom prst="rect">
            <a:avLst/>
          </a:prstGeom>
        </p:spPr>
        <p:txBody>
          <a:bodyPr vert="horz" wrap="square" lIns="0" tIns="236220" rIns="0" bIns="0" rtlCol="0">
            <a:spAutoFit/>
          </a:bodyPr>
          <a:lstStyle/>
          <a:p>
            <a:pPr marL="12700" marR="5080" indent="377190">
              <a:lnSpc>
                <a:spcPct val="77400"/>
              </a:lnSpc>
              <a:spcBef>
                <a:spcPts val="1860"/>
              </a:spcBef>
            </a:pPr>
            <a:r>
              <a:rPr sz="6350" b="1" spc="-10" dirty="0">
                <a:solidFill>
                  <a:srgbClr val="F86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</a:t>
            </a:r>
            <a:r>
              <a:rPr sz="6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creativity</a:t>
            </a:r>
            <a:r>
              <a:rPr lang="en-US" sz="6350" b="1" spc="-4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350" b="1" spc="-10" dirty="0">
                <a:solidFill>
                  <a:srgbClr val="F86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meets </a:t>
            </a:r>
            <a:r>
              <a:rPr sz="635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endParaRPr sz="63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black background with orange letters&#10;&#10;Description automatically generated">
            <a:extLst>
              <a:ext uri="{FF2B5EF4-FFF2-40B4-BE49-F238E27FC236}">
                <a16:creationId xmlns:a16="http://schemas.microsoft.com/office/drawing/2014/main" id="{8479C866-512E-34B4-E410-95A014BF5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6" t="40175" r="17786" b="41813"/>
          <a:stretch/>
        </p:blipFill>
        <p:spPr>
          <a:xfrm>
            <a:off x="3457029" y="3803457"/>
            <a:ext cx="2715171" cy="54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2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uilding with glass walls and a statue of a lion&#10;&#10;Description automatically generated">
            <a:extLst>
              <a:ext uri="{FF2B5EF4-FFF2-40B4-BE49-F238E27FC236}">
                <a16:creationId xmlns:a16="http://schemas.microsoft.com/office/drawing/2014/main" id="{CC80B4E0-B398-2704-B3CA-DBF9A6BE1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062"/>
            <a:ext cx="6400800" cy="463506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693618C-DA19-CF95-0847-54DF497D0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33800" y="120685"/>
            <a:ext cx="2590800" cy="60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4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98145" y="4165662"/>
            <a:ext cx="320451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rit.edu</a:t>
            </a:r>
            <a:r>
              <a:rPr sz="1000" b="1" spc="2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sz="1000" spc="2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sz="1000" spc="1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Lomb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Memorial</a:t>
            </a:r>
            <a:r>
              <a:rPr sz="1000" spc="-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Dr.,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Rochester,</a:t>
            </a:r>
            <a:r>
              <a:rPr sz="1000" spc="-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14623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400800" cy="4572000"/>
          </a:xfrm>
          <a:custGeom>
            <a:avLst/>
            <a:gdLst/>
            <a:ahLst/>
            <a:cxnLst/>
            <a:rect l="l" t="t" r="r" b="b"/>
            <a:pathLst>
              <a:path w="6400800" h="4572000">
                <a:moveTo>
                  <a:pt x="6400800" y="0"/>
                </a:moveTo>
                <a:lnTo>
                  <a:pt x="0" y="0"/>
                </a:lnTo>
                <a:lnTo>
                  <a:pt x="0" y="4572000"/>
                </a:lnTo>
                <a:lnTo>
                  <a:pt x="6400800" y="4572000"/>
                </a:lnTo>
                <a:lnTo>
                  <a:pt x="6400800" y="0"/>
                </a:lnTo>
                <a:close/>
              </a:path>
            </a:pathLst>
          </a:custGeom>
          <a:solidFill>
            <a:srgbClr val="F8690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077D4F-1C2B-DBDF-9581-D1424B72AD7F}"/>
              </a:ext>
            </a:extLst>
          </p:cNvPr>
          <p:cNvSpPr txBox="1"/>
          <p:nvPr/>
        </p:nvSpPr>
        <p:spPr>
          <a:xfrm>
            <a:off x="1598145" y="4165662"/>
            <a:ext cx="320451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rit.edu</a:t>
            </a:r>
            <a:r>
              <a:rPr sz="1000" b="1" spc="2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sz="1000" spc="2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sz="1000" spc="1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Lomb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Memorial</a:t>
            </a:r>
            <a:r>
              <a:rPr sz="1000" spc="-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Dr.,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Rochester,</a:t>
            </a:r>
            <a:r>
              <a:rPr sz="1000" spc="-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14623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>
            <a:extLst>
              <a:ext uri="{FF2B5EF4-FFF2-40B4-BE49-F238E27FC236}">
                <a16:creationId xmlns:a16="http://schemas.microsoft.com/office/drawing/2014/main" id="{E7AE4A82-7998-5015-C594-A59EC40E0D2A}"/>
              </a:ext>
            </a:extLst>
          </p:cNvPr>
          <p:cNvSpPr txBox="1"/>
          <p:nvPr/>
        </p:nvSpPr>
        <p:spPr>
          <a:xfrm>
            <a:off x="1598145" y="4165662"/>
            <a:ext cx="320451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rit.edu</a:t>
            </a:r>
            <a:r>
              <a:rPr sz="1000" b="1" spc="2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sz="1000" spc="2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sz="1000" spc="1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Lomb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Memorial</a:t>
            </a:r>
            <a:r>
              <a:rPr sz="1000" spc="-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Dr.,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Rochester,</a:t>
            </a:r>
            <a:r>
              <a:rPr sz="1000" spc="-5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</a:t>
            </a:r>
            <a:r>
              <a:rPr sz="1000" spc="-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14623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black background with orange letters&#10;&#10;Description automatically generated">
            <a:extLst>
              <a:ext uri="{FF2B5EF4-FFF2-40B4-BE49-F238E27FC236}">
                <a16:creationId xmlns:a16="http://schemas.microsoft.com/office/drawing/2014/main" id="{8439DAAA-06F4-AEE4-9E92-BAB3CDB74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6" t="40175" r="17786" b="41813"/>
          <a:stretch/>
        </p:blipFill>
        <p:spPr>
          <a:xfrm>
            <a:off x="2209800" y="3769985"/>
            <a:ext cx="1904384" cy="3808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7A67672-0427-A15C-B6AE-C780A6E93A28}"/>
              </a:ext>
            </a:extLst>
          </p:cNvPr>
          <p:cNvSpPr/>
          <p:nvPr/>
        </p:nvSpPr>
        <p:spPr>
          <a:xfrm>
            <a:off x="0" y="0"/>
            <a:ext cx="6400800" cy="4572000"/>
          </a:xfrm>
          <a:prstGeom prst="rect">
            <a:avLst/>
          </a:prstGeom>
          <a:solidFill>
            <a:srgbClr val="F86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23DFA4A-60D2-BE94-C49F-4F3D3BA33C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3" y="0"/>
            <a:ext cx="6313714" cy="457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1621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00800" cy="4572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-152401" y="616662"/>
            <a:ext cx="6400787" cy="2652649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12700" marR="1856739" indent="377190">
              <a:lnSpc>
                <a:spcPts val="6600"/>
              </a:lnSpc>
              <a:spcBef>
                <a:spcPts val="885"/>
              </a:spcBef>
            </a:pPr>
            <a:r>
              <a:rPr sz="6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sz="6350" b="1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350" b="1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635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  <a:endParaRPr sz="63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1350">
              <a:lnSpc>
                <a:spcPts val="6600"/>
              </a:lnSpc>
            </a:pPr>
            <a:r>
              <a:rPr sz="6350" b="1" spc="-4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extraordinary.</a:t>
            </a:r>
            <a:endParaRPr sz="63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69C877A-9476-AA5E-399F-8322B1F72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10057" y="3736073"/>
            <a:ext cx="2914543" cy="6778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C1D5934-0851-759D-B1BC-CBCE9E010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AF9C2452-522A-570E-B427-03A95B210987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400799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 anchorCtr="1"/>
          <a:lstStyle>
            <a:lvl1pPr marL="0" indent="0">
              <a:buFontTx/>
              <a:buNone/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Place image here</a:t>
            </a:r>
            <a:endParaRPr lang="en-US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C0DAB63-1167-25AB-0E8C-0A0F8B5D2857}"/>
              </a:ext>
            </a:extLst>
          </p:cNvPr>
          <p:cNvSpPr txBox="1"/>
          <p:nvPr/>
        </p:nvSpPr>
        <p:spPr>
          <a:xfrm>
            <a:off x="-152401" y="616662"/>
            <a:ext cx="6400787" cy="2652649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L="12700" marR="1856739" indent="377190">
              <a:lnSpc>
                <a:spcPts val="6600"/>
              </a:lnSpc>
              <a:spcBef>
                <a:spcPts val="885"/>
              </a:spcBef>
            </a:pPr>
            <a:r>
              <a:rPr sz="63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sz="6350" b="1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350" b="1" spc="-2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635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something</a:t>
            </a:r>
            <a:endParaRPr sz="63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1350">
              <a:lnSpc>
                <a:spcPts val="6600"/>
              </a:lnSpc>
            </a:pPr>
            <a:r>
              <a:rPr sz="6350" b="1" spc="-4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extraordinary.</a:t>
            </a:r>
            <a:endParaRPr sz="63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208F0-D4A0-8462-7F1F-26C7ECBA0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10057" y="3736073"/>
            <a:ext cx="2914543" cy="67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57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walking up stairs in a building&#10;&#10;Description automatically generated">
            <a:extLst>
              <a:ext uri="{FF2B5EF4-FFF2-40B4-BE49-F238E27FC236}">
                <a16:creationId xmlns:a16="http://schemas.microsoft.com/office/drawing/2014/main" id="{CCA5B750-542D-2B58-183F-7445E5AF7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6" y="-83436"/>
            <a:ext cx="6428935" cy="4655436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2578607" y="2680271"/>
            <a:ext cx="1147445" cy="1205865"/>
          </a:xfrm>
          <a:custGeom>
            <a:avLst/>
            <a:gdLst/>
            <a:ahLst/>
            <a:cxnLst/>
            <a:rect l="l" t="t" r="r" b="b"/>
            <a:pathLst>
              <a:path w="1147445" h="1205864">
                <a:moveTo>
                  <a:pt x="1147203" y="0"/>
                </a:moveTo>
                <a:lnTo>
                  <a:pt x="0" y="0"/>
                </a:lnTo>
                <a:lnTo>
                  <a:pt x="0" y="1205623"/>
                </a:lnTo>
                <a:lnTo>
                  <a:pt x="1147203" y="1205623"/>
                </a:lnTo>
                <a:lnTo>
                  <a:pt x="11472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FE0A99C-CD4F-68C5-6A25-86A08ECC4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0414" y="3013352"/>
            <a:ext cx="3425586" cy="7966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86F1DA97-928A-13FB-A04B-E232889F4FB8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400799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lIns="228600" tIns="228600" rIns="228600" anchor="t" anchorCtr="0"/>
          <a:lstStyle>
            <a:lvl1pPr marL="0" indent="0">
              <a:buFontTx/>
              <a:buNone/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Place image here</a:t>
            </a:r>
            <a:endParaRPr lang="en-US" dirty="0"/>
          </a:p>
        </p:txBody>
      </p:sp>
      <p:pic>
        <p:nvPicPr>
          <p:cNvPr id="12" name="Picture 11" descr="A black and white diagonally cut&#10;&#10;Description automatically generated">
            <a:extLst>
              <a:ext uri="{FF2B5EF4-FFF2-40B4-BE49-F238E27FC236}">
                <a16:creationId xmlns:a16="http://schemas.microsoft.com/office/drawing/2014/main" id="{4A7D4259-25B4-7DE5-1B07-680217CCA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6" y="-4354"/>
            <a:ext cx="6313714" cy="4572000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3968511" y="0"/>
            <a:ext cx="2432685" cy="2499360"/>
          </a:xfrm>
          <a:custGeom>
            <a:avLst/>
            <a:gdLst/>
            <a:ahLst/>
            <a:cxnLst/>
            <a:rect l="l" t="t" r="r" b="b"/>
            <a:pathLst>
              <a:path w="2432685" h="2499360">
                <a:moveTo>
                  <a:pt x="2432291" y="0"/>
                </a:moveTo>
                <a:lnTo>
                  <a:pt x="1133309" y="0"/>
                </a:lnTo>
                <a:lnTo>
                  <a:pt x="0" y="1133309"/>
                </a:lnTo>
                <a:lnTo>
                  <a:pt x="0" y="2499296"/>
                </a:lnTo>
                <a:lnTo>
                  <a:pt x="1365986" y="2499296"/>
                </a:lnTo>
                <a:lnTo>
                  <a:pt x="2432291" y="1433004"/>
                </a:lnTo>
                <a:lnTo>
                  <a:pt x="2432291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01101DE-1860-89B4-7983-193CDB55BF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0414" y="3013352"/>
            <a:ext cx="3425586" cy="796648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3F9D383B-9D9A-9621-5FD5-F700192DA37F}"/>
              </a:ext>
            </a:extLst>
          </p:cNvPr>
          <p:cNvSpPr/>
          <p:nvPr/>
        </p:nvSpPr>
        <p:spPr>
          <a:xfrm>
            <a:off x="766963" y="2807207"/>
            <a:ext cx="2926715" cy="1765300"/>
          </a:xfrm>
          <a:custGeom>
            <a:avLst/>
            <a:gdLst/>
            <a:ahLst/>
            <a:cxnLst/>
            <a:rect l="l" t="t" r="r" b="b"/>
            <a:pathLst>
              <a:path w="2926715" h="1765300">
                <a:moveTo>
                  <a:pt x="1811642" y="0"/>
                </a:moveTo>
                <a:lnTo>
                  <a:pt x="0" y="1764792"/>
                </a:lnTo>
                <a:lnTo>
                  <a:pt x="2250071" y="1764792"/>
                </a:lnTo>
                <a:lnTo>
                  <a:pt x="2926372" y="1081443"/>
                </a:lnTo>
                <a:lnTo>
                  <a:pt x="2926372" y="1078687"/>
                </a:lnTo>
                <a:lnTo>
                  <a:pt x="1811642" y="1078687"/>
                </a:lnTo>
                <a:lnTo>
                  <a:pt x="1811642" y="0"/>
                </a:lnTo>
                <a:close/>
              </a:path>
            </a:pathLst>
          </a:custGeom>
          <a:solidFill>
            <a:srgbClr val="F8690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3509645" cy="2621280"/>
          </a:xfrm>
          <a:custGeom>
            <a:avLst/>
            <a:gdLst/>
            <a:ahLst/>
            <a:cxnLst/>
            <a:rect l="l" t="t" r="r" b="b"/>
            <a:pathLst>
              <a:path w="3509645" h="2621280">
                <a:moveTo>
                  <a:pt x="3509505" y="0"/>
                </a:moveTo>
                <a:lnTo>
                  <a:pt x="0" y="0"/>
                </a:lnTo>
                <a:lnTo>
                  <a:pt x="0" y="2620772"/>
                </a:lnTo>
                <a:lnTo>
                  <a:pt x="888707" y="2620772"/>
                </a:lnTo>
                <a:lnTo>
                  <a:pt x="3509505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1780539" cy="1780539"/>
          </a:xfrm>
          <a:custGeom>
            <a:avLst/>
            <a:gdLst/>
            <a:ahLst/>
            <a:cxnLst/>
            <a:rect l="l" t="t" r="r" b="b"/>
            <a:pathLst>
              <a:path w="1780539" h="1780539">
                <a:moveTo>
                  <a:pt x="1779943" y="0"/>
                </a:moveTo>
                <a:lnTo>
                  <a:pt x="0" y="0"/>
                </a:lnTo>
                <a:lnTo>
                  <a:pt x="0" y="1779943"/>
                </a:lnTo>
                <a:lnTo>
                  <a:pt x="1779943" y="0"/>
                </a:lnTo>
                <a:close/>
              </a:path>
            </a:pathLst>
          </a:custGeom>
          <a:solidFill>
            <a:srgbClr val="F8690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1769" y="1954781"/>
            <a:ext cx="3589654" cy="2617470"/>
          </a:xfrm>
          <a:custGeom>
            <a:avLst/>
            <a:gdLst/>
            <a:ahLst/>
            <a:cxnLst/>
            <a:rect l="l" t="t" r="r" b="b"/>
            <a:pathLst>
              <a:path w="3589654" h="2617470">
                <a:moveTo>
                  <a:pt x="3589032" y="0"/>
                </a:moveTo>
                <a:lnTo>
                  <a:pt x="2617228" y="0"/>
                </a:lnTo>
                <a:lnTo>
                  <a:pt x="0" y="2617216"/>
                </a:lnTo>
                <a:lnTo>
                  <a:pt x="3589032" y="2617216"/>
                </a:lnTo>
                <a:lnTo>
                  <a:pt x="3589032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28506198-D69C-C5D2-ED5F-17C8466A6662}"/>
              </a:ext>
            </a:extLst>
          </p:cNvPr>
          <p:cNvSpPr/>
          <p:nvPr/>
        </p:nvSpPr>
        <p:spPr>
          <a:xfrm rot="10800000">
            <a:off x="4620622" y="2791599"/>
            <a:ext cx="1780539" cy="1780539"/>
          </a:xfrm>
          <a:custGeom>
            <a:avLst/>
            <a:gdLst/>
            <a:ahLst/>
            <a:cxnLst/>
            <a:rect l="l" t="t" r="r" b="b"/>
            <a:pathLst>
              <a:path w="1780539" h="1780539">
                <a:moveTo>
                  <a:pt x="1779943" y="0"/>
                </a:moveTo>
                <a:lnTo>
                  <a:pt x="0" y="0"/>
                </a:lnTo>
                <a:lnTo>
                  <a:pt x="0" y="1779943"/>
                </a:lnTo>
                <a:lnTo>
                  <a:pt x="1779943" y="0"/>
                </a:lnTo>
                <a:close/>
              </a:path>
            </a:pathLst>
          </a:custGeom>
          <a:solidFill>
            <a:srgbClr val="F8690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grpSp>
        <p:nvGrpSpPr>
          <p:cNvPr id="18" name="Graphic 22">
            <a:extLst>
              <a:ext uri="{FF2B5EF4-FFF2-40B4-BE49-F238E27FC236}">
                <a16:creationId xmlns:a16="http://schemas.microsoft.com/office/drawing/2014/main" id="{2B3577F2-BC80-A3FF-D234-D5BFAD853EDE}"/>
              </a:ext>
            </a:extLst>
          </p:cNvPr>
          <p:cNvGrpSpPr/>
          <p:nvPr/>
        </p:nvGrpSpPr>
        <p:grpSpPr>
          <a:xfrm>
            <a:off x="2286000" y="1954780"/>
            <a:ext cx="1763832" cy="666499"/>
            <a:chOff x="2728880" y="3418045"/>
            <a:chExt cx="3190208" cy="1205483"/>
          </a:xfrm>
          <a:solidFill>
            <a:srgbClr val="F86901"/>
          </a:solidFill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7D0AD85-9803-41A1-1448-CD9771BE977F}"/>
                </a:ext>
              </a:extLst>
            </p:cNvPr>
            <p:cNvSpPr/>
            <p:nvPr/>
          </p:nvSpPr>
          <p:spPr>
            <a:xfrm>
              <a:off x="4081525" y="3418140"/>
              <a:ext cx="547877" cy="1204531"/>
            </a:xfrm>
            <a:custGeom>
              <a:avLst/>
              <a:gdLst>
                <a:gd name="connsiteX0" fmla="*/ 393478 w 547877"/>
                <a:gd name="connsiteY0" fmla="*/ 129064 h 1204531"/>
                <a:gd name="connsiteX1" fmla="*/ 537686 w 547877"/>
                <a:gd name="connsiteY1" fmla="*/ 74771 h 1204531"/>
                <a:gd name="connsiteX2" fmla="*/ 547878 w 547877"/>
                <a:gd name="connsiteY2" fmla="*/ 74771 h 1204531"/>
                <a:gd name="connsiteX3" fmla="*/ 547878 w 547877"/>
                <a:gd name="connsiteY3" fmla="*/ 0 h 1204531"/>
                <a:gd name="connsiteX4" fmla="*/ 267938 w 547877"/>
                <a:gd name="connsiteY4" fmla="*/ 4667 h 1204531"/>
                <a:gd name="connsiteX5" fmla="*/ 0 w 547877"/>
                <a:gd name="connsiteY5" fmla="*/ 0 h 1204531"/>
                <a:gd name="connsiteX6" fmla="*/ 0 w 547877"/>
                <a:gd name="connsiteY6" fmla="*/ 74771 h 1204531"/>
                <a:gd name="connsiteX7" fmla="*/ 10192 w 547877"/>
                <a:gd name="connsiteY7" fmla="*/ 74771 h 1204531"/>
                <a:gd name="connsiteX8" fmla="*/ 154400 w 547877"/>
                <a:gd name="connsiteY8" fmla="*/ 128968 h 1204531"/>
                <a:gd name="connsiteX9" fmla="*/ 171640 w 547877"/>
                <a:gd name="connsiteY9" fmla="*/ 363188 h 1204531"/>
                <a:gd name="connsiteX10" fmla="*/ 171640 w 547877"/>
                <a:gd name="connsiteY10" fmla="*/ 841153 h 1204531"/>
                <a:gd name="connsiteX11" fmla="*/ 154496 w 547877"/>
                <a:gd name="connsiteY11" fmla="*/ 1075373 h 1204531"/>
                <a:gd name="connsiteX12" fmla="*/ 10192 w 547877"/>
                <a:gd name="connsiteY12" fmla="*/ 1129569 h 1204531"/>
                <a:gd name="connsiteX13" fmla="*/ 0 w 547877"/>
                <a:gd name="connsiteY13" fmla="*/ 1129569 h 1204531"/>
                <a:gd name="connsiteX14" fmla="*/ 0 w 547877"/>
                <a:gd name="connsiteY14" fmla="*/ 1204531 h 1204531"/>
                <a:gd name="connsiteX15" fmla="*/ 268224 w 547877"/>
                <a:gd name="connsiteY15" fmla="*/ 1197102 h 1204531"/>
                <a:gd name="connsiteX16" fmla="*/ 547878 w 547877"/>
                <a:gd name="connsiteY16" fmla="*/ 1204531 h 1204531"/>
                <a:gd name="connsiteX17" fmla="*/ 547878 w 547877"/>
                <a:gd name="connsiteY17" fmla="*/ 1129569 h 1204531"/>
                <a:gd name="connsiteX18" fmla="*/ 537686 w 547877"/>
                <a:gd name="connsiteY18" fmla="*/ 1129569 h 1204531"/>
                <a:gd name="connsiteX19" fmla="*/ 393478 w 547877"/>
                <a:gd name="connsiteY19" fmla="*/ 1075468 h 1204531"/>
                <a:gd name="connsiteX20" fmla="*/ 376333 w 547877"/>
                <a:gd name="connsiteY20" fmla="*/ 841153 h 1204531"/>
                <a:gd name="connsiteX21" fmla="*/ 376333 w 547877"/>
                <a:gd name="connsiteY21" fmla="*/ 363188 h 1204531"/>
                <a:gd name="connsiteX22" fmla="*/ 393478 w 547877"/>
                <a:gd name="connsiteY22" fmla="*/ 129064 h 120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47877" h="1204531">
                  <a:moveTo>
                    <a:pt x="393478" y="129064"/>
                  </a:moveTo>
                  <a:cubicBezTo>
                    <a:pt x="414242" y="74771"/>
                    <a:pt x="482727" y="74771"/>
                    <a:pt x="537686" y="74771"/>
                  </a:cubicBezTo>
                  <a:lnTo>
                    <a:pt x="547878" y="74771"/>
                  </a:lnTo>
                  <a:lnTo>
                    <a:pt x="547878" y="0"/>
                  </a:lnTo>
                  <a:cubicBezTo>
                    <a:pt x="547878" y="0"/>
                    <a:pt x="333565" y="4667"/>
                    <a:pt x="267938" y="4667"/>
                  </a:cubicBezTo>
                  <a:cubicBezTo>
                    <a:pt x="200406" y="4667"/>
                    <a:pt x="0" y="0"/>
                    <a:pt x="0" y="0"/>
                  </a:cubicBezTo>
                  <a:lnTo>
                    <a:pt x="0" y="74771"/>
                  </a:lnTo>
                  <a:lnTo>
                    <a:pt x="10192" y="74771"/>
                  </a:lnTo>
                  <a:cubicBezTo>
                    <a:pt x="65246" y="74771"/>
                    <a:pt x="133731" y="74771"/>
                    <a:pt x="154400" y="128968"/>
                  </a:cubicBezTo>
                  <a:cubicBezTo>
                    <a:pt x="171640" y="175450"/>
                    <a:pt x="171640" y="307086"/>
                    <a:pt x="171640" y="363188"/>
                  </a:cubicBezTo>
                  <a:lnTo>
                    <a:pt x="171640" y="841153"/>
                  </a:lnTo>
                  <a:cubicBezTo>
                    <a:pt x="171640" y="897350"/>
                    <a:pt x="171640" y="1028890"/>
                    <a:pt x="154496" y="1075373"/>
                  </a:cubicBezTo>
                  <a:cubicBezTo>
                    <a:pt x="133731" y="1129569"/>
                    <a:pt x="65246" y="1129569"/>
                    <a:pt x="10192" y="1129569"/>
                  </a:cubicBezTo>
                  <a:lnTo>
                    <a:pt x="0" y="1129569"/>
                  </a:lnTo>
                  <a:lnTo>
                    <a:pt x="0" y="1204531"/>
                  </a:lnTo>
                  <a:cubicBezTo>
                    <a:pt x="0" y="1204341"/>
                    <a:pt x="173260" y="1197102"/>
                    <a:pt x="268224" y="1197102"/>
                  </a:cubicBezTo>
                  <a:cubicBezTo>
                    <a:pt x="377476" y="1197102"/>
                    <a:pt x="547878" y="1204531"/>
                    <a:pt x="547878" y="1204531"/>
                  </a:cubicBezTo>
                  <a:lnTo>
                    <a:pt x="547878" y="1129569"/>
                  </a:lnTo>
                  <a:lnTo>
                    <a:pt x="537686" y="1129569"/>
                  </a:lnTo>
                  <a:cubicBezTo>
                    <a:pt x="482727" y="1129569"/>
                    <a:pt x="414242" y="1129569"/>
                    <a:pt x="393478" y="1075468"/>
                  </a:cubicBezTo>
                  <a:cubicBezTo>
                    <a:pt x="376333" y="1028890"/>
                    <a:pt x="376333" y="897350"/>
                    <a:pt x="376333" y="841153"/>
                  </a:cubicBezTo>
                  <a:lnTo>
                    <a:pt x="376333" y="363188"/>
                  </a:lnTo>
                  <a:cubicBezTo>
                    <a:pt x="376333" y="307086"/>
                    <a:pt x="376333" y="175450"/>
                    <a:pt x="393478" y="12906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1C4C6A2-2970-43D2-9857-B758F41E53B1}"/>
                </a:ext>
              </a:extLst>
            </p:cNvPr>
            <p:cNvSpPr/>
            <p:nvPr/>
          </p:nvSpPr>
          <p:spPr>
            <a:xfrm>
              <a:off x="4792185" y="3419283"/>
              <a:ext cx="1126902" cy="1204245"/>
            </a:xfrm>
            <a:custGeom>
              <a:avLst/>
              <a:gdLst>
                <a:gd name="connsiteX0" fmla="*/ 0 w 1126902"/>
                <a:gd name="connsiteY0" fmla="*/ 0 h 1204245"/>
                <a:gd name="connsiteX1" fmla="*/ 0 w 1126902"/>
                <a:gd name="connsiteY1" fmla="*/ 312420 h 1204245"/>
                <a:gd name="connsiteX2" fmla="*/ 74295 w 1126902"/>
                <a:gd name="connsiteY2" fmla="*/ 312420 h 1204245"/>
                <a:gd name="connsiteX3" fmla="*/ 74581 w 1126902"/>
                <a:gd name="connsiteY3" fmla="*/ 302609 h 1204245"/>
                <a:gd name="connsiteX4" fmla="*/ 334328 w 1126902"/>
                <a:gd name="connsiteY4" fmla="*/ 90773 h 1204245"/>
                <a:gd name="connsiteX5" fmla="*/ 352330 w 1126902"/>
                <a:gd name="connsiteY5" fmla="*/ 90678 h 1204245"/>
                <a:gd name="connsiteX6" fmla="*/ 453200 w 1126902"/>
                <a:gd name="connsiteY6" fmla="*/ 106204 h 1204245"/>
                <a:gd name="connsiteX7" fmla="*/ 461201 w 1126902"/>
                <a:gd name="connsiteY7" fmla="*/ 128873 h 1204245"/>
                <a:gd name="connsiteX8" fmla="*/ 461201 w 1126902"/>
                <a:gd name="connsiteY8" fmla="*/ 950119 h 1204245"/>
                <a:gd name="connsiteX9" fmla="*/ 272510 w 1126902"/>
                <a:gd name="connsiteY9" fmla="*/ 1129475 h 1204245"/>
                <a:gd name="connsiteX10" fmla="*/ 262700 w 1126902"/>
                <a:gd name="connsiteY10" fmla="*/ 1129856 h 1204245"/>
                <a:gd name="connsiteX11" fmla="*/ 262700 w 1126902"/>
                <a:gd name="connsiteY11" fmla="*/ 1204246 h 1204245"/>
                <a:gd name="connsiteX12" fmla="*/ 578548 w 1126902"/>
                <a:gd name="connsiteY12" fmla="*/ 1196911 h 1204245"/>
                <a:gd name="connsiteX13" fmla="*/ 864203 w 1126902"/>
                <a:gd name="connsiteY13" fmla="*/ 1204246 h 1204245"/>
                <a:gd name="connsiteX14" fmla="*/ 864203 w 1126902"/>
                <a:gd name="connsiteY14" fmla="*/ 1129856 h 1204245"/>
                <a:gd name="connsiteX15" fmla="*/ 854393 w 1126902"/>
                <a:gd name="connsiteY15" fmla="*/ 1129475 h 1204245"/>
                <a:gd name="connsiteX16" fmla="*/ 665702 w 1126902"/>
                <a:gd name="connsiteY16" fmla="*/ 950119 h 1204245"/>
                <a:gd name="connsiteX17" fmla="*/ 665702 w 1126902"/>
                <a:gd name="connsiteY17" fmla="*/ 128873 h 1204245"/>
                <a:gd name="connsiteX18" fmla="*/ 673608 w 1126902"/>
                <a:gd name="connsiteY18" fmla="*/ 108490 h 1204245"/>
                <a:gd name="connsiteX19" fmla="*/ 791718 w 1126902"/>
                <a:gd name="connsiteY19" fmla="*/ 90488 h 1204245"/>
                <a:gd name="connsiteX20" fmla="*/ 815912 w 1126902"/>
                <a:gd name="connsiteY20" fmla="*/ 90773 h 1204245"/>
                <a:gd name="connsiteX21" fmla="*/ 1052513 w 1126902"/>
                <a:gd name="connsiteY21" fmla="*/ 302895 h 1204245"/>
                <a:gd name="connsiteX22" fmla="*/ 1053084 w 1126902"/>
                <a:gd name="connsiteY22" fmla="*/ 312420 h 1204245"/>
                <a:gd name="connsiteX23" fmla="*/ 1126903 w 1126902"/>
                <a:gd name="connsiteY23" fmla="*/ 312420 h 1204245"/>
                <a:gd name="connsiteX24" fmla="*/ 1126903 w 1126902"/>
                <a:gd name="connsiteY24" fmla="*/ 0 h 1204245"/>
                <a:gd name="connsiteX25" fmla="*/ 563404 w 1126902"/>
                <a:gd name="connsiteY25" fmla="*/ 2857 h 1204245"/>
                <a:gd name="connsiteX26" fmla="*/ 0 w 1126902"/>
                <a:gd name="connsiteY26" fmla="*/ 0 h 120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26902" h="1204245">
                  <a:moveTo>
                    <a:pt x="0" y="0"/>
                  </a:moveTo>
                  <a:lnTo>
                    <a:pt x="0" y="312420"/>
                  </a:lnTo>
                  <a:lnTo>
                    <a:pt x="74295" y="312420"/>
                  </a:lnTo>
                  <a:lnTo>
                    <a:pt x="74581" y="302609"/>
                  </a:lnTo>
                  <a:cubicBezTo>
                    <a:pt x="81344" y="99346"/>
                    <a:pt x="159163" y="90773"/>
                    <a:pt x="334328" y="90773"/>
                  </a:cubicBezTo>
                  <a:cubicBezTo>
                    <a:pt x="340328" y="90773"/>
                    <a:pt x="346424" y="90773"/>
                    <a:pt x="352330" y="90678"/>
                  </a:cubicBezTo>
                  <a:cubicBezTo>
                    <a:pt x="395859" y="90392"/>
                    <a:pt x="437007" y="90106"/>
                    <a:pt x="453200" y="106204"/>
                  </a:cubicBezTo>
                  <a:cubicBezTo>
                    <a:pt x="458629" y="111538"/>
                    <a:pt x="461201" y="118967"/>
                    <a:pt x="461201" y="128873"/>
                  </a:cubicBezTo>
                  <a:lnTo>
                    <a:pt x="461201" y="950119"/>
                  </a:lnTo>
                  <a:cubicBezTo>
                    <a:pt x="461201" y="1072039"/>
                    <a:pt x="444151" y="1122426"/>
                    <a:pt x="272510" y="1129475"/>
                  </a:cubicBezTo>
                  <a:lnTo>
                    <a:pt x="262700" y="1129856"/>
                  </a:lnTo>
                  <a:lnTo>
                    <a:pt x="262700" y="1204246"/>
                  </a:lnTo>
                  <a:cubicBezTo>
                    <a:pt x="262700" y="1204246"/>
                    <a:pt x="462725" y="1196911"/>
                    <a:pt x="578548" y="1196911"/>
                  </a:cubicBezTo>
                  <a:cubicBezTo>
                    <a:pt x="666941" y="1196911"/>
                    <a:pt x="864203" y="1204246"/>
                    <a:pt x="864203" y="1204246"/>
                  </a:cubicBezTo>
                  <a:lnTo>
                    <a:pt x="864203" y="1129856"/>
                  </a:lnTo>
                  <a:lnTo>
                    <a:pt x="854393" y="1129475"/>
                  </a:lnTo>
                  <a:cubicBezTo>
                    <a:pt x="682752" y="1122426"/>
                    <a:pt x="665702" y="1072039"/>
                    <a:pt x="665702" y="950119"/>
                  </a:cubicBezTo>
                  <a:lnTo>
                    <a:pt x="665702" y="128873"/>
                  </a:lnTo>
                  <a:cubicBezTo>
                    <a:pt x="665702" y="120396"/>
                    <a:pt x="668369" y="113729"/>
                    <a:pt x="673608" y="108490"/>
                  </a:cubicBezTo>
                  <a:cubicBezTo>
                    <a:pt x="693420" y="89059"/>
                    <a:pt x="747903" y="89821"/>
                    <a:pt x="791718" y="90488"/>
                  </a:cubicBezTo>
                  <a:cubicBezTo>
                    <a:pt x="800005" y="90583"/>
                    <a:pt x="808196" y="90773"/>
                    <a:pt x="815912" y="90773"/>
                  </a:cubicBezTo>
                  <a:cubicBezTo>
                    <a:pt x="987267" y="90773"/>
                    <a:pt x="1042511" y="140303"/>
                    <a:pt x="1052513" y="302895"/>
                  </a:cubicBezTo>
                  <a:lnTo>
                    <a:pt x="1053084" y="312420"/>
                  </a:lnTo>
                  <a:lnTo>
                    <a:pt x="1126903" y="312420"/>
                  </a:lnTo>
                  <a:lnTo>
                    <a:pt x="1126903" y="0"/>
                  </a:lnTo>
                  <a:cubicBezTo>
                    <a:pt x="1126903" y="0"/>
                    <a:pt x="694468" y="2857"/>
                    <a:pt x="563404" y="2857"/>
                  </a:cubicBezTo>
                  <a:cubicBezTo>
                    <a:pt x="432340" y="2857"/>
                    <a:pt x="0" y="0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0AF27A9F-58F1-7D8D-276A-2E4774D6F646}"/>
                </a:ext>
              </a:extLst>
            </p:cNvPr>
            <p:cNvSpPr/>
            <p:nvPr/>
          </p:nvSpPr>
          <p:spPr>
            <a:xfrm>
              <a:off x="2728880" y="3418045"/>
              <a:ext cx="1195101" cy="1204626"/>
            </a:xfrm>
            <a:custGeom>
              <a:avLst/>
              <a:gdLst>
                <a:gd name="connsiteX0" fmla="*/ 372618 w 1195101"/>
                <a:gd name="connsiteY0" fmla="*/ 571786 h 1204626"/>
                <a:gd name="connsiteX1" fmla="*/ 372523 w 1195101"/>
                <a:gd name="connsiteY1" fmla="*/ 134303 h 1204626"/>
                <a:gd name="connsiteX2" fmla="*/ 386239 w 1195101"/>
                <a:gd name="connsiteY2" fmla="*/ 86487 h 1204626"/>
                <a:gd name="connsiteX3" fmla="*/ 498348 w 1195101"/>
                <a:gd name="connsiteY3" fmla="*/ 85630 h 1204626"/>
                <a:gd name="connsiteX4" fmla="*/ 738473 w 1195101"/>
                <a:gd name="connsiteY4" fmla="*/ 330518 h 1204626"/>
                <a:gd name="connsiteX5" fmla="*/ 640747 w 1195101"/>
                <a:gd name="connsiteY5" fmla="*/ 541687 h 1204626"/>
                <a:gd name="connsiteX6" fmla="*/ 372618 w 1195101"/>
                <a:gd name="connsiteY6" fmla="*/ 571786 h 1204626"/>
                <a:gd name="connsiteX7" fmla="*/ 1186529 w 1195101"/>
                <a:gd name="connsiteY7" fmla="*/ 1129760 h 1204626"/>
                <a:gd name="connsiteX8" fmla="*/ 1017461 w 1195101"/>
                <a:gd name="connsiteY8" fmla="*/ 1040702 h 1204626"/>
                <a:gd name="connsiteX9" fmla="*/ 661797 w 1195101"/>
                <a:gd name="connsiteY9" fmla="*/ 632460 h 1204626"/>
                <a:gd name="connsiteX10" fmla="*/ 964597 w 1195101"/>
                <a:gd name="connsiteY10" fmla="*/ 305371 h 1204626"/>
                <a:gd name="connsiteX11" fmla="*/ 831056 w 1195101"/>
                <a:gd name="connsiteY11" fmla="*/ 55816 h 1204626"/>
                <a:gd name="connsiteX12" fmla="*/ 544639 w 1195101"/>
                <a:gd name="connsiteY12" fmla="*/ 190 h 1204626"/>
                <a:gd name="connsiteX13" fmla="*/ 317468 w 1195101"/>
                <a:gd name="connsiteY13" fmla="*/ 4191 h 1204626"/>
                <a:gd name="connsiteX14" fmla="*/ 191 w 1195101"/>
                <a:gd name="connsiteY14" fmla="*/ 0 h 1204626"/>
                <a:gd name="connsiteX15" fmla="*/ 191 w 1195101"/>
                <a:gd name="connsiteY15" fmla="*/ 74866 h 1204626"/>
                <a:gd name="connsiteX16" fmla="*/ 15050 w 1195101"/>
                <a:gd name="connsiteY16" fmla="*/ 74866 h 1204626"/>
                <a:gd name="connsiteX17" fmla="*/ 152781 w 1195101"/>
                <a:gd name="connsiteY17" fmla="*/ 128683 h 1204626"/>
                <a:gd name="connsiteX18" fmla="*/ 168307 w 1195101"/>
                <a:gd name="connsiteY18" fmla="*/ 350139 h 1204626"/>
                <a:gd name="connsiteX19" fmla="*/ 168307 w 1195101"/>
                <a:gd name="connsiteY19" fmla="*/ 841248 h 1204626"/>
                <a:gd name="connsiteX20" fmla="*/ 161068 w 1195101"/>
                <a:gd name="connsiteY20" fmla="*/ 1034129 h 1204626"/>
                <a:gd name="connsiteX21" fmla="*/ 152686 w 1195101"/>
                <a:gd name="connsiteY21" fmla="*/ 1075944 h 1204626"/>
                <a:gd name="connsiteX22" fmla="*/ 10382 w 1195101"/>
                <a:gd name="connsiteY22" fmla="*/ 1129665 h 1204626"/>
                <a:gd name="connsiteX23" fmla="*/ 0 w 1195101"/>
                <a:gd name="connsiteY23" fmla="*/ 1129665 h 1204626"/>
                <a:gd name="connsiteX24" fmla="*/ 0 w 1195101"/>
                <a:gd name="connsiteY24" fmla="*/ 1204532 h 1204626"/>
                <a:gd name="connsiteX25" fmla="*/ 278225 w 1195101"/>
                <a:gd name="connsiteY25" fmla="*/ 1197102 h 1204626"/>
                <a:gd name="connsiteX26" fmla="*/ 540734 w 1195101"/>
                <a:gd name="connsiteY26" fmla="*/ 1204532 h 1204626"/>
                <a:gd name="connsiteX27" fmla="*/ 540734 w 1195101"/>
                <a:gd name="connsiteY27" fmla="*/ 1129665 h 1204626"/>
                <a:gd name="connsiteX28" fmla="*/ 525971 w 1195101"/>
                <a:gd name="connsiteY28" fmla="*/ 1129665 h 1204626"/>
                <a:gd name="connsiteX29" fmla="*/ 388239 w 1195101"/>
                <a:gd name="connsiteY29" fmla="*/ 1075754 h 1204626"/>
                <a:gd name="connsiteX30" fmla="*/ 379857 w 1195101"/>
                <a:gd name="connsiteY30" fmla="*/ 1034034 h 1204626"/>
                <a:gd name="connsiteX31" fmla="*/ 372618 w 1195101"/>
                <a:gd name="connsiteY31" fmla="*/ 854297 h 1204626"/>
                <a:gd name="connsiteX32" fmla="*/ 372618 w 1195101"/>
                <a:gd name="connsiteY32" fmla="*/ 653510 h 1204626"/>
                <a:gd name="connsiteX33" fmla="*/ 479107 w 1195101"/>
                <a:gd name="connsiteY33" fmla="*/ 702469 h 1204626"/>
                <a:gd name="connsiteX34" fmla="*/ 501110 w 1195101"/>
                <a:gd name="connsiteY34" fmla="*/ 728472 h 1204626"/>
                <a:gd name="connsiteX35" fmla="*/ 797909 w 1195101"/>
                <a:gd name="connsiteY35" fmla="*/ 1096804 h 1204626"/>
                <a:gd name="connsiteX36" fmla="*/ 885158 w 1195101"/>
                <a:gd name="connsiteY36" fmla="*/ 1204532 h 1204626"/>
                <a:gd name="connsiteX37" fmla="*/ 1027366 w 1195101"/>
                <a:gd name="connsiteY37" fmla="*/ 1200436 h 1204626"/>
                <a:gd name="connsiteX38" fmla="*/ 1195102 w 1195101"/>
                <a:gd name="connsiteY38" fmla="*/ 1204627 h 1204626"/>
                <a:gd name="connsiteX39" fmla="*/ 1195102 w 1195101"/>
                <a:gd name="connsiteY39" fmla="*/ 1131094 h 1204626"/>
                <a:gd name="connsiteX40" fmla="*/ 1186529 w 1195101"/>
                <a:gd name="connsiteY40" fmla="*/ 1129760 h 120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95101" h="1204626">
                  <a:moveTo>
                    <a:pt x="372618" y="571786"/>
                  </a:moveTo>
                  <a:cubicBezTo>
                    <a:pt x="372618" y="571786"/>
                    <a:pt x="372618" y="136874"/>
                    <a:pt x="372523" y="134303"/>
                  </a:cubicBezTo>
                  <a:cubicBezTo>
                    <a:pt x="372237" y="116967"/>
                    <a:pt x="371761" y="93250"/>
                    <a:pt x="386239" y="86487"/>
                  </a:cubicBezTo>
                  <a:cubicBezTo>
                    <a:pt x="396240" y="82105"/>
                    <a:pt x="493014" y="85630"/>
                    <a:pt x="498348" y="85630"/>
                  </a:cubicBezTo>
                  <a:cubicBezTo>
                    <a:pt x="650938" y="85630"/>
                    <a:pt x="738473" y="174974"/>
                    <a:pt x="738473" y="330518"/>
                  </a:cubicBezTo>
                  <a:cubicBezTo>
                    <a:pt x="738473" y="443960"/>
                    <a:pt x="708374" y="509016"/>
                    <a:pt x="640747" y="541687"/>
                  </a:cubicBezTo>
                  <a:cubicBezTo>
                    <a:pt x="577691" y="571976"/>
                    <a:pt x="372618" y="571786"/>
                    <a:pt x="372618" y="571786"/>
                  </a:cubicBezTo>
                  <a:moveTo>
                    <a:pt x="1186529" y="1129760"/>
                  </a:moveTo>
                  <a:cubicBezTo>
                    <a:pt x="1100138" y="1116235"/>
                    <a:pt x="1074134" y="1106424"/>
                    <a:pt x="1017461" y="1040702"/>
                  </a:cubicBezTo>
                  <a:lnTo>
                    <a:pt x="661797" y="632460"/>
                  </a:lnTo>
                  <a:cubicBezTo>
                    <a:pt x="849059" y="608076"/>
                    <a:pt x="964597" y="484251"/>
                    <a:pt x="964597" y="305371"/>
                  </a:cubicBezTo>
                  <a:cubicBezTo>
                    <a:pt x="964597" y="188976"/>
                    <a:pt x="919544" y="105061"/>
                    <a:pt x="831056" y="55816"/>
                  </a:cubicBezTo>
                  <a:cubicBezTo>
                    <a:pt x="763619" y="18383"/>
                    <a:pt x="670084" y="190"/>
                    <a:pt x="544639" y="190"/>
                  </a:cubicBezTo>
                  <a:cubicBezTo>
                    <a:pt x="507206" y="1143"/>
                    <a:pt x="416909" y="4191"/>
                    <a:pt x="317468" y="4191"/>
                  </a:cubicBezTo>
                  <a:cubicBezTo>
                    <a:pt x="214313" y="4191"/>
                    <a:pt x="191" y="0"/>
                    <a:pt x="191" y="0"/>
                  </a:cubicBezTo>
                  <a:lnTo>
                    <a:pt x="191" y="74866"/>
                  </a:lnTo>
                  <a:lnTo>
                    <a:pt x="15050" y="74866"/>
                  </a:lnTo>
                  <a:cubicBezTo>
                    <a:pt x="71818" y="74486"/>
                    <a:pt x="135731" y="74771"/>
                    <a:pt x="152781" y="128683"/>
                  </a:cubicBezTo>
                  <a:cubicBezTo>
                    <a:pt x="168307" y="175355"/>
                    <a:pt x="168307" y="306896"/>
                    <a:pt x="168307" y="350139"/>
                  </a:cubicBezTo>
                  <a:lnTo>
                    <a:pt x="168307" y="841248"/>
                  </a:lnTo>
                  <a:cubicBezTo>
                    <a:pt x="168307" y="895445"/>
                    <a:pt x="168307" y="977837"/>
                    <a:pt x="161068" y="1034129"/>
                  </a:cubicBezTo>
                  <a:cubicBezTo>
                    <a:pt x="158972" y="1050798"/>
                    <a:pt x="156210" y="1065276"/>
                    <a:pt x="152686" y="1075944"/>
                  </a:cubicBezTo>
                  <a:cubicBezTo>
                    <a:pt x="135350" y="1129665"/>
                    <a:pt x="66104" y="1129665"/>
                    <a:pt x="10382" y="1129665"/>
                  </a:cubicBezTo>
                  <a:lnTo>
                    <a:pt x="0" y="1129665"/>
                  </a:lnTo>
                  <a:lnTo>
                    <a:pt x="0" y="1204532"/>
                  </a:lnTo>
                  <a:cubicBezTo>
                    <a:pt x="0" y="1204532"/>
                    <a:pt x="166783" y="1197102"/>
                    <a:pt x="278225" y="1197102"/>
                  </a:cubicBezTo>
                  <a:cubicBezTo>
                    <a:pt x="374047" y="1197102"/>
                    <a:pt x="540734" y="1204246"/>
                    <a:pt x="540734" y="1204532"/>
                  </a:cubicBezTo>
                  <a:lnTo>
                    <a:pt x="540734" y="1129665"/>
                  </a:lnTo>
                  <a:lnTo>
                    <a:pt x="525971" y="1129665"/>
                  </a:lnTo>
                  <a:cubicBezTo>
                    <a:pt x="470059" y="1129951"/>
                    <a:pt x="406813" y="1129760"/>
                    <a:pt x="388239" y="1075754"/>
                  </a:cubicBezTo>
                  <a:cubicBezTo>
                    <a:pt x="384620" y="1065086"/>
                    <a:pt x="381953" y="1050607"/>
                    <a:pt x="379857" y="1034034"/>
                  </a:cubicBezTo>
                  <a:cubicBezTo>
                    <a:pt x="372618" y="978122"/>
                    <a:pt x="372618" y="898017"/>
                    <a:pt x="372618" y="854297"/>
                  </a:cubicBezTo>
                  <a:lnTo>
                    <a:pt x="372618" y="653510"/>
                  </a:lnTo>
                  <a:cubicBezTo>
                    <a:pt x="439198" y="654082"/>
                    <a:pt x="444913" y="661035"/>
                    <a:pt x="479107" y="702469"/>
                  </a:cubicBezTo>
                  <a:cubicBezTo>
                    <a:pt x="485489" y="710089"/>
                    <a:pt x="492728" y="718756"/>
                    <a:pt x="501110" y="728472"/>
                  </a:cubicBezTo>
                  <a:lnTo>
                    <a:pt x="797909" y="1096804"/>
                  </a:lnTo>
                  <a:lnTo>
                    <a:pt x="885158" y="1204532"/>
                  </a:lnTo>
                  <a:cubicBezTo>
                    <a:pt x="885158" y="1204532"/>
                    <a:pt x="980885" y="1200436"/>
                    <a:pt x="1027366" y="1200436"/>
                  </a:cubicBezTo>
                  <a:cubicBezTo>
                    <a:pt x="1094994" y="1200436"/>
                    <a:pt x="1195102" y="1204627"/>
                    <a:pt x="1195102" y="1204627"/>
                  </a:cubicBezTo>
                  <a:lnTo>
                    <a:pt x="1195102" y="1131094"/>
                  </a:lnTo>
                  <a:lnTo>
                    <a:pt x="1186529" y="11297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31357E-3768-9BF3-4D57-61BC3612F178}"/>
              </a:ext>
            </a:extLst>
          </p:cNvPr>
          <p:cNvSpPr/>
          <p:nvPr/>
        </p:nvSpPr>
        <p:spPr>
          <a:xfrm>
            <a:off x="0" y="0"/>
            <a:ext cx="6400800" cy="4572000"/>
          </a:xfrm>
          <a:prstGeom prst="rect">
            <a:avLst/>
          </a:prstGeom>
          <a:solidFill>
            <a:srgbClr val="F86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A2741B4-E7EF-0591-F3CA-9D4B06FA9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0" y="1733107"/>
            <a:ext cx="4419600" cy="102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21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400800" cy="4572000"/>
          </a:xfrm>
          <a:custGeom>
            <a:avLst/>
            <a:gdLst/>
            <a:ahLst/>
            <a:cxnLst/>
            <a:rect l="l" t="t" r="r" b="b"/>
            <a:pathLst>
              <a:path w="6400800" h="4572000">
                <a:moveTo>
                  <a:pt x="6400800" y="0"/>
                </a:moveTo>
                <a:lnTo>
                  <a:pt x="0" y="0"/>
                </a:lnTo>
                <a:lnTo>
                  <a:pt x="0" y="4572000"/>
                </a:lnTo>
                <a:lnTo>
                  <a:pt x="6400800" y="4572000"/>
                </a:lnTo>
                <a:lnTo>
                  <a:pt x="6400800" y="0"/>
                </a:lnTo>
                <a:close/>
              </a:path>
            </a:pathLst>
          </a:custGeom>
          <a:solidFill>
            <a:srgbClr val="F8690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grpSp>
        <p:nvGrpSpPr>
          <p:cNvPr id="10" name="Graphic 22">
            <a:extLst>
              <a:ext uri="{FF2B5EF4-FFF2-40B4-BE49-F238E27FC236}">
                <a16:creationId xmlns:a16="http://schemas.microsoft.com/office/drawing/2014/main" id="{31FC2C50-D5AD-B196-2089-5055F01E3DE2}"/>
              </a:ext>
            </a:extLst>
          </p:cNvPr>
          <p:cNvGrpSpPr/>
          <p:nvPr/>
        </p:nvGrpSpPr>
        <p:grpSpPr>
          <a:xfrm>
            <a:off x="2237994" y="1929246"/>
            <a:ext cx="1887438" cy="713206"/>
            <a:chOff x="2728880" y="3418045"/>
            <a:chExt cx="3190208" cy="1205483"/>
          </a:xfrm>
          <a:solidFill>
            <a:schemeClr val="bg1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46A506E-E208-4E70-D310-AC504C83A13A}"/>
                </a:ext>
              </a:extLst>
            </p:cNvPr>
            <p:cNvSpPr/>
            <p:nvPr/>
          </p:nvSpPr>
          <p:spPr>
            <a:xfrm>
              <a:off x="4081525" y="3418140"/>
              <a:ext cx="547877" cy="1204531"/>
            </a:xfrm>
            <a:custGeom>
              <a:avLst/>
              <a:gdLst>
                <a:gd name="connsiteX0" fmla="*/ 393478 w 547877"/>
                <a:gd name="connsiteY0" fmla="*/ 129064 h 1204531"/>
                <a:gd name="connsiteX1" fmla="*/ 537686 w 547877"/>
                <a:gd name="connsiteY1" fmla="*/ 74771 h 1204531"/>
                <a:gd name="connsiteX2" fmla="*/ 547878 w 547877"/>
                <a:gd name="connsiteY2" fmla="*/ 74771 h 1204531"/>
                <a:gd name="connsiteX3" fmla="*/ 547878 w 547877"/>
                <a:gd name="connsiteY3" fmla="*/ 0 h 1204531"/>
                <a:gd name="connsiteX4" fmla="*/ 267938 w 547877"/>
                <a:gd name="connsiteY4" fmla="*/ 4667 h 1204531"/>
                <a:gd name="connsiteX5" fmla="*/ 0 w 547877"/>
                <a:gd name="connsiteY5" fmla="*/ 0 h 1204531"/>
                <a:gd name="connsiteX6" fmla="*/ 0 w 547877"/>
                <a:gd name="connsiteY6" fmla="*/ 74771 h 1204531"/>
                <a:gd name="connsiteX7" fmla="*/ 10192 w 547877"/>
                <a:gd name="connsiteY7" fmla="*/ 74771 h 1204531"/>
                <a:gd name="connsiteX8" fmla="*/ 154400 w 547877"/>
                <a:gd name="connsiteY8" fmla="*/ 128968 h 1204531"/>
                <a:gd name="connsiteX9" fmla="*/ 171640 w 547877"/>
                <a:gd name="connsiteY9" fmla="*/ 363188 h 1204531"/>
                <a:gd name="connsiteX10" fmla="*/ 171640 w 547877"/>
                <a:gd name="connsiteY10" fmla="*/ 841153 h 1204531"/>
                <a:gd name="connsiteX11" fmla="*/ 154496 w 547877"/>
                <a:gd name="connsiteY11" fmla="*/ 1075373 h 1204531"/>
                <a:gd name="connsiteX12" fmla="*/ 10192 w 547877"/>
                <a:gd name="connsiteY12" fmla="*/ 1129569 h 1204531"/>
                <a:gd name="connsiteX13" fmla="*/ 0 w 547877"/>
                <a:gd name="connsiteY13" fmla="*/ 1129569 h 1204531"/>
                <a:gd name="connsiteX14" fmla="*/ 0 w 547877"/>
                <a:gd name="connsiteY14" fmla="*/ 1204531 h 1204531"/>
                <a:gd name="connsiteX15" fmla="*/ 268224 w 547877"/>
                <a:gd name="connsiteY15" fmla="*/ 1197102 h 1204531"/>
                <a:gd name="connsiteX16" fmla="*/ 547878 w 547877"/>
                <a:gd name="connsiteY16" fmla="*/ 1204531 h 1204531"/>
                <a:gd name="connsiteX17" fmla="*/ 547878 w 547877"/>
                <a:gd name="connsiteY17" fmla="*/ 1129569 h 1204531"/>
                <a:gd name="connsiteX18" fmla="*/ 537686 w 547877"/>
                <a:gd name="connsiteY18" fmla="*/ 1129569 h 1204531"/>
                <a:gd name="connsiteX19" fmla="*/ 393478 w 547877"/>
                <a:gd name="connsiteY19" fmla="*/ 1075468 h 1204531"/>
                <a:gd name="connsiteX20" fmla="*/ 376333 w 547877"/>
                <a:gd name="connsiteY20" fmla="*/ 841153 h 1204531"/>
                <a:gd name="connsiteX21" fmla="*/ 376333 w 547877"/>
                <a:gd name="connsiteY21" fmla="*/ 363188 h 1204531"/>
                <a:gd name="connsiteX22" fmla="*/ 393478 w 547877"/>
                <a:gd name="connsiteY22" fmla="*/ 129064 h 120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47877" h="1204531">
                  <a:moveTo>
                    <a:pt x="393478" y="129064"/>
                  </a:moveTo>
                  <a:cubicBezTo>
                    <a:pt x="414242" y="74771"/>
                    <a:pt x="482727" y="74771"/>
                    <a:pt x="537686" y="74771"/>
                  </a:cubicBezTo>
                  <a:lnTo>
                    <a:pt x="547878" y="74771"/>
                  </a:lnTo>
                  <a:lnTo>
                    <a:pt x="547878" y="0"/>
                  </a:lnTo>
                  <a:cubicBezTo>
                    <a:pt x="547878" y="0"/>
                    <a:pt x="333565" y="4667"/>
                    <a:pt x="267938" y="4667"/>
                  </a:cubicBezTo>
                  <a:cubicBezTo>
                    <a:pt x="200406" y="4667"/>
                    <a:pt x="0" y="0"/>
                    <a:pt x="0" y="0"/>
                  </a:cubicBezTo>
                  <a:lnTo>
                    <a:pt x="0" y="74771"/>
                  </a:lnTo>
                  <a:lnTo>
                    <a:pt x="10192" y="74771"/>
                  </a:lnTo>
                  <a:cubicBezTo>
                    <a:pt x="65246" y="74771"/>
                    <a:pt x="133731" y="74771"/>
                    <a:pt x="154400" y="128968"/>
                  </a:cubicBezTo>
                  <a:cubicBezTo>
                    <a:pt x="171640" y="175450"/>
                    <a:pt x="171640" y="307086"/>
                    <a:pt x="171640" y="363188"/>
                  </a:cubicBezTo>
                  <a:lnTo>
                    <a:pt x="171640" y="841153"/>
                  </a:lnTo>
                  <a:cubicBezTo>
                    <a:pt x="171640" y="897350"/>
                    <a:pt x="171640" y="1028890"/>
                    <a:pt x="154496" y="1075373"/>
                  </a:cubicBezTo>
                  <a:cubicBezTo>
                    <a:pt x="133731" y="1129569"/>
                    <a:pt x="65246" y="1129569"/>
                    <a:pt x="10192" y="1129569"/>
                  </a:cubicBezTo>
                  <a:lnTo>
                    <a:pt x="0" y="1129569"/>
                  </a:lnTo>
                  <a:lnTo>
                    <a:pt x="0" y="1204531"/>
                  </a:lnTo>
                  <a:cubicBezTo>
                    <a:pt x="0" y="1204341"/>
                    <a:pt x="173260" y="1197102"/>
                    <a:pt x="268224" y="1197102"/>
                  </a:cubicBezTo>
                  <a:cubicBezTo>
                    <a:pt x="377476" y="1197102"/>
                    <a:pt x="547878" y="1204531"/>
                    <a:pt x="547878" y="1204531"/>
                  </a:cubicBezTo>
                  <a:lnTo>
                    <a:pt x="547878" y="1129569"/>
                  </a:lnTo>
                  <a:lnTo>
                    <a:pt x="537686" y="1129569"/>
                  </a:lnTo>
                  <a:cubicBezTo>
                    <a:pt x="482727" y="1129569"/>
                    <a:pt x="414242" y="1129569"/>
                    <a:pt x="393478" y="1075468"/>
                  </a:cubicBezTo>
                  <a:cubicBezTo>
                    <a:pt x="376333" y="1028890"/>
                    <a:pt x="376333" y="897350"/>
                    <a:pt x="376333" y="841153"/>
                  </a:cubicBezTo>
                  <a:lnTo>
                    <a:pt x="376333" y="363188"/>
                  </a:lnTo>
                  <a:cubicBezTo>
                    <a:pt x="376333" y="307086"/>
                    <a:pt x="376333" y="175450"/>
                    <a:pt x="393478" y="12906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7DF324F-6D96-B192-4EDD-56942A25D488}"/>
                </a:ext>
              </a:extLst>
            </p:cNvPr>
            <p:cNvSpPr/>
            <p:nvPr/>
          </p:nvSpPr>
          <p:spPr>
            <a:xfrm>
              <a:off x="4792185" y="3419283"/>
              <a:ext cx="1126902" cy="1204245"/>
            </a:xfrm>
            <a:custGeom>
              <a:avLst/>
              <a:gdLst>
                <a:gd name="connsiteX0" fmla="*/ 0 w 1126902"/>
                <a:gd name="connsiteY0" fmla="*/ 0 h 1204245"/>
                <a:gd name="connsiteX1" fmla="*/ 0 w 1126902"/>
                <a:gd name="connsiteY1" fmla="*/ 312420 h 1204245"/>
                <a:gd name="connsiteX2" fmla="*/ 74295 w 1126902"/>
                <a:gd name="connsiteY2" fmla="*/ 312420 h 1204245"/>
                <a:gd name="connsiteX3" fmla="*/ 74581 w 1126902"/>
                <a:gd name="connsiteY3" fmla="*/ 302609 h 1204245"/>
                <a:gd name="connsiteX4" fmla="*/ 334328 w 1126902"/>
                <a:gd name="connsiteY4" fmla="*/ 90773 h 1204245"/>
                <a:gd name="connsiteX5" fmla="*/ 352330 w 1126902"/>
                <a:gd name="connsiteY5" fmla="*/ 90678 h 1204245"/>
                <a:gd name="connsiteX6" fmla="*/ 453200 w 1126902"/>
                <a:gd name="connsiteY6" fmla="*/ 106204 h 1204245"/>
                <a:gd name="connsiteX7" fmla="*/ 461201 w 1126902"/>
                <a:gd name="connsiteY7" fmla="*/ 128873 h 1204245"/>
                <a:gd name="connsiteX8" fmla="*/ 461201 w 1126902"/>
                <a:gd name="connsiteY8" fmla="*/ 950119 h 1204245"/>
                <a:gd name="connsiteX9" fmla="*/ 272510 w 1126902"/>
                <a:gd name="connsiteY9" fmla="*/ 1129475 h 1204245"/>
                <a:gd name="connsiteX10" fmla="*/ 262700 w 1126902"/>
                <a:gd name="connsiteY10" fmla="*/ 1129856 h 1204245"/>
                <a:gd name="connsiteX11" fmla="*/ 262700 w 1126902"/>
                <a:gd name="connsiteY11" fmla="*/ 1204246 h 1204245"/>
                <a:gd name="connsiteX12" fmla="*/ 578548 w 1126902"/>
                <a:gd name="connsiteY12" fmla="*/ 1196911 h 1204245"/>
                <a:gd name="connsiteX13" fmla="*/ 864203 w 1126902"/>
                <a:gd name="connsiteY13" fmla="*/ 1204246 h 1204245"/>
                <a:gd name="connsiteX14" fmla="*/ 864203 w 1126902"/>
                <a:gd name="connsiteY14" fmla="*/ 1129856 h 1204245"/>
                <a:gd name="connsiteX15" fmla="*/ 854393 w 1126902"/>
                <a:gd name="connsiteY15" fmla="*/ 1129475 h 1204245"/>
                <a:gd name="connsiteX16" fmla="*/ 665702 w 1126902"/>
                <a:gd name="connsiteY16" fmla="*/ 950119 h 1204245"/>
                <a:gd name="connsiteX17" fmla="*/ 665702 w 1126902"/>
                <a:gd name="connsiteY17" fmla="*/ 128873 h 1204245"/>
                <a:gd name="connsiteX18" fmla="*/ 673608 w 1126902"/>
                <a:gd name="connsiteY18" fmla="*/ 108490 h 1204245"/>
                <a:gd name="connsiteX19" fmla="*/ 791718 w 1126902"/>
                <a:gd name="connsiteY19" fmla="*/ 90488 h 1204245"/>
                <a:gd name="connsiteX20" fmla="*/ 815912 w 1126902"/>
                <a:gd name="connsiteY20" fmla="*/ 90773 h 1204245"/>
                <a:gd name="connsiteX21" fmla="*/ 1052513 w 1126902"/>
                <a:gd name="connsiteY21" fmla="*/ 302895 h 1204245"/>
                <a:gd name="connsiteX22" fmla="*/ 1053084 w 1126902"/>
                <a:gd name="connsiteY22" fmla="*/ 312420 h 1204245"/>
                <a:gd name="connsiteX23" fmla="*/ 1126903 w 1126902"/>
                <a:gd name="connsiteY23" fmla="*/ 312420 h 1204245"/>
                <a:gd name="connsiteX24" fmla="*/ 1126903 w 1126902"/>
                <a:gd name="connsiteY24" fmla="*/ 0 h 1204245"/>
                <a:gd name="connsiteX25" fmla="*/ 563404 w 1126902"/>
                <a:gd name="connsiteY25" fmla="*/ 2857 h 1204245"/>
                <a:gd name="connsiteX26" fmla="*/ 0 w 1126902"/>
                <a:gd name="connsiteY26" fmla="*/ 0 h 120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26902" h="1204245">
                  <a:moveTo>
                    <a:pt x="0" y="0"/>
                  </a:moveTo>
                  <a:lnTo>
                    <a:pt x="0" y="312420"/>
                  </a:lnTo>
                  <a:lnTo>
                    <a:pt x="74295" y="312420"/>
                  </a:lnTo>
                  <a:lnTo>
                    <a:pt x="74581" y="302609"/>
                  </a:lnTo>
                  <a:cubicBezTo>
                    <a:pt x="81344" y="99346"/>
                    <a:pt x="159163" y="90773"/>
                    <a:pt x="334328" y="90773"/>
                  </a:cubicBezTo>
                  <a:cubicBezTo>
                    <a:pt x="340328" y="90773"/>
                    <a:pt x="346424" y="90773"/>
                    <a:pt x="352330" y="90678"/>
                  </a:cubicBezTo>
                  <a:cubicBezTo>
                    <a:pt x="395859" y="90392"/>
                    <a:pt x="437007" y="90106"/>
                    <a:pt x="453200" y="106204"/>
                  </a:cubicBezTo>
                  <a:cubicBezTo>
                    <a:pt x="458629" y="111538"/>
                    <a:pt x="461201" y="118967"/>
                    <a:pt x="461201" y="128873"/>
                  </a:cubicBezTo>
                  <a:lnTo>
                    <a:pt x="461201" y="950119"/>
                  </a:lnTo>
                  <a:cubicBezTo>
                    <a:pt x="461201" y="1072039"/>
                    <a:pt x="444151" y="1122426"/>
                    <a:pt x="272510" y="1129475"/>
                  </a:cubicBezTo>
                  <a:lnTo>
                    <a:pt x="262700" y="1129856"/>
                  </a:lnTo>
                  <a:lnTo>
                    <a:pt x="262700" y="1204246"/>
                  </a:lnTo>
                  <a:cubicBezTo>
                    <a:pt x="262700" y="1204246"/>
                    <a:pt x="462725" y="1196911"/>
                    <a:pt x="578548" y="1196911"/>
                  </a:cubicBezTo>
                  <a:cubicBezTo>
                    <a:pt x="666941" y="1196911"/>
                    <a:pt x="864203" y="1204246"/>
                    <a:pt x="864203" y="1204246"/>
                  </a:cubicBezTo>
                  <a:lnTo>
                    <a:pt x="864203" y="1129856"/>
                  </a:lnTo>
                  <a:lnTo>
                    <a:pt x="854393" y="1129475"/>
                  </a:lnTo>
                  <a:cubicBezTo>
                    <a:pt x="682752" y="1122426"/>
                    <a:pt x="665702" y="1072039"/>
                    <a:pt x="665702" y="950119"/>
                  </a:cubicBezTo>
                  <a:lnTo>
                    <a:pt x="665702" y="128873"/>
                  </a:lnTo>
                  <a:cubicBezTo>
                    <a:pt x="665702" y="120396"/>
                    <a:pt x="668369" y="113729"/>
                    <a:pt x="673608" y="108490"/>
                  </a:cubicBezTo>
                  <a:cubicBezTo>
                    <a:pt x="693420" y="89059"/>
                    <a:pt x="747903" y="89821"/>
                    <a:pt x="791718" y="90488"/>
                  </a:cubicBezTo>
                  <a:cubicBezTo>
                    <a:pt x="800005" y="90583"/>
                    <a:pt x="808196" y="90773"/>
                    <a:pt x="815912" y="90773"/>
                  </a:cubicBezTo>
                  <a:cubicBezTo>
                    <a:pt x="987267" y="90773"/>
                    <a:pt x="1042511" y="140303"/>
                    <a:pt x="1052513" y="302895"/>
                  </a:cubicBezTo>
                  <a:lnTo>
                    <a:pt x="1053084" y="312420"/>
                  </a:lnTo>
                  <a:lnTo>
                    <a:pt x="1126903" y="312420"/>
                  </a:lnTo>
                  <a:lnTo>
                    <a:pt x="1126903" y="0"/>
                  </a:lnTo>
                  <a:cubicBezTo>
                    <a:pt x="1126903" y="0"/>
                    <a:pt x="694468" y="2857"/>
                    <a:pt x="563404" y="2857"/>
                  </a:cubicBezTo>
                  <a:cubicBezTo>
                    <a:pt x="432340" y="2857"/>
                    <a:pt x="0" y="0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97EC7BF-75CD-7BDA-D1F5-66EE914F6872}"/>
                </a:ext>
              </a:extLst>
            </p:cNvPr>
            <p:cNvSpPr/>
            <p:nvPr/>
          </p:nvSpPr>
          <p:spPr>
            <a:xfrm>
              <a:off x="2728880" y="3418045"/>
              <a:ext cx="1195101" cy="1204626"/>
            </a:xfrm>
            <a:custGeom>
              <a:avLst/>
              <a:gdLst>
                <a:gd name="connsiteX0" fmla="*/ 372618 w 1195101"/>
                <a:gd name="connsiteY0" fmla="*/ 571786 h 1204626"/>
                <a:gd name="connsiteX1" fmla="*/ 372523 w 1195101"/>
                <a:gd name="connsiteY1" fmla="*/ 134303 h 1204626"/>
                <a:gd name="connsiteX2" fmla="*/ 386239 w 1195101"/>
                <a:gd name="connsiteY2" fmla="*/ 86487 h 1204626"/>
                <a:gd name="connsiteX3" fmla="*/ 498348 w 1195101"/>
                <a:gd name="connsiteY3" fmla="*/ 85630 h 1204626"/>
                <a:gd name="connsiteX4" fmla="*/ 738473 w 1195101"/>
                <a:gd name="connsiteY4" fmla="*/ 330518 h 1204626"/>
                <a:gd name="connsiteX5" fmla="*/ 640747 w 1195101"/>
                <a:gd name="connsiteY5" fmla="*/ 541687 h 1204626"/>
                <a:gd name="connsiteX6" fmla="*/ 372618 w 1195101"/>
                <a:gd name="connsiteY6" fmla="*/ 571786 h 1204626"/>
                <a:gd name="connsiteX7" fmla="*/ 1186529 w 1195101"/>
                <a:gd name="connsiteY7" fmla="*/ 1129760 h 1204626"/>
                <a:gd name="connsiteX8" fmla="*/ 1017461 w 1195101"/>
                <a:gd name="connsiteY8" fmla="*/ 1040702 h 1204626"/>
                <a:gd name="connsiteX9" fmla="*/ 661797 w 1195101"/>
                <a:gd name="connsiteY9" fmla="*/ 632460 h 1204626"/>
                <a:gd name="connsiteX10" fmla="*/ 964597 w 1195101"/>
                <a:gd name="connsiteY10" fmla="*/ 305371 h 1204626"/>
                <a:gd name="connsiteX11" fmla="*/ 831056 w 1195101"/>
                <a:gd name="connsiteY11" fmla="*/ 55816 h 1204626"/>
                <a:gd name="connsiteX12" fmla="*/ 544639 w 1195101"/>
                <a:gd name="connsiteY12" fmla="*/ 190 h 1204626"/>
                <a:gd name="connsiteX13" fmla="*/ 317468 w 1195101"/>
                <a:gd name="connsiteY13" fmla="*/ 4191 h 1204626"/>
                <a:gd name="connsiteX14" fmla="*/ 191 w 1195101"/>
                <a:gd name="connsiteY14" fmla="*/ 0 h 1204626"/>
                <a:gd name="connsiteX15" fmla="*/ 191 w 1195101"/>
                <a:gd name="connsiteY15" fmla="*/ 74866 h 1204626"/>
                <a:gd name="connsiteX16" fmla="*/ 15050 w 1195101"/>
                <a:gd name="connsiteY16" fmla="*/ 74866 h 1204626"/>
                <a:gd name="connsiteX17" fmla="*/ 152781 w 1195101"/>
                <a:gd name="connsiteY17" fmla="*/ 128683 h 1204626"/>
                <a:gd name="connsiteX18" fmla="*/ 168307 w 1195101"/>
                <a:gd name="connsiteY18" fmla="*/ 350139 h 1204626"/>
                <a:gd name="connsiteX19" fmla="*/ 168307 w 1195101"/>
                <a:gd name="connsiteY19" fmla="*/ 841248 h 1204626"/>
                <a:gd name="connsiteX20" fmla="*/ 161068 w 1195101"/>
                <a:gd name="connsiteY20" fmla="*/ 1034129 h 1204626"/>
                <a:gd name="connsiteX21" fmla="*/ 152686 w 1195101"/>
                <a:gd name="connsiteY21" fmla="*/ 1075944 h 1204626"/>
                <a:gd name="connsiteX22" fmla="*/ 10382 w 1195101"/>
                <a:gd name="connsiteY22" fmla="*/ 1129665 h 1204626"/>
                <a:gd name="connsiteX23" fmla="*/ 0 w 1195101"/>
                <a:gd name="connsiteY23" fmla="*/ 1129665 h 1204626"/>
                <a:gd name="connsiteX24" fmla="*/ 0 w 1195101"/>
                <a:gd name="connsiteY24" fmla="*/ 1204532 h 1204626"/>
                <a:gd name="connsiteX25" fmla="*/ 278225 w 1195101"/>
                <a:gd name="connsiteY25" fmla="*/ 1197102 h 1204626"/>
                <a:gd name="connsiteX26" fmla="*/ 540734 w 1195101"/>
                <a:gd name="connsiteY26" fmla="*/ 1204532 h 1204626"/>
                <a:gd name="connsiteX27" fmla="*/ 540734 w 1195101"/>
                <a:gd name="connsiteY27" fmla="*/ 1129665 h 1204626"/>
                <a:gd name="connsiteX28" fmla="*/ 525971 w 1195101"/>
                <a:gd name="connsiteY28" fmla="*/ 1129665 h 1204626"/>
                <a:gd name="connsiteX29" fmla="*/ 388239 w 1195101"/>
                <a:gd name="connsiteY29" fmla="*/ 1075754 h 1204626"/>
                <a:gd name="connsiteX30" fmla="*/ 379857 w 1195101"/>
                <a:gd name="connsiteY30" fmla="*/ 1034034 h 1204626"/>
                <a:gd name="connsiteX31" fmla="*/ 372618 w 1195101"/>
                <a:gd name="connsiteY31" fmla="*/ 854297 h 1204626"/>
                <a:gd name="connsiteX32" fmla="*/ 372618 w 1195101"/>
                <a:gd name="connsiteY32" fmla="*/ 653510 h 1204626"/>
                <a:gd name="connsiteX33" fmla="*/ 479107 w 1195101"/>
                <a:gd name="connsiteY33" fmla="*/ 702469 h 1204626"/>
                <a:gd name="connsiteX34" fmla="*/ 501110 w 1195101"/>
                <a:gd name="connsiteY34" fmla="*/ 728472 h 1204626"/>
                <a:gd name="connsiteX35" fmla="*/ 797909 w 1195101"/>
                <a:gd name="connsiteY35" fmla="*/ 1096804 h 1204626"/>
                <a:gd name="connsiteX36" fmla="*/ 885158 w 1195101"/>
                <a:gd name="connsiteY36" fmla="*/ 1204532 h 1204626"/>
                <a:gd name="connsiteX37" fmla="*/ 1027366 w 1195101"/>
                <a:gd name="connsiteY37" fmla="*/ 1200436 h 1204626"/>
                <a:gd name="connsiteX38" fmla="*/ 1195102 w 1195101"/>
                <a:gd name="connsiteY38" fmla="*/ 1204627 h 1204626"/>
                <a:gd name="connsiteX39" fmla="*/ 1195102 w 1195101"/>
                <a:gd name="connsiteY39" fmla="*/ 1131094 h 1204626"/>
                <a:gd name="connsiteX40" fmla="*/ 1186529 w 1195101"/>
                <a:gd name="connsiteY40" fmla="*/ 1129760 h 120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95101" h="1204626">
                  <a:moveTo>
                    <a:pt x="372618" y="571786"/>
                  </a:moveTo>
                  <a:cubicBezTo>
                    <a:pt x="372618" y="571786"/>
                    <a:pt x="372618" y="136874"/>
                    <a:pt x="372523" y="134303"/>
                  </a:cubicBezTo>
                  <a:cubicBezTo>
                    <a:pt x="372237" y="116967"/>
                    <a:pt x="371761" y="93250"/>
                    <a:pt x="386239" y="86487"/>
                  </a:cubicBezTo>
                  <a:cubicBezTo>
                    <a:pt x="396240" y="82105"/>
                    <a:pt x="493014" y="85630"/>
                    <a:pt x="498348" y="85630"/>
                  </a:cubicBezTo>
                  <a:cubicBezTo>
                    <a:pt x="650938" y="85630"/>
                    <a:pt x="738473" y="174974"/>
                    <a:pt x="738473" y="330518"/>
                  </a:cubicBezTo>
                  <a:cubicBezTo>
                    <a:pt x="738473" y="443960"/>
                    <a:pt x="708374" y="509016"/>
                    <a:pt x="640747" y="541687"/>
                  </a:cubicBezTo>
                  <a:cubicBezTo>
                    <a:pt x="577691" y="571976"/>
                    <a:pt x="372618" y="571786"/>
                    <a:pt x="372618" y="571786"/>
                  </a:cubicBezTo>
                  <a:moveTo>
                    <a:pt x="1186529" y="1129760"/>
                  </a:moveTo>
                  <a:cubicBezTo>
                    <a:pt x="1100138" y="1116235"/>
                    <a:pt x="1074134" y="1106424"/>
                    <a:pt x="1017461" y="1040702"/>
                  </a:cubicBezTo>
                  <a:lnTo>
                    <a:pt x="661797" y="632460"/>
                  </a:lnTo>
                  <a:cubicBezTo>
                    <a:pt x="849059" y="608076"/>
                    <a:pt x="964597" y="484251"/>
                    <a:pt x="964597" y="305371"/>
                  </a:cubicBezTo>
                  <a:cubicBezTo>
                    <a:pt x="964597" y="188976"/>
                    <a:pt x="919544" y="105061"/>
                    <a:pt x="831056" y="55816"/>
                  </a:cubicBezTo>
                  <a:cubicBezTo>
                    <a:pt x="763619" y="18383"/>
                    <a:pt x="670084" y="190"/>
                    <a:pt x="544639" y="190"/>
                  </a:cubicBezTo>
                  <a:cubicBezTo>
                    <a:pt x="507206" y="1143"/>
                    <a:pt x="416909" y="4191"/>
                    <a:pt x="317468" y="4191"/>
                  </a:cubicBezTo>
                  <a:cubicBezTo>
                    <a:pt x="214313" y="4191"/>
                    <a:pt x="191" y="0"/>
                    <a:pt x="191" y="0"/>
                  </a:cubicBezTo>
                  <a:lnTo>
                    <a:pt x="191" y="74866"/>
                  </a:lnTo>
                  <a:lnTo>
                    <a:pt x="15050" y="74866"/>
                  </a:lnTo>
                  <a:cubicBezTo>
                    <a:pt x="71818" y="74486"/>
                    <a:pt x="135731" y="74771"/>
                    <a:pt x="152781" y="128683"/>
                  </a:cubicBezTo>
                  <a:cubicBezTo>
                    <a:pt x="168307" y="175355"/>
                    <a:pt x="168307" y="306896"/>
                    <a:pt x="168307" y="350139"/>
                  </a:cubicBezTo>
                  <a:lnTo>
                    <a:pt x="168307" y="841248"/>
                  </a:lnTo>
                  <a:cubicBezTo>
                    <a:pt x="168307" y="895445"/>
                    <a:pt x="168307" y="977837"/>
                    <a:pt x="161068" y="1034129"/>
                  </a:cubicBezTo>
                  <a:cubicBezTo>
                    <a:pt x="158972" y="1050798"/>
                    <a:pt x="156210" y="1065276"/>
                    <a:pt x="152686" y="1075944"/>
                  </a:cubicBezTo>
                  <a:cubicBezTo>
                    <a:pt x="135350" y="1129665"/>
                    <a:pt x="66104" y="1129665"/>
                    <a:pt x="10382" y="1129665"/>
                  </a:cubicBezTo>
                  <a:lnTo>
                    <a:pt x="0" y="1129665"/>
                  </a:lnTo>
                  <a:lnTo>
                    <a:pt x="0" y="1204532"/>
                  </a:lnTo>
                  <a:cubicBezTo>
                    <a:pt x="0" y="1204532"/>
                    <a:pt x="166783" y="1197102"/>
                    <a:pt x="278225" y="1197102"/>
                  </a:cubicBezTo>
                  <a:cubicBezTo>
                    <a:pt x="374047" y="1197102"/>
                    <a:pt x="540734" y="1204246"/>
                    <a:pt x="540734" y="1204532"/>
                  </a:cubicBezTo>
                  <a:lnTo>
                    <a:pt x="540734" y="1129665"/>
                  </a:lnTo>
                  <a:lnTo>
                    <a:pt x="525971" y="1129665"/>
                  </a:lnTo>
                  <a:cubicBezTo>
                    <a:pt x="470059" y="1129951"/>
                    <a:pt x="406813" y="1129760"/>
                    <a:pt x="388239" y="1075754"/>
                  </a:cubicBezTo>
                  <a:cubicBezTo>
                    <a:pt x="384620" y="1065086"/>
                    <a:pt x="381953" y="1050607"/>
                    <a:pt x="379857" y="1034034"/>
                  </a:cubicBezTo>
                  <a:cubicBezTo>
                    <a:pt x="372618" y="978122"/>
                    <a:pt x="372618" y="898017"/>
                    <a:pt x="372618" y="854297"/>
                  </a:cubicBezTo>
                  <a:lnTo>
                    <a:pt x="372618" y="653510"/>
                  </a:lnTo>
                  <a:cubicBezTo>
                    <a:pt x="439198" y="654082"/>
                    <a:pt x="444913" y="661035"/>
                    <a:pt x="479107" y="702469"/>
                  </a:cubicBezTo>
                  <a:cubicBezTo>
                    <a:pt x="485489" y="710089"/>
                    <a:pt x="492728" y="718756"/>
                    <a:pt x="501110" y="728472"/>
                  </a:cubicBezTo>
                  <a:lnTo>
                    <a:pt x="797909" y="1096804"/>
                  </a:lnTo>
                  <a:lnTo>
                    <a:pt x="885158" y="1204532"/>
                  </a:lnTo>
                  <a:cubicBezTo>
                    <a:pt x="885158" y="1204532"/>
                    <a:pt x="980885" y="1200436"/>
                    <a:pt x="1027366" y="1200436"/>
                  </a:cubicBezTo>
                  <a:cubicBezTo>
                    <a:pt x="1094994" y="1200436"/>
                    <a:pt x="1195102" y="1204627"/>
                    <a:pt x="1195102" y="1204627"/>
                  </a:cubicBezTo>
                  <a:lnTo>
                    <a:pt x="1195102" y="1131094"/>
                  </a:lnTo>
                  <a:lnTo>
                    <a:pt x="1186529" y="11297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70</Words>
  <Application>Microsoft Macintosh PowerPoint</Application>
  <PresentationFormat>Custom</PresentationFormat>
  <Paragraphs>13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NeueHaasGroteskDisp Pro Md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Jeff Arbegast</cp:lastModifiedBy>
  <cp:revision>18</cp:revision>
  <dcterms:created xsi:type="dcterms:W3CDTF">2025-07-15T14:33:49Z</dcterms:created>
  <dcterms:modified xsi:type="dcterms:W3CDTF">2025-07-30T18:10:41Z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2025-07-15T00:00:00Z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2025-07-15T00:00:00Z</vt:filetime>
  </property>
  <property fmtid="{D5CDD505-2E9C-101B-9397-08002B2CF9AE}" pid="5" name="Producer">
    <vt:lpwstr>Adobe PDF Library 17.0</vt:lpwstr>
  </property>
</Properties>
</file>