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64" r:id="rId3"/>
    <p:sldId id="257" r:id="rId4"/>
    <p:sldId id="258" r:id="rId5"/>
    <p:sldId id="265" r:id="rId6"/>
    <p:sldId id="259" r:id="rId7"/>
    <p:sldId id="266" r:id="rId8"/>
    <p:sldId id="261" r:id="rId9"/>
    <p:sldId id="262" r:id="rId10"/>
    <p:sldId id="267" r:id="rId11"/>
    <p:sldId id="263" r:id="rId12"/>
  </p:sldIdLst>
  <p:sldSz cx="6400800" cy="4572000"/>
  <p:notesSz cx="6400800" cy="4572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69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>
        <p:scale>
          <a:sx n="109" d="100"/>
          <a:sy n="109" d="100"/>
        </p:scale>
        <p:origin x="2088" y="112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80060" y="1417320"/>
            <a:ext cx="5440680" cy="9601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100" b="1" i="0">
                <a:solidFill>
                  <a:srgbClr val="F86901"/>
                </a:solidFill>
                <a:latin typeface="Neue Haas Grotesk Display Std 75 Bold"/>
                <a:cs typeface="Neue Haas Grotesk Display Std 75 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960120" y="2560320"/>
            <a:ext cx="4480560" cy="1143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00" b="0" i="0">
                <a:solidFill>
                  <a:srgbClr val="231F2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7/15/25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100" b="1" i="0">
                <a:solidFill>
                  <a:srgbClr val="F86901"/>
                </a:solidFill>
                <a:latin typeface="Neue Haas Grotesk Display Std 75 Bold"/>
                <a:cs typeface="Neue Haas Grotesk Display Std 75 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231F2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7/15/25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100" b="1" i="0">
                <a:solidFill>
                  <a:srgbClr val="F86901"/>
                </a:solidFill>
                <a:latin typeface="Neue Haas Grotesk Display Std 75 Bold"/>
                <a:cs typeface="Neue Haas Grotesk Display Std 75 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20040" y="1051560"/>
            <a:ext cx="2784348" cy="30175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296412" y="1051560"/>
            <a:ext cx="2784348" cy="30175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7/15/25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343209" y="0"/>
            <a:ext cx="6057900" cy="4572000"/>
          </a:xfrm>
          <a:custGeom>
            <a:avLst/>
            <a:gdLst/>
            <a:ahLst/>
            <a:cxnLst/>
            <a:rect l="l" t="t" r="r" b="b"/>
            <a:pathLst>
              <a:path w="6057900" h="4572000">
                <a:moveTo>
                  <a:pt x="6057590" y="0"/>
                </a:moveTo>
                <a:lnTo>
                  <a:pt x="2155987" y="0"/>
                </a:lnTo>
                <a:lnTo>
                  <a:pt x="0" y="2155896"/>
                </a:lnTo>
                <a:lnTo>
                  <a:pt x="0" y="4572000"/>
                </a:lnTo>
                <a:lnTo>
                  <a:pt x="2781941" y="4572000"/>
                </a:lnTo>
                <a:lnTo>
                  <a:pt x="6057590" y="1296345"/>
                </a:lnTo>
                <a:lnTo>
                  <a:pt x="6057590" y="0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7" name="bg object 1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485353" y="3977134"/>
            <a:ext cx="103784" cy="228168"/>
          </a:xfrm>
          <a:prstGeom prst="rect">
            <a:avLst/>
          </a:prstGeom>
        </p:spPr>
      </p:pic>
      <p:pic>
        <p:nvPicPr>
          <p:cNvPr id="18" name="bg object 1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619945" y="3977365"/>
            <a:ext cx="213474" cy="228117"/>
          </a:xfrm>
          <a:prstGeom prst="rect">
            <a:avLst/>
          </a:prstGeom>
        </p:spPr>
      </p:pic>
      <p:pic>
        <p:nvPicPr>
          <p:cNvPr id="19" name="bg object 1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228510" y="3977250"/>
            <a:ext cx="227424" cy="228068"/>
          </a:xfrm>
          <a:prstGeom prst="rect">
            <a:avLst/>
          </a:prstGeom>
        </p:spPr>
      </p:pic>
      <p:pic>
        <p:nvPicPr>
          <p:cNvPr id="20" name="bg object 20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896675" y="3976916"/>
            <a:ext cx="1161221" cy="252181"/>
          </a:xfrm>
          <a:prstGeom prst="rect">
            <a:avLst/>
          </a:prstGeom>
        </p:spPr>
      </p:pic>
      <p:sp>
        <p:nvSpPr>
          <p:cNvPr id="21" name="bg object 21"/>
          <p:cNvSpPr/>
          <p:nvPr/>
        </p:nvSpPr>
        <p:spPr>
          <a:xfrm>
            <a:off x="636521" y="0"/>
            <a:ext cx="5764530" cy="3977640"/>
          </a:xfrm>
          <a:custGeom>
            <a:avLst/>
            <a:gdLst/>
            <a:ahLst/>
            <a:cxnLst/>
            <a:rect l="l" t="t" r="r" b="b"/>
            <a:pathLst>
              <a:path w="5764530" h="3977640">
                <a:moveTo>
                  <a:pt x="5764276" y="0"/>
                </a:moveTo>
                <a:lnTo>
                  <a:pt x="1368945" y="0"/>
                </a:lnTo>
                <a:lnTo>
                  <a:pt x="0" y="1343012"/>
                </a:lnTo>
                <a:lnTo>
                  <a:pt x="0" y="3977119"/>
                </a:lnTo>
                <a:lnTo>
                  <a:pt x="2684868" y="3977119"/>
                </a:lnTo>
                <a:lnTo>
                  <a:pt x="5764276" y="956043"/>
                </a:lnTo>
                <a:lnTo>
                  <a:pt x="5764276" y="0"/>
                </a:lnTo>
                <a:close/>
              </a:path>
            </a:pathLst>
          </a:custGeom>
          <a:solidFill>
            <a:srgbClr val="F8690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g object 22"/>
          <p:cNvSpPr/>
          <p:nvPr/>
        </p:nvSpPr>
        <p:spPr>
          <a:xfrm>
            <a:off x="1183126" y="0"/>
            <a:ext cx="3186430" cy="1772920"/>
          </a:xfrm>
          <a:custGeom>
            <a:avLst/>
            <a:gdLst/>
            <a:ahLst/>
            <a:cxnLst/>
            <a:rect l="l" t="t" r="r" b="b"/>
            <a:pathLst>
              <a:path w="3186429" h="1772920">
                <a:moveTo>
                  <a:pt x="3186215" y="0"/>
                </a:moveTo>
                <a:lnTo>
                  <a:pt x="358532" y="0"/>
                </a:lnTo>
                <a:lnTo>
                  <a:pt x="0" y="358518"/>
                </a:lnTo>
                <a:lnTo>
                  <a:pt x="0" y="1772345"/>
                </a:lnTo>
                <a:lnTo>
                  <a:pt x="1413878" y="1772345"/>
                </a:lnTo>
                <a:lnTo>
                  <a:pt x="3186215" y="0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100" b="1" i="0">
                <a:solidFill>
                  <a:srgbClr val="F86901"/>
                </a:solidFill>
                <a:latin typeface="Neue Haas Grotesk Display Std 75 Bold"/>
                <a:cs typeface="Neue Haas Grotesk Display Std 75 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7/15/25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7/15/25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38701" y="268856"/>
            <a:ext cx="2694940" cy="8788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100" b="1" i="0">
                <a:solidFill>
                  <a:srgbClr val="F86901"/>
                </a:solidFill>
                <a:latin typeface="Neue Haas Grotesk Display Std 75 Bold"/>
                <a:cs typeface="Neue Haas Grotesk Display Std 75 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9166" y="1269621"/>
            <a:ext cx="2845435" cy="124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00" b="0" i="0">
                <a:solidFill>
                  <a:srgbClr val="231F2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176272" y="4251960"/>
            <a:ext cx="2048256" cy="228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20040" y="4251960"/>
            <a:ext cx="1472184" cy="228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7/15/25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4608576" y="4251960"/>
            <a:ext cx="1472184" cy="228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sv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800100"/>
            <a:ext cx="5304739" cy="3429000"/>
          </a:xfrm>
          <a:prstGeom prst="rect">
            <a:avLst/>
          </a:prstGeom>
        </p:spPr>
      </p:pic>
      <p:sp>
        <p:nvSpPr>
          <p:cNvPr id="8" name="object 8"/>
          <p:cNvSpPr/>
          <p:nvPr/>
        </p:nvSpPr>
        <p:spPr>
          <a:xfrm>
            <a:off x="4362999" y="0"/>
            <a:ext cx="2038350" cy="2711450"/>
          </a:xfrm>
          <a:custGeom>
            <a:avLst/>
            <a:gdLst/>
            <a:ahLst/>
            <a:cxnLst/>
            <a:rect l="l" t="t" r="r" b="b"/>
            <a:pathLst>
              <a:path w="2038350" h="2711450">
                <a:moveTo>
                  <a:pt x="2037803" y="0"/>
                </a:moveTo>
                <a:lnTo>
                  <a:pt x="1636890" y="0"/>
                </a:lnTo>
                <a:lnTo>
                  <a:pt x="0" y="1655152"/>
                </a:lnTo>
                <a:lnTo>
                  <a:pt x="368" y="2708579"/>
                </a:lnTo>
                <a:lnTo>
                  <a:pt x="1092187" y="2711424"/>
                </a:lnTo>
                <a:lnTo>
                  <a:pt x="2037803" y="1779346"/>
                </a:lnTo>
                <a:lnTo>
                  <a:pt x="2037803" y="0"/>
                </a:lnTo>
                <a:close/>
              </a:path>
            </a:pathLst>
          </a:custGeom>
          <a:solidFill>
            <a:srgbClr val="01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964538" y="3941064"/>
            <a:ext cx="1093470" cy="631190"/>
          </a:xfrm>
          <a:custGeom>
            <a:avLst/>
            <a:gdLst/>
            <a:ahLst/>
            <a:cxnLst/>
            <a:rect l="l" t="t" r="r" b="b"/>
            <a:pathLst>
              <a:path w="1093470" h="631189">
                <a:moveTo>
                  <a:pt x="640105" y="0"/>
                </a:moveTo>
                <a:lnTo>
                  <a:pt x="0" y="630936"/>
                </a:lnTo>
                <a:lnTo>
                  <a:pt x="902906" y="630936"/>
                </a:lnTo>
                <a:lnTo>
                  <a:pt x="1093355" y="438353"/>
                </a:lnTo>
                <a:lnTo>
                  <a:pt x="1093216" y="1181"/>
                </a:lnTo>
                <a:lnTo>
                  <a:pt x="640105" y="0"/>
                </a:lnTo>
                <a:close/>
              </a:path>
            </a:pathLst>
          </a:custGeom>
          <a:solidFill>
            <a:schemeClr val="tx1"/>
          </a:solidFill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810512" y="0"/>
            <a:ext cx="4590415" cy="4572000"/>
          </a:xfrm>
          <a:custGeom>
            <a:avLst/>
            <a:gdLst/>
            <a:ahLst/>
            <a:cxnLst/>
            <a:rect l="l" t="t" r="r" b="b"/>
            <a:pathLst>
              <a:path w="4590415" h="4572000">
                <a:moveTo>
                  <a:pt x="3830027" y="4571999"/>
                </a:moveTo>
                <a:lnTo>
                  <a:pt x="0" y="4571999"/>
                </a:lnTo>
                <a:lnTo>
                  <a:pt x="4571999" y="0"/>
                </a:lnTo>
                <a:lnTo>
                  <a:pt x="4590287" y="0"/>
                </a:lnTo>
                <a:lnTo>
                  <a:pt x="4590287" y="3811739"/>
                </a:lnTo>
                <a:lnTo>
                  <a:pt x="3830027" y="4571999"/>
                </a:lnTo>
                <a:close/>
              </a:path>
            </a:pathLst>
          </a:custGeom>
          <a:solidFill>
            <a:srgbClr val="F8690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3500209" y="2333115"/>
            <a:ext cx="2582545" cy="1197764"/>
          </a:xfrm>
          <a:prstGeom prst="rect">
            <a:avLst/>
          </a:prstGeom>
        </p:spPr>
        <p:txBody>
          <a:bodyPr vert="horz" wrap="square" lIns="0" tIns="68580" rIns="0" bIns="0" rtlCol="0">
            <a:spAutoFit/>
          </a:bodyPr>
          <a:lstStyle/>
          <a:p>
            <a:pPr marL="292100" marR="5080" indent="495300" algn="r">
              <a:lnSpc>
                <a:spcPts val="2200"/>
              </a:lnSpc>
              <a:spcBef>
                <a:spcPts val="540"/>
              </a:spcBef>
            </a:pPr>
            <a:r>
              <a:rPr sz="20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Headline </a:t>
            </a:r>
            <a:r>
              <a:rPr sz="2000" b="1" spc="-2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goes </a:t>
            </a:r>
            <a:r>
              <a:rPr sz="20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r>
              <a:rPr sz="2000" b="1" spc="-4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000" b="1" spc="-1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Optatatem </a:t>
            </a:r>
            <a:r>
              <a:rPr sz="20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  <a:r>
              <a:rPr sz="2000" b="1" spc="-2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nulpa</a:t>
            </a:r>
            <a:r>
              <a:rPr sz="2000" b="1" spc="-2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000" b="1" spc="-1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Dolenis</a:t>
            </a:r>
            <a:endParaRPr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ts val="2200"/>
              </a:lnSpc>
            </a:pPr>
            <a:r>
              <a:rPr sz="20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Porrum</a:t>
            </a:r>
            <a:r>
              <a:rPr sz="2000" b="1" spc="-6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000" b="1" spc="-1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harum</a:t>
            </a:r>
            <a:endParaRPr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004910" y="3486275"/>
            <a:ext cx="2595245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2159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solidFill>
                  <a:srgbClr val="FFFFFF"/>
                </a:solidFill>
                <a:latin typeface="Arial"/>
                <a:cs typeface="Arial"/>
              </a:rPr>
              <a:t>This</a:t>
            </a:r>
            <a:r>
              <a:rPr sz="1400" spc="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sz="1400" spc="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FFFFFF"/>
                </a:solidFill>
                <a:latin typeface="Arial"/>
                <a:cs typeface="Arial"/>
              </a:rPr>
              <a:t>your</a:t>
            </a:r>
            <a:r>
              <a:rPr sz="1400" spc="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FFFFFF"/>
                </a:solidFill>
                <a:latin typeface="Arial"/>
                <a:cs typeface="Arial"/>
              </a:rPr>
              <a:t>subhead.</a:t>
            </a:r>
            <a:r>
              <a:rPr sz="1400" spc="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FFFFFF"/>
                </a:solidFill>
                <a:latin typeface="Arial"/>
                <a:cs typeface="Arial"/>
              </a:rPr>
              <a:t>One</a:t>
            </a:r>
            <a:r>
              <a:rPr sz="1400" spc="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spc="35" dirty="0">
                <a:solidFill>
                  <a:srgbClr val="FFFFFF"/>
                </a:solidFill>
                <a:latin typeface="Arial"/>
                <a:cs typeface="Arial"/>
              </a:rPr>
              <a:t>or </a:t>
            </a:r>
            <a:r>
              <a:rPr sz="1400" spc="70" dirty="0">
                <a:solidFill>
                  <a:srgbClr val="FFFFFF"/>
                </a:solidFill>
                <a:latin typeface="Arial"/>
                <a:cs typeface="Arial"/>
              </a:rPr>
              <a:t>two</a:t>
            </a:r>
            <a:r>
              <a:rPr sz="1400" spc="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FFFFFF"/>
                </a:solidFill>
                <a:latin typeface="Arial"/>
                <a:cs typeface="Arial"/>
              </a:rPr>
              <a:t>lines</a:t>
            </a:r>
            <a:r>
              <a:rPr sz="1400" spc="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Arial"/>
                <a:cs typeface="Arial"/>
              </a:rPr>
              <a:t>maximum.</a:t>
            </a:r>
            <a:endParaRPr sz="1400" dirty="0">
              <a:latin typeface="Arial"/>
              <a:cs typeface="Arial"/>
            </a:endParaRPr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8D8444B7-8FC0-27EE-334A-002CD6DF42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4145"/>
          <a:stretch/>
        </p:blipFill>
        <p:spPr>
          <a:xfrm>
            <a:off x="303032" y="152400"/>
            <a:ext cx="1981200" cy="480668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F117D66E-6E83-A5CB-DFDE-0D0EE5FD9A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6">
            <a:extLst>
              <a:ext uri="{FF2B5EF4-FFF2-40B4-BE49-F238E27FC236}">
                <a16:creationId xmlns:a16="http://schemas.microsoft.com/office/drawing/2014/main" id="{FB1AD434-10A7-4B74-8AC0-78DE80D161EA}"/>
              </a:ext>
            </a:extLst>
          </p:cNvPr>
          <p:cNvSpPr txBox="1">
            <a:spLocks/>
          </p:cNvSpPr>
          <p:nvPr/>
        </p:nvSpPr>
        <p:spPr>
          <a:xfrm>
            <a:off x="1" y="0"/>
            <a:ext cx="6400799" cy="4572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lIns="0" tIns="0" rIns="0" bIns="0" anchor="ctr" anchorCtr="1"/>
          <a:lstStyle>
            <a:lvl1pPr marL="0" indent="0">
              <a:buFontTx/>
              <a:buNone/>
              <a:defRPr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Place image here</a:t>
            </a: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85D93BAC-444D-1D8D-5FB8-4EA29415EFB4}"/>
              </a:ext>
            </a:extLst>
          </p:cNvPr>
          <p:cNvSpPr/>
          <p:nvPr/>
        </p:nvSpPr>
        <p:spPr>
          <a:xfrm>
            <a:off x="0" y="3429000"/>
            <a:ext cx="6400800" cy="1143000"/>
          </a:xfrm>
          <a:custGeom>
            <a:avLst/>
            <a:gdLst/>
            <a:ahLst/>
            <a:cxnLst/>
            <a:rect l="l" t="t" r="r" b="b"/>
            <a:pathLst>
              <a:path w="6400800" h="1143000">
                <a:moveTo>
                  <a:pt x="6400800" y="0"/>
                </a:moveTo>
                <a:lnTo>
                  <a:pt x="0" y="0"/>
                </a:lnTo>
                <a:lnTo>
                  <a:pt x="0" y="1143000"/>
                </a:lnTo>
                <a:lnTo>
                  <a:pt x="6400800" y="1143000"/>
                </a:lnTo>
                <a:lnTo>
                  <a:pt x="6400800" y="0"/>
                </a:lnTo>
                <a:close/>
              </a:path>
            </a:pathLst>
          </a:custGeom>
          <a:solidFill>
            <a:srgbClr val="F86901"/>
          </a:solidFill>
        </p:spPr>
        <p:txBody>
          <a:bodyPr wrap="square" lIns="0" tIns="0" rIns="0" bIns="0" rtlCol="0"/>
          <a:lstStyle/>
          <a:p>
            <a:pPr algn="l" rtl="0"/>
            <a:endParaRPr dirty="0"/>
          </a:p>
        </p:txBody>
      </p:sp>
      <p:sp>
        <p:nvSpPr>
          <p:cNvPr id="5" name="object 5">
            <a:extLst>
              <a:ext uri="{FF2B5EF4-FFF2-40B4-BE49-F238E27FC236}">
                <a16:creationId xmlns:a16="http://schemas.microsoft.com/office/drawing/2014/main" id="{40628A30-3CCA-C0F4-64B5-7485C04E75BB}"/>
              </a:ext>
            </a:extLst>
          </p:cNvPr>
          <p:cNvSpPr txBox="1"/>
          <p:nvPr/>
        </p:nvSpPr>
        <p:spPr>
          <a:xfrm>
            <a:off x="2012042" y="3641537"/>
            <a:ext cx="3702957" cy="661078"/>
          </a:xfrm>
          <a:prstGeom prst="rect">
            <a:avLst/>
          </a:prstGeom>
        </p:spPr>
        <p:txBody>
          <a:bodyPr vert="horz" wrap="square" lIns="0" tIns="70485" rIns="0" bIns="0" rtlCol="0">
            <a:spAutoFit/>
          </a:bodyPr>
          <a:lstStyle/>
          <a:p>
            <a:pPr marL="12700" marR="5080">
              <a:lnSpc>
                <a:spcPts val="2260"/>
              </a:lnSpc>
              <a:spcBef>
                <a:spcPts val="555"/>
              </a:spcBef>
            </a:pPr>
            <a:r>
              <a:rPr sz="225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this layout for shorter, punchy headlines.</a:t>
            </a:r>
            <a:endParaRPr sz="22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9" name="Graphic 22">
            <a:extLst>
              <a:ext uri="{FF2B5EF4-FFF2-40B4-BE49-F238E27FC236}">
                <a16:creationId xmlns:a16="http://schemas.microsoft.com/office/drawing/2014/main" id="{9691724B-8C0C-9B08-AEF7-4BAEC9E186C7}"/>
              </a:ext>
            </a:extLst>
          </p:cNvPr>
          <p:cNvGrpSpPr/>
          <p:nvPr/>
        </p:nvGrpSpPr>
        <p:grpSpPr>
          <a:xfrm>
            <a:off x="380999" y="3810000"/>
            <a:ext cx="1008283" cy="381000"/>
            <a:chOff x="2728880" y="3418045"/>
            <a:chExt cx="3190208" cy="1205483"/>
          </a:xfrm>
          <a:solidFill>
            <a:schemeClr val="bg1"/>
          </a:solidFill>
        </p:grpSpPr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26A34BDE-4019-D5B3-BA6F-44EBA302D0A5}"/>
                </a:ext>
              </a:extLst>
            </p:cNvPr>
            <p:cNvSpPr/>
            <p:nvPr/>
          </p:nvSpPr>
          <p:spPr>
            <a:xfrm>
              <a:off x="4081525" y="3418140"/>
              <a:ext cx="547877" cy="1204531"/>
            </a:xfrm>
            <a:custGeom>
              <a:avLst/>
              <a:gdLst>
                <a:gd name="connsiteX0" fmla="*/ 393478 w 547877"/>
                <a:gd name="connsiteY0" fmla="*/ 129064 h 1204531"/>
                <a:gd name="connsiteX1" fmla="*/ 537686 w 547877"/>
                <a:gd name="connsiteY1" fmla="*/ 74771 h 1204531"/>
                <a:gd name="connsiteX2" fmla="*/ 547878 w 547877"/>
                <a:gd name="connsiteY2" fmla="*/ 74771 h 1204531"/>
                <a:gd name="connsiteX3" fmla="*/ 547878 w 547877"/>
                <a:gd name="connsiteY3" fmla="*/ 0 h 1204531"/>
                <a:gd name="connsiteX4" fmla="*/ 267938 w 547877"/>
                <a:gd name="connsiteY4" fmla="*/ 4667 h 1204531"/>
                <a:gd name="connsiteX5" fmla="*/ 0 w 547877"/>
                <a:gd name="connsiteY5" fmla="*/ 0 h 1204531"/>
                <a:gd name="connsiteX6" fmla="*/ 0 w 547877"/>
                <a:gd name="connsiteY6" fmla="*/ 74771 h 1204531"/>
                <a:gd name="connsiteX7" fmla="*/ 10192 w 547877"/>
                <a:gd name="connsiteY7" fmla="*/ 74771 h 1204531"/>
                <a:gd name="connsiteX8" fmla="*/ 154400 w 547877"/>
                <a:gd name="connsiteY8" fmla="*/ 128968 h 1204531"/>
                <a:gd name="connsiteX9" fmla="*/ 171640 w 547877"/>
                <a:gd name="connsiteY9" fmla="*/ 363188 h 1204531"/>
                <a:gd name="connsiteX10" fmla="*/ 171640 w 547877"/>
                <a:gd name="connsiteY10" fmla="*/ 841153 h 1204531"/>
                <a:gd name="connsiteX11" fmla="*/ 154496 w 547877"/>
                <a:gd name="connsiteY11" fmla="*/ 1075373 h 1204531"/>
                <a:gd name="connsiteX12" fmla="*/ 10192 w 547877"/>
                <a:gd name="connsiteY12" fmla="*/ 1129569 h 1204531"/>
                <a:gd name="connsiteX13" fmla="*/ 0 w 547877"/>
                <a:gd name="connsiteY13" fmla="*/ 1129569 h 1204531"/>
                <a:gd name="connsiteX14" fmla="*/ 0 w 547877"/>
                <a:gd name="connsiteY14" fmla="*/ 1204531 h 1204531"/>
                <a:gd name="connsiteX15" fmla="*/ 268224 w 547877"/>
                <a:gd name="connsiteY15" fmla="*/ 1197102 h 1204531"/>
                <a:gd name="connsiteX16" fmla="*/ 547878 w 547877"/>
                <a:gd name="connsiteY16" fmla="*/ 1204531 h 1204531"/>
                <a:gd name="connsiteX17" fmla="*/ 547878 w 547877"/>
                <a:gd name="connsiteY17" fmla="*/ 1129569 h 1204531"/>
                <a:gd name="connsiteX18" fmla="*/ 537686 w 547877"/>
                <a:gd name="connsiteY18" fmla="*/ 1129569 h 1204531"/>
                <a:gd name="connsiteX19" fmla="*/ 393478 w 547877"/>
                <a:gd name="connsiteY19" fmla="*/ 1075468 h 1204531"/>
                <a:gd name="connsiteX20" fmla="*/ 376333 w 547877"/>
                <a:gd name="connsiteY20" fmla="*/ 841153 h 1204531"/>
                <a:gd name="connsiteX21" fmla="*/ 376333 w 547877"/>
                <a:gd name="connsiteY21" fmla="*/ 363188 h 1204531"/>
                <a:gd name="connsiteX22" fmla="*/ 393478 w 547877"/>
                <a:gd name="connsiteY22" fmla="*/ 129064 h 1204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47877" h="1204531">
                  <a:moveTo>
                    <a:pt x="393478" y="129064"/>
                  </a:moveTo>
                  <a:cubicBezTo>
                    <a:pt x="414242" y="74771"/>
                    <a:pt x="482727" y="74771"/>
                    <a:pt x="537686" y="74771"/>
                  </a:cubicBezTo>
                  <a:lnTo>
                    <a:pt x="547878" y="74771"/>
                  </a:lnTo>
                  <a:lnTo>
                    <a:pt x="547878" y="0"/>
                  </a:lnTo>
                  <a:cubicBezTo>
                    <a:pt x="547878" y="0"/>
                    <a:pt x="333565" y="4667"/>
                    <a:pt x="267938" y="4667"/>
                  </a:cubicBezTo>
                  <a:cubicBezTo>
                    <a:pt x="200406" y="4667"/>
                    <a:pt x="0" y="0"/>
                    <a:pt x="0" y="0"/>
                  </a:cubicBezTo>
                  <a:lnTo>
                    <a:pt x="0" y="74771"/>
                  </a:lnTo>
                  <a:lnTo>
                    <a:pt x="10192" y="74771"/>
                  </a:lnTo>
                  <a:cubicBezTo>
                    <a:pt x="65246" y="74771"/>
                    <a:pt x="133731" y="74771"/>
                    <a:pt x="154400" y="128968"/>
                  </a:cubicBezTo>
                  <a:cubicBezTo>
                    <a:pt x="171640" y="175450"/>
                    <a:pt x="171640" y="307086"/>
                    <a:pt x="171640" y="363188"/>
                  </a:cubicBezTo>
                  <a:lnTo>
                    <a:pt x="171640" y="841153"/>
                  </a:lnTo>
                  <a:cubicBezTo>
                    <a:pt x="171640" y="897350"/>
                    <a:pt x="171640" y="1028890"/>
                    <a:pt x="154496" y="1075373"/>
                  </a:cubicBezTo>
                  <a:cubicBezTo>
                    <a:pt x="133731" y="1129569"/>
                    <a:pt x="65246" y="1129569"/>
                    <a:pt x="10192" y="1129569"/>
                  </a:cubicBezTo>
                  <a:lnTo>
                    <a:pt x="0" y="1129569"/>
                  </a:lnTo>
                  <a:lnTo>
                    <a:pt x="0" y="1204531"/>
                  </a:lnTo>
                  <a:cubicBezTo>
                    <a:pt x="0" y="1204341"/>
                    <a:pt x="173260" y="1197102"/>
                    <a:pt x="268224" y="1197102"/>
                  </a:cubicBezTo>
                  <a:cubicBezTo>
                    <a:pt x="377476" y="1197102"/>
                    <a:pt x="547878" y="1204531"/>
                    <a:pt x="547878" y="1204531"/>
                  </a:cubicBezTo>
                  <a:lnTo>
                    <a:pt x="547878" y="1129569"/>
                  </a:lnTo>
                  <a:lnTo>
                    <a:pt x="537686" y="1129569"/>
                  </a:lnTo>
                  <a:cubicBezTo>
                    <a:pt x="482727" y="1129569"/>
                    <a:pt x="414242" y="1129569"/>
                    <a:pt x="393478" y="1075468"/>
                  </a:cubicBezTo>
                  <a:cubicBezTo>
                    <a:pt x="376333" y="1028890"/>
                    <a:pt x="376333" y="897350"/>
                    <a:pt x="376333" y="841153"/>
                  </a:cubicBezTo>
                  <a:lnTo>
                    <a:pt x="376333" y="363188"/>
                  </a:lnTo>
                  <a:cubicBezTo>
                    <a:pt x="376333" y="307086"/>
                    <a:pt x="376333" y="175450"/>
                    <a:pt x="393478" y="129064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D80E287B-C86F-33A5-7FCF-3AE83D2D0059}"/>
                </a:ext>
              </a:extLst>
            </p:cNvPr>
            <p:cNvSpPr/>
            <p:nvPr/>
          </p:nvSpPr>
          <p:spPr>
            <a:xfrm>
              <a:off x="4792185" y="3419283"/>
              <a:ext cx="1126902" cy="1204245"/>
            </a:xfrm>
            <a:custGeom>
              <a:avLst/>
              <a:gdLst>
                <a:gd name="connsiteX0" fmla="*/ 0 w 1126902"/>
                <a:gd name="connsiteY0" fmla="*/ 0 h 1204245"/>
                <a:gd name="connsiteX1" fmla="*/ 0 w 1126902"/>
                <a:gd name="connsiteY1" fmla="*/ 312420 h 1204245"/>
                <a:gd name="connsiteX2" fmla="*/ 74295 w 1126902"/>
                <a:gd name="connsiteY2" fmla="*/ 312420 h 1204245"/>
                <a:gd name="connsiteX3" fmla="*/ 74581 w 1126902"/>
                <a:gd name="connsiteY3" fmla="*/ 302609 h 1204245"/>
                <a:gd name="connsiteX4" fmla="*/ 334328 w 1126902"/>
                <a:gd name="connsiteY4" fmla="*/ 90773 h 1204245"/>
                <a:gd name="connsiteX5" fmla="*/ 352330 w 1126902"/>
                <a:gd name="connsiteY5" fmla="*/ 90678 h 1204245"/>
                <a:gd name="connsiteX6" fmla="*/ 453200 w 1126902"/>
                <a:gd name="connsiteY6" fmla="*/ 106204 h 1204245"/>
                <a:gd name="connsiteX7" fmla="*/ 461201 w 1126902"/>
                <a:gd name="connsiteY7" fmla="*/ 128873 h 1204245"/>
                <a:gd name="connsiteX8" fmla="*/ 461201 w 1126902"/>
                <a:gd name="connsiteY8" fmla="*/ 950119 h 1204245"/>
                <a:gd name="connsiteX9" fmla="*/ 272510 w 1126902"/>
                <a:gd name="connsiteY9" fmla="*/ 1129475 h 1204245"/>
                <a:gd name="connsiteX10" fmla="*/ 262700 w 1126902"/>
                <a:gd name="connsiteY10" fmla="*/ 1129856 h 1204245"/>
                <a:gd name="connsiteX11" fmla="*/ 262700 w 1126902"/>
                <a:gd name="connsiteY11" fmla="*/ 1204246 h 1204245"/>
                <a:gd name="connsiteX12" fmla="*/ 578548 w 1126902"/>
                <a:gd name="connsiteY12" fmla="*/ 1196911 h 1204245"/>
                <a:gd name="connsiteX13" fmla="*/ 864203 w 1126902"/>
                <a:gd name="connsiteY13" fmla="*/ 1204246 h 1204245"/>
                <a:gd name="connsiteX14" fmla="*/ 864203 w 1126902"/>
                <a:gd name="connsiteY14" fmla="*/ 1129856 h 1204245"/>
                <a:gd name="connsiteX15" fmla="*/ 854393 w 1126902"/>
                <a:gd name="connsiteY15" fmla="*/ 1129475 h 1204245"/>
                <a:gd name="connsiteX16" fmla="*/ 665702 w 1126902"/>
                <a:gd name="connsiteY16" fmla="*/ 950119 h 1204245"/>
                <a:gd name="connsiteX17" fmla="*/ 665702 w 1126902"/>
                <a:gd name="connsiteY17" fmla="*/ 128873 h 1204245"/>
                <a:gd name="connsiteX18" fmla="*/ 673608 w 1126902"/>
                <a:gd name="connsiteY18" fmla="*/ 108490 h 1204245"/>
                <a:gd name="connsiteX19" fmla="*/ 791718 w 1126902"/>
                <a:gd name="connsiteY19" fmla="*/ 90488 h 1204245"/>
                <a:gd name="connsiteX20" fmla="*/ 815912 w 1126902"/>
                <a:gd name="connsiteY20" fmla="*/ 90773 h 1204245"/>
                <a:gd name="connsiteX21" fmla="*/ 1052513 w 1126902"/>
                <a:gd name="connsiteY21" fmla="*/ 302895 h 1204245"/>
                <a:gd name="connsiteX22" fmla="*/ 1053084 w 1126902"/>
                <a:gd name="connsiteY22" fmla="*/ 312420 h 1204245"/>
                <a:gd name="connsiteX23" fmla="*/ 1126903 w 1126902"/>
                <a:gd name="connsiteY23" fmla="*/ 312420 h 1204245"/>
                <a:gd name="connsiteX24" fmla="*/ 1126903 w 1126902"/>
                <a:gd name="connsiteY24" fmla="*/ 0 h 1204245"/>
                <a:gd name="connsiteX25" fmla="*/ 563404 w 1126902"/>
                <a:gd name="connsiteY25" fmla="*/ 2857 h 1204245"/>
                <a:gd name="connsiteX26" fmla="*/ 0 w 1126902"/>
                <a:gd name="connsiteY26" fmla="*/ 0 h 1204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126902" h="1204245">
                  <a:moveTo>
                    <a:pt x="0" y="0"/>
                  </a:moveTo>
                  <a:lnTo>
                    <a:pt x="0" y="312420"/>
                  </a:lnTo>
                  <a:lnTo>
                    <a:pt x="74295" y="312420"/>
                  </a:lnTo>
                  <a:lnTo>
                    <a:pt x="74581" y="302609"/>
                  </a:lnTo>
                  <a:cubicBezTo>
                    <a:pt x="81344" y="99346"/>
                    <a:pt x="159163" y="90773"/>
                    <a:pt x="334328" y="90773"/>
                  </a:cubicBezTo>
                  <a:cubicBezTo>
                    <a:pt x="340328" y="90773"/>
                    <a:pt x="346424" y="90773"/>
                    <a:pt x="352330" y="90678"/>
                  </a:cubicBezTo>
                  <a:cubicBezTo>
                    <a:pt x="395859" y="90392"/>
                    <a:pt x="437007" y="90106"/>
                    <a:pt x="453200" y="106204"/>
                  </a:cubicBezTo>
                  <a:cubicBezTo>
                    <a:pt x="458629" y="111538"/>
                    <a:pt x="461201" y="118967"/>
                    <a:pt x="461201" y="128873"/>
                  </a:cubicBezTo>
                  <a:lnTo>
                    <a:pt x="461201" y="950119"/>
                  </a:lnTo>
                  <a:cubicBezTo>
                    <a:pt x="461201" y="1072039"/>
                    <a:pt x="444151" y="1122426"/>
                    <a:pt x="272510" y="1129475"/>
                  </a:cubicBezTo>
                  <a:lnTo>
                    <a:pt x="262700" y="1129856"/>
                  </a:lnTo>
                  <a:lnTo>
                    <a:pt x="262700" y="1204246"/>
                  </a:lnTo>
                  <a:cubicBezTo>
                    <a:pt x="262700" y="1204246"/>
                    <a:pt x="462725" y="1196911"/>
                    <a:pt x="578548" y="1196911"/>
                  </a:cubicBezTo>
                  <a:cubicBezTo>
                    <a:pt x="666941" y="1196911"/>
                    <a:pt x="864203" y="1204246"/>
                    <a:pt x="864203" y="1204246"/>
                  </a:cubicBezTo>
                  <a:lnTo>
                    <a:pt x="864203" y="1129856"/>
                  </a:lnTo>
                  <a:lnTo>
                    <a:pt x="854393" y="1129475"/>
                  </a:lnTo>
                  <a:cubicBezTo>
                    <a:pt x="682752" y="1122426"/>
                    <a:pt x="665702" y="1072039"/>
                    <a:pt x="665702" y="950119"/>
                  </a:cubicBezTo>
                  <a:lnTo>
                    <a:pt x="665702" y="128873"/>
                  </a:lnTo>
                  <a:cubicBezTo>
                    <a:pt x="665702" y="120396"/>
                    <a:pt x="668369" y="113729"/>
                    <a:pt x="673608" y="108490"/>
                  </a:cubicBezTo>
                  <a:cubicBezTo>
                    <a:pt x="693420" y="89059"/>
                    <a:pt x="747903" y="89821"/>
                    <a:pt x="791718" y="90488"/>
                  </a:cubicBezTo>
                  <a:cubicBezTo>
                    <a:pt x="800005" y="90583"/>
                    <a:pt x="808196" y="90773"/>
                    <a:pt x="815912" y="90773"/>
                  </a:cubicBezTo>
                  <a:cubicBezTo>
                    <a:pt x="987267" y="90773"/>
                    <a:pt x="1042511" y="140303"/>
                    <a:pt x="1052513" y="302895"/>
                  </a:cubicBezTo>
                  <a:lnTo>
                    <a:pt x="1053084" y="312420"/>
                  </a:lnTo>
                  <a:lnTo>
                    <a:pt x="1126903" y="312420"/>
                  </a:lnTo>
                  <a:lnTo>
                    <a:pt x="1126903" y="0"/>
                  </a:lnTo>
                  <a:cubicBezTo>
                    <a:pt x="1126903" y="0"/>
                    <a:pt x="694468" y="2857"/>
                    <a:pt x="563404" y="2857"/>
                  </a:cubicBezTo>
                  <a:cubicBezTo>
                    <a:pt x="432340" y="2857"/>
                    <a:pt x="0" y="0"/>
                    <a:pt x="0" y="0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9A938BE6-3EAC-7287-C41A-81E391BB9883}"/>
                </a:ext>
              </a:extLst>
            </p:cNvPr>
            <p:cNvSpPr/>
            <p:nvPr/>
          </p:nvSpPr>
          <p:spPr>
            <a:xfrm>
              <a:off x="2728880" y="3418045"/>
              <a:ext cx="1195101" cy="1204626"/>
            </a:xfrm>
            <a:custGeom>
              <a:avLst/>
              <a:gdLst>
                <a:gd name="connsiteX0" fmla="*/ 372618 w 1195101"/>
                <a:gd name="connsiteY0" fmla="*/ 571786 h 1204626"/>
                <a:gd name="connsiteX1" fmla="*/ 372523 w 1195101"/>
                <a:gd name="connsiteY1" fmla="*/ 134303 h 1204626"/>
                <a:gd name="connsiteX2" fmla="*/ 386239 w 1195101"/>
                <a:gd name="connsiteY2" fmla="*/ 86487 h 1204626"/>
                <a:gd name="connsiteX3" fmla="*/ 498348 w 1195101"/>
                <a:gd name="connsiteY3" fmla="*/ 85630 h 1204626"/>
                <a:gd name="connsiteX4" fmla="*/ 738473 w 1195101"/>
                <a:gd name="connsiteY4" fmla="*/ 330518 h 1204626"/>
                <a:gd name="connsiteX5" fmla="*/ 640747 w 1195101"/>
                <a:gd name="connsiteY5" fmla="*/ 541687 h 1204626"/>
                <a:gd name="connsiteX6" fmla="*/ 372618 w 1195101"/>
                <a:gd name="connsiteY6" fmla="*/ 571786 h 1204626"/>
                <a:gd name="connsiteX7" fmla="*/ 1186529 w 1195101"/>
                <a:gd name="connsiteY7" fmla="*/ 1129760 h 1204626"/>
                <a:gd name="connsiteX8" fmla="*/ 1017461 w 1195101"/>
                <a:gd name="connsiteY8" fmla="*/ 1040702 h 1204626"/>
                <a:gd name="connsiteX9" fmla="*/ 661797 w 1195101"/>
                <a:gd name="connsiteY9" fmla="*/ 632460 h 1204626"/>
                <a:gd name="connsiteX10" fmla="*/ 964597 w 1195101"/>
                <a:gd name="connsiteY10" fmla="*/ 305371 h 1204626"/>
                <a:gd name="connsiteX11" fmla="*/ 831056 w 1195101"/>
                <a:gd name="connsiteY11" fmla="*/ 55816 h 1204626"/>
                <a:gd name="connsiteX12" fmla="*/ 544639 w 1195101"/>
                <a:gd name="connsiteY12" fmla="*/ 190 h 1204626"/>
                <a:gd name="connsiteX13" fmla="*/ 317468 w 1195101"/>
                <a:gd name="connsiteY13" fmla="*/ 4191 h 1204626"/>
                <a:gd name="connsiteX14" fmla="*/ 191 w 1195101"/>
                <a:gd name="connsiteY14" fmla="*/ 0 h 1204626"/>
                <a:gd name="connsiteX15" fmla="*/ 191 w 1195101"/>
                <a:gd name="connsiteY15" fmla="*/ 74866 h 1204626"/>
                <a:gd name="connsiteX16" fmla="*/ 15050 w 1195101"/>
                <a:gd name="connsiteY16" fmla="*/ 74866 h 1204626"/>
                <a:gd name="connsiteX17" fmla="*/ 152781 w 1195101"/>
                <a:gd name="connsiteY17" fmla="*/ 128683 h 1204626"/>
                <a:gd name="connsiteX18" fmla="*/ 168307 w 1195101"/>
                <a:gd name="connsiteY18" fmla="*/ 350139 h 1204626"/>
                <a:gd name="connsiteX19" fmla="*/ 168307 w 1195101"/>
                <a:gd name="connsiteY19" fmla="*/ 841248 h 1204626"/>
                <a:gd name="connsiteX20" fmla="*/ 161068 w 1195101"/>
                <a:gd name="connsiteY20" fmla="*/ 1034129 h 1204626"/>
                <a:gd name="connsiteX21" fmla="*/ 152686 w 1195101"/>
                <a:gd name="connsiteY21" fmla="*/ 1075944 h 1204626"/>
                <a:gd name="connsiteX22" fmla="*/ 10382 w 1195101"/>
                <a:gd name="connsiteY22" fmla="*/ 1129665 h 1204626"/>
                <a:gd name="connsiteX23" fmla="*/ 0 w 1195101"/>
                <a:gd name="connsiteY23" fmla="*/ 1129665 h 1204626"/>
                <a:gd name="connsiteX24" fmla="*/ 0 w 1195101"/>
                <a:gd name="connsiteY24" fmla="*/ 1204532 h 1204626"/>
                <a:gd name="connsiteX25" fmla="*/ 278225 w 1195101"/>
                <a:gd name="connsiteY25" fmla="*/ 1197102 h 1204626"/>
                <a:gd name="connsiteX26" fmla="*/ 540734 w 1195101"/>
                <a:gd name="connsiteY26" fmla="*/ 1204532 h 1204626"/>
                <a:gd name="connsiteX27" fmla="*/ 540734 w 1195101"/>
                <a:gd name="connsiteY27" fmla="*/ 1129665 h 1204626"/>
                <a:gd name="connsiteX28" fmla="*/ 525971 w 1195101"/>
                <a:gd name="connsiteY28" fmla="*/ 1129665 h 1204626"/>
                <a:gd name="connsiteX29" fmla="*/ 388239 w 1195101"/>
                <a:gd name="connsiteY29" fmla="*/ 1075754 h 1204626"/>
                <a:gd name="connsiteX30" fmla="*/ 379857 w 1195101"/>
                <a:gd name="connsiteY30" fmla="*/ 1034034 h 1204626"/>
                <a:gd name="connsiteX31" fmla="*/ 372618 w 1195101"/>
                <a:gd name="connsiteY31" fmla="*/ 854297 h 1204626"/>
                <a:gd name="connsiteX32" fmla="*/ 372618 w 1195101"/>
                <a:gd name="connsiteY32" fmla="*/ 653510 h 1204626"/>
                <a:gd name="connsiteX33" fmla="*/ 479107 w 1195101"/>
                <a:gd name="connsiteY33" fmla="*/ 702469 h 1204626"/>
                <a:gd name="connsiteX34" fmla="*/ 501110 w 1195101"/>
                <a:gd name="connsiteY34" fmla="*/ 728472 h 1204626"/>
                <a:gd name="connsiteX35" fmla="*/ 797909 w 1195101"/>
                <a:gd name="connsiteY35" fmla="*/ 1096804 h 1204626"/>
                <a:gd name="connsiteX36" fmla="*/ 885158 w 1195101"/>
                <a:gd name="connsiteY36" fmla="*/ 1204532 h 1204626"/>
                <a:gd name="connsiteX37" fmla="*/ 1027366 w 1195101"/>
                <a:gd name="connsiteY37" fmla="*/ 1200436 h 1204626"/>
                <a:gd name="connsiteX38" fmla="*/ 1195102 w 1195101"/>
                <a:gd name="connsiteY38" fmla="*/ 1204627 h 1204626"/>
                <a:gd name="connsiteX39" fmla="*/ 1195102 w 1195101"/>
                <a:gd name="connsiteY39" fmla="*/ 1131094 h 1204626"/>
                <a:gd name="connsiteX40" fmla="*/ 1186529 w 1195101"/>
                <a:gd name="connsiteY40" fmla="*/ 1129760 h 1204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195101" h="1204626">
                  <a:moveTo>
                    <a:pt x="372618" y="571786"/>
                  </a:moveTo>
                  <a:cubicBezTo>
                    <a:pt x="372618" y="571786"/>
                    <a:pt x="372618" y="136874"/>
                    <a:pt x="372523" y="134303"/>
                  </a:cubicBezTo>
                  <a:cubicBezTo>
                    <a:pt x="372237" y="116967"/>
                    <a:pt x="371761" y="93250"/>
                    <a:pt x="386239" y="86487"/>
                  </a:cubicBezTo>
                  <a:cubicBezTo>
                    <a:pt x="396240" y="82105"/>
                    <a:pt x="493014" y="85630"/>
                    <a:pt x="498348" y="85630"/>
                  </a:cubicBezTo>
                  <a:cubicBezTo>
                    <a:pt x="650938" y="85630"/>
                    <a:pt x="738473" y="174974"/>
                    <a:pt x="738473" y="330518"/>
                  </a:cubicBezTo>
                  <a:cubicBezTo>
                    <a:pt x="738473" y="443960"/>
                    <a:pt x="708374" y="509016"/>
                    <a:pt x="640747" y="541687"/>
                  </a:cubicBezTo>
                  <a:cubicBezTo>
                    <a:pt x="577691" y="571976"/>
                    <a:pt x="372618" y="571786"/>
                    <a:pt x="372618" y="571786"/>
                  </a:cubicBezTo>
                  <a:moveTo>
                    <a:pt x="1186529" y="1129760"/>
                  </a:moveTo>
                  <a:cubicBezTo>
                    <a:pt x="1100138" y="1116235"/>
                    <a:pt x="1074134" y="1106424"/>
                    <a:pt x="1017461" y="1040702"/>
                  </a:cubicBezTo>
                  <a:lnTo>
                    <a:pt x="661797" y="632460"/>
                  </a:lnTo>
                  <a:cubicBezTo>
                    <a:pt x="849059" y="608076"/>
                    <a:pt x="964597" y="484251"/>
                    <a:pt x="964597" y="305371"/>
                  </a:cubicBezTo>
                  <a:cubicBezTo>
                    <a:pt x="964597" y="188976"/>
                    <a:pt x="919544" y="105061"/>
                    <a:pt x="831056" y="55816"/>
                  </a:cubicBezTo>
                  <a:cubicBezTo>
                    <a:pt x="763619" y="18383"/>
                    <a:pt x="670084" y="190"/>
                    <a:pt x="544639" y="190"/>
                  </a:cubicBezTo>
                  <a:cubicBezTo>
                    <a:pt x="507206" y="1143"/>
                    <a:pt x="416909" y="4191"/>
                    <a:pt x="317468" y="4191"/>
                  </a:cubicBezTo>
                  <a:cubicBezTo>
                    <a:pt x="214313" y="4191"/>
                    <a:pt x="191" y="0"/>
                    <a:pt x="191" y="0"/>
                  </a:cubicBezTo>
                  <a:lnTo>
                    <a:pt x="191" y="74866"/>
                  </a:lnTo>
                  <a:lnTo>
                    <a:pt x="15050" y="74866"/>
                  </a:lnTo>
                  <a:cubicBezTo>
                    <a:pt x="71818" y="74486"/>
                    <a:pt x="135731" y="74771"/>
                    <a:pt x="152781" y="128683"/>
                  </a:cubicBezTo>
                  <a:cubicBezTo>
                    <a:pt x="168307" y="175355"/>
                    <a:pt x="168307" y="306896"/>
                    <a:pt x="168307" y="350139"/>
                  </a:cubicBezTo>
                  <a:lnTo>
                    <a:pt x="168307" y="841248"/>
                  </a:lnTo>
                  <a:cubicBezTo>
                    <a:pt x="168307" y="895445"/>
                    <a:pt x="168307" y="977837"/>
                    <a:pt x="161068" y="1034129"/>
                  </a:cubicBezTo>
                  <a:cubicBezTo>
                    <a:pt x="158972" y="1050798"/>
                    <a:pt x="156210" y="1065276"/>
                    <a:pt x="152686" y="1075944"/>
                  </a:cubicBezTo>
                  <a:cubicBezTo>
                    <a:pt x="135350" y="1129665"/>
                    <a:pt x="66104" y="1129665"/>
                    <a:pt x="10382" y="1129665"/>
                  </a:cubicBezTo>
                  <a:lnTo>
                    <a:pt x="0" y="1129665"/>
                  </a:lnTo>
                  <a:lnTo>
                    <a:pt x="0" y="1204532"/>
                  </a:lnTo>
                  <a:cubicBezTo>
                    <a:pt x="0" y="1204532"/>
                    <a:pt x="166783" y="1197102"/>
                    <a:pt x="278225" y="1197102"/>
                  </a:cubicBezTo>
                  <a:cubicBezTo>
                    <a:pt x="374047" y="1197102"/>
                    <a:pt x="540734" y="1204246"/>
                    <a:pt x="540734" y="1204532"/>
                  </a:cubicBezTo>
                  <a:lnTo>
                    <a:pt x="540734" y="1129665"/>
                  </a:lnTo>
                  <a:lnTo>
                    <a:pt x="525971" y="1129665"/>
                  </a:lnTo>
                  <a:cubicBezTo>
                    <a:pt x="470059" y="1129951"/>
                    <a:pt x="406813" y="1129760"/>
                    <a:pt x="388239" y="1075754"/>
                  </a:cubicBezTo>
                  <a:cubicBezTo>
                    <a:pt x="384620" y="1065086"/>
                    <a:pt x="381953" y="1050607"/>
                    <a:pt x="379857" y="1034034"/>
                  </a:cubicBezTo>
                  <a:cubicBezTo>
                    <a:pt x="372618" y="978122"/>
                    <a:pt x="372618" y="898017"/>
                    <a:pt x="372618" y="854297"/>
                  </a:cubicBezTo>
                  <a:lnTo>
                    <a:pt x="372618" y="653510"/>
                  </a:lnTo>
                  <a:cubicBezTo>
                    <a:pt x="439198" y="654082"/>
                    <a:pt x="444913" y="661035"/>
                    <a:pt x="479107" y="702469"/>
                  </a:cubicBezTo>
                  <a:cubicBezTo>
                    <a:pt x="485489" y="710089"/>
                    <a:pt x="492728" y="718756"/>
                    <a:pt x="501110" y="728472"/>
                  </a:cubicBezTo>
                  <a:lnTo>
                    <a:pt x="797909" y="1096804"/>
                  </a:lnTo>
                  <a:lnTo>
                    <a:pt x="885158" y="1204532"/>
                  </a:lnTo>
                  <a:cubicBezTo>
                    <a:pt x="885158" y="1204532"/>
                    <a:pt x="980885" y="1200436"/>
                    <a:pt x="1027366" y="1200436"/>
                  </a:cubicBezTo>
                  <a:cubicBezTo>
                    <a:pt x="1094994" y="1200436"/>
                    <a:pt x="1195102" y="1204627"/>
                    <a:pt x="1195102" y="1204627"/>
                  </a:cubicBezTo>
                  <a:lnTo>
                    <a:pt x="1195102" y="1131094"/>
                  </a:lnTo>
                  <a:lnTo>
                    <a:pt x="1186529" y="112976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l" rtl="0"/>
              <a:endParaRPr lang="en-US"/>
            </a:p>
          </p:txBody>
        </p:sp>
      </p:grpSp>
      <p:pic>
        <p:nvPicPr>
          <p:cNvPr id="7" name="Picture 6" descr="A black and white background with white text&#10;&#10;Description automatically generated">
            <a:extLst>
              <a:ext uri="{FF2B5EF4-FFF2-40B4-BE49-F238E27FC236}">
                <a16:creationId xmlns:a16="http://schemas.microsoft.com/office/drawing/2014/main" id="{23670DA9-A484-0C09-A470-2BC9A9B7689D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88" b="17102"/>
          <a:stretch/>
        </p:blipFill>
        <p:spPr>
          <a:xfrm>
            <a:off x="0" y="0"/>
            <a:ext cx="6400800" cy="3689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64029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66040" rIns="0" bIns="0" rtlCol="0">
            <a:spAutoFit/>
          </a:bodyPr>
          <a:lstStyle/>
          <a:p>
            <a:pPr marL="13335" marR="5080" indent="-1270">
              <a:lnSpc>
                <a:spcPts val="2100"/>
              </a:lnSpc>
              <a:spcBef>
                <a:spcPts val="520"/>
              </a:spcBef>
            </a:pP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Headline goes </a:t>
            </a:r>
            <a:r>
              <a:rPr spc="-20" dirty="0">
                <a:latin typeface="Arial" panose="020B0604020202020204" pitchFamily="34" charset="0"/>
                <a:cs typeface="Arial" panose="020B0604020202020204" pitchFamily="34" charset="0"/>
              </a:rPr>
              <a:t>here 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spc="-1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spc="-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Il</a:t>
            </a:r>
            <a:r>
              <a:rPr spc="-1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es</a:t>
            </a:r>
            <a:r>
              <a:rPr spc="-10" dirty="0">
                <a:latin typeface="Arial" panose="020B0604020202020204" pitchFamily="34" charset="0"/>
                <a:cs typeface="Arial" panose="020B0604020202020204" pitchFamily="34" charset="0"/>
              </a:rPr>
              <a:t> sedis 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de</a:t>
            </a:r>
            <a:r>
              <a:rPr spc="-25" dirty="0">
                <a:latin typeface="Arial" panose="020B0604020202020204" pitchFamily="34" charset="0"/>
                <a:cs typeface="Arial" panose="020B0604020202020204" pitchFamily="34" charset="0"/>
              </a:rPr>
              <a:t> et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7305" marR="5080" indent="-15240">
              <a:lnSpc>
                <a:spcPct val="100000"/>
              </a:lnSpc>
              <a:spcBef>
                <a:spcPts val="100"/>
              </a:spcBef>
            </a:pPr>
            <a:r>
              <a:rPr dirty="0"/>
              <a:t>This</a:t>
            </a:r>
            <a:r>
              <a:rPr spc="75" dirty="0"/>
              <a:t> </a:t>
            </a:r>
            <a:r>
              <a:rPr dirty="0"/>
              <a:t>is</a:t>
            </a:r>
            <a:r>
              <a:rPr spc="80" dirty="0"/>
              <a:t> </a:t>
            </a:r>
            <a:r>
              <a:rPr dirty="0"/>
              <a:t>your</a:t>
            </a:r>
            <a:r>
              <a:rPr spc="75" dirty="0"/>
              <a:t> </a:t>
            </a:r>
            <a:r>
              <a:rPr dirty="0"/>
              <a:t>copy.</a:t>
            </a:r>
            <a:r>
              <a:rPr spc="80" dirty="0"/>
              <a:t> </a:t>
            </a:r>
            <a:r>
              <a:rPr dirty="0"/>
              <a:t>Qui</a:t>
            </a:r>
            <a:r>
              <a:rPr spc="75" dirty="0"/>
              <a:t> </a:t>
            </a:r>
            <a:r>
              <a:rPr dirty="0"/>
              <a:t>dolendus</a:t>
            </a:r>
            <a:r>
              <a:rPr spc="80" dirty="0"/>
              <a:t> </a:t>
            </a:r>
            <a:r>
              <a:rPr dirty="0"/>
              <a:t>autent</a:t>
            </a:r>
            <a:r>
              <a:rPr spc="80" dirty="0"/>
              <a:t> </a:t>
            </a:r>
            <a:r>
              <a:rPr dirty="0"/>
              <a:t>laut</a:t>
            </a:r>
            <a:r>
              <a:rPr spc="75" dirty="0"/>
              <a:t> </a:t>
            </a:r>
            <a:r>
              <a:rPr spc="-25" dirty="0"/>
              <a:t>rem </a:t>
            </a:r>
            <a:r>
              <a:rPr dirty="0"/>
              <a:t>debist</a:t>
            </a:r>
            <a:r>
              <a:rPr spc="95" dirty="0"/>
              <a:t> </a:t>
            </a:r>
            <a:r>
              <a:rPr dirty="0"/>
              <a:t>unt</a:t>
            </a:r>
            <a:r>
              <a:rPr spc="95" dirty="0"/>
              <a:t> </a:t>
            </a:r>
            <a:r>
              <a:rPr dirty="0"/>
              <a:t>arum</a:t>
            </a:r>
            <a:r>
              <a:rPr spc="100" dirty="0"/>
              <a:t> </a:t>
            </a:r>
            <a:r>
              <a:rPr dirty="0"/>
              <a:t>et</a:t>
            </a:r>
            <a:r>
              <a:rPr spc="95" dirty="0"/>
              <a:t> </a:t>
            </a:r>
            <a:r>
              <a:rPr dirty="0"/>
              <a:t>et</a:t>
            </a:r>
            <a:r>
              <a:rPr spc="95" dirty="0"/>
              <a:t> </a:t>
            </a:r>
            <a:r>
              <a:rPr dirty="0"/>
              <a:t>doluptia</a:t>
            </a:r>
            <a:r>
              <a:rPr spc="100" dirty="0"/>
              <a:t> </a:t>
            </a:r>
            <a:r>
              <a:rPr dirty="0"/>
              <a:t>qui</a:t>
            </a:r>
            <a:r>
              <a:rPr spc="95" dirty="0"/>
              <a:t> </a:t>
            </a:r>
            <a:r>
              <a:rPr spc="-10" dirty="0"/>
              <a:t>volorehent </a:t>
            </a:r>
            <a:r>
              <a:rPr dirty="0"/>
              <a:t>haribusda</a:t>
            </a:r>
            <a:r>
              <a:rPr spc="80" dirty="0"/>
              <a:t> </a:t>
            </a:r>
            <a:r>
              <a:rPr dirty="0"/>
              <a:t>voluptas</a:t>
            </a:r>
            <a:r>
              <a:rPr spc="80" dirty="0"/>
              <a:t> </a:t>
            </a:r>
            <a:r>
              <a:rPr dirty="0"/>
              <a:t>atum</a:t>
            </a:r>
            <a:r>
              <a:rPr spc="80" dirty="0"/>
              <a:t> </a:t>
            </a:r>
            <a:r>
              <a:rPr dirty="0"/>
              <a:t>ullit</a:t>
            </a:r>
            <a:r>
              <a:rPr spc="80" dirty="0"/>
              <a:t> </a:t>
            </a:r>
            <a:r>
              <a:rPr dirty="0"/>
              <a:t>vel</a:t>
            </a:r>
            <a:r>
              <a:rPr spc="85" dirty="0"/>
              <a:t> </a:t>
            </a:r>
            <a:r>
              <a:rPr dirty="0"/>
              <a:t>endam,</a:t>
            </a:r>
            <a:r>
              <a:rPr spc="80" dirty="0"/>
              <a:t> </a:t>
            </a:r>
            <a:r>
              <a:rPr spc="-25" dirty="0"/>
              <a:t>con </a:t>
            </a:r>
            <a:r>
              <a:rPr dirty="0"/>
              <a:t>porrum</a:t>
            </a:r>
            <a:r>
              <a:rPr spc="114" dirty="0"/>
              <a:t> </a:t>
            </a:r>
            <a:r>
              <a:rPr dirty="0"/>
              <a:t>eicipsamus</a:t>
            </a:r>
            <a:r>
              <a:rPr spc="114" dirty="0"/>
              <a:t> </a:t>
            </a:r>
            <a:r>
              <a:rPr dirty="0"/>
              <a:t>ad</a:t>
            </a:r>
            <a:r>
              <a:rPr spc="114" dirty="0"/>
              <a:t> </a:t>
            </a:r>
            <a:r>
              <a:rPr dirty="0"/>
              <a:t>ex</a:t>
            </a:r>
            <a:r>
              <a:rPr spc="114" dirty="0"/>
              <a:t> </a:t>
            </a:r>
            <a:r>
              <a:rPr dirty="0"/>
              <a:t>et</a:t>
            </a:r>
            <a:r>
              <a:rPr spc="114" dirty="0"/>
              <a:t> </a:t>
            </a:r>
            <a:r>
              <a:rPr dirty="0"/>
              <a:t>essitiatem</a:t>
            </a:r>
            <a:r>
              <a:rPr spc="114" dirty="0"/>
              <a:t> </a:t>
            </a:r>
            <a:r>
              <a:rPr spc="-25" dirty="0"/>
              <a:t>Qui </a:t>
            </a:r>
            <a:r>
              <a:rPr dirty="0"/>
              <a:t>dolendus</a:t>
            </a:r>
            <a:r>
              <a:rPr spc="105" dirty="0"/>
              <a:t> </a:t>
            </a:r>
            <a:r>
              <a:rPr dirty="0"/>
              <a:t>autent</a:t>
            </a:r>
            <a:r>
              <a:rPr spc="105" dirty="0"/>
              <a:t> </a:t>
            </a:r>
            <a:r>
              <a:rPr dirty="0"/>
              <a:t>laut</a:t>
            </a:r>
            <a:r>
              <a:rPr spc="105" dirty="0"/>
              <a:t> </a:t>
            </a:r>
            <a:r>
              <a:rPr dirty="0"/>
              <a:t>rem</a:t>
            </a:r>
            <a:r>
              <a:rPr spc="105" dirty="0"/>
              <a:t> </a:t>
            </a:r>
            <a:r>
              <a:rPr dirty="0"/>
              <a:t>debist</a:t>
            </a:r>
            <a:r>
              <a:rPr spc="110" dirty="0"/>
              <a:t> </a:t>
            </a:r>
            <a:r>
              <a:rPr dirty="0"/>
              <a:t>unt</a:t>
            </a:r>
            <a:r>
              <a:rPr spc="105" dirty="0"/>
              <a:t> </a:t>
            </a:r>
            <a:r>
              <a:rPr dirty="0"/>
              <a:t>arum</a:t>
            </a:r>
            <a:r>
              <a:rPr spc="105" dirty="0"/>
              <a:t> </a:t>
            </a:r>
            <a:r>
              <a:rPr dirty="0"/>
              <a:t>et</a:t>
            </a:r>
            <a:r>
              <a:rPr spc="105" dirty="0"/>
              <a:t> </a:t>
            </a:r>
            <a:r>
              <a:rPr spc="-25" dirty="0"/>
              <a:t>et </a:t>
            </a:r>
            <a:r>
              <a:rPr dirty="0"/>
              <a:t>doluptia</a:t>
            </a:r>
            <a:r>
              <a:rPr spc="150" dirty="0"/>
              <a:t> </a:t>
            </a:r>
            <a:r>
              <a:rPr dirty="0"/>
              <a:t>qui</a:t>
            </a:r>
            <a:r>
              <a:rPr spc="155" dirty="0"/>
              <a:t> </a:t>
            </a:r>
            <a:r>
              <a:rPr dirty="0"/>
              <a:t>volorehent</a:t>
            </a:r>
            <a:r>
              <a:rPr spc="155" dirty="0"/>
              <a:t> </a:t>
            </a:r>
            <a:r>
              <a:rPr dirty="0"/>
              <a:t>haribusda</a:t>
            </a:r>
            <a:r>
              <a:rPr spc="155" dirty="0"/>
              <a:t> </a:t>
            </a:r>
            <a:r>
              <a:rPr dirty="0"/>
              <a:t>voluptas</a:t>
            </a:r>
            <a:r>
              <a:rPr spc="155" dirty="0"/>
              <a:t> </a:t>
            </a:r>
            <a:r>
              <a:rPr spc="-20" dirty="0"/>
              <a:t>atum </a:t>
            </a:r>
            <a:r>
              <a:rPr dirty="0"/>
              <a:t>ullit</a:t>
            </a:r>
            <a:r>
              <a:rPr spc="70" dirty="0"/>
              <a:t> </a:t>
            </a:r>
            <a:r>
              <a:rPr dirty="0"/>
              <a:t>vel</a:t>
            </a:r>
            <a:r>
              <a:rPr spc="75" dirty="0"/>
              <a:t> </a:t>
            </a:r>
            <a:r>
              <a:rPr dirty="0"/>
              <a:t>endam,</a:t>
            </a:r>
            <a:r>
              <a:rPr spc="70" dirty="0"/>
              <a:t> </a:t>
            </a:r>
            <a:r>
              <a:rPr dirty="0"/>
              <a:t>con</a:t>
            </a:r>
            <a:r>
              <a:rPr spc="75" dirty="0"/>
              <a:t> </a:t>
            </a:r>
            <a:r>
              <a:rPr dirty="0"/>
              <a:t>porrum</a:t>
            </a:r>
            <a:r>
              <a:rPr spc="75" dirty="0"/>
              <a:t> </a:t>
            </a:r>
            <a:r>
              <a:rPr dirty="0"/>
              <a:t>eicipsamus</a:t>
            </a:r>
            <a:r>
              <a:rPr spc="70" dirty="0"/>
              <a:t> </a:t>
            </a:r>
            <a:r>
              <a:rPr dirty="0"/>
              <a:t>ad</a:t>
            </a:r>
            <a:r>
              <a:rPr spc="75" dirty="0"/>
              <a:t> </a:t>
            </a:r>
            <a:r>
              <a:rPr dirty="0"/>
              <a:t>ex</a:t>
            </a:r>
            <a:r>
              <a:rPr spc="75" dirty="0"/>
              <a:t> </a:t>
            </a:r>
            <a:r>
              <a:rPr spc="-25" dirty="0"/>
              <a:t>et </a:t>
            </a:r>
            <a:r>
              <a:rPr dirty="0"/>
              <a:t>essitiatem</a:t>
            </a:r>
            <a:r>
              <a:rPr spc="110" dirty="0"/>
              <a:t> </a:t>
            </a:r>
            <a:r>
              <a:rPr dirty="0"/>
              <a:t>harum.</a:t>
            </a:r>
            <a:r>
              <a:rPr spc="114" dirty="0"/>
              <a:t> </a:t>
            </a:r>
            <a:r>
              <a:rPr spc="-10" dirty="0"/>
              <a:t>harum.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334284" y="2646301"/>
            <a:ext cx="1995805" cy="6604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1420"/>
              </a:lnSpc>
              <a:spcBef>
                <a:spcPts val="100"/>
              </a:spcBef>
            </a:pPr>
            <a:r>
              <a:rPr sz="1200" b="1" dirty="0">
                <a:solidFill>
                  <a:srgbClr val="F86901"/>
                </a:solidFill>
                <a:latin typeface="Arial"/>
                <a:cs typeface="Arial"/>
              </a:rPr>
              <a:t>Hsaribusda</a:t>
            </a:r>
            <a:r>
              <a:rPr sz="1200" b="1" spc="-45" dirty="0">
                <a:solidFill>
                  <a:srgbClr val="F86901"/>
                </a:solidFill>
                <a:latin typeface="Arial"/>
                <a:cs typeface="Arial"/>
              </a:rPr>
              <a:t> </a:t>
            </a:r>
            <a:r>
              <a:rPr sz="1200" b="1" spc="-10" dirty="0">
                <a:solidFill>
                  <a:srgbClr val="F86901"/>
                </a:solidFill>
                <a:latin typeface="Arial"/>
                <a:cs typeface="Arial"/>
              </a:rPr>
              <a:t>voluptas</a:t>
            </a:r>
            <a:endParaRPr sz="1200" dirty="0">
              <a:latin typeface="Arial"/>
              <a:cs typeface="Arial"/>
            </a:endParaRPr>
          </a:p>
          <a:p>
            <a:pPr marL="125095" indent="-95885">
              <a:lnSpc>
                <a:spcPts val="1180"/>
              </a:lnSpc>
              <a:buChar char="•"/>
              <a:tabLst>
                <a:tab pos="125095" algn="l"/>
              </a:tabLst>
            </a:pP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dolendus</a:t>
            </a:r>
            <a:r>
              <a:rPr sz="1000" spc="1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autent</a:t>
            </a:r>
            <a:r>
              <a:rPr sz="1000" spc="12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laut</a:t>
            </a:r>
            <a:r>
              <a:rPr sz="1000" spc="12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rem</a:t>
            </a:r>
            <a:r>
              <a:rPr sz="1000" spc="12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debist</a:t>
            </a:r>
            <a:endParaRPr sz="1000" dirty="0">
              <a:latin typeface="Arial"/>
              <a:cs typeface="Arial"/>
            </a:endParaRPr>
          </a:p>
          <a:p>
            <a:pPr marL="127000" indent="-97790">
              <a:lnSpc>
                <a:spcPct val="100000"/>
              </a:lnSpc>
              <a:buChar char="•"/>
              <a:tabLst>
                <a:tab pos="127000" algn="l"/>
              </a:tabLst>
            </a:pP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unt</a:t>
            </a:r>
            <a:r>
              <a:rPr sz="1000" spc="9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arum</a:t>
            </a:r>
            <a:r>
              <a:rPr sz="1000" spc="9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et</a:t>
            </a:r>
            <a:r>
              <a:rPr sz="1000" spc="9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et</a:t>
            </a:r>
            <a:r>
              <a:rPr sz="1000" spc="9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doluptia</a:t>
            </a:r>
            <a:r>
              <a:rPr sz="1000" spc="9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spc="-25" dirty="0">
                <a:solidFill>
                  <a:srgbClr val="231F20"/>
                </a:solidFill>
                <a:latin typeface="Arial"/>
                <a:cs typeface="Arial"/>
              </a:rPr>
              <a:t>qui</a:t>
            </a:r>
            <a:endParaRPr sz="1000" dirty="0">
              <a:latin typeface="Arial"/>
              <a:cs typeface="Arial"/>
            </a:endParaRPr>
          </a:p>
          <a:p>
            <a:pPr marL="125095" indent="-95885">
              <a:lnSpc>
                <a:spcPct val="100000"/>
              </a:lnSpc>
              <a:buChar char="•"/>
              <a:tabLst>
                <a:tab pos="125095" algn="l"/>
              </a:tabLst>
            </a:pP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volorehent</a:t>
            </a:r>
            <a:r>
              <a:rPr sz="1000" spc="2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spc="-25" dirty="0">
                <a:solidFill>
                  <a:srgbClr val="231F20"/>
                </a:solidFill>
                <a:latin typeface="Arial"/>
                <a:cs typeface="Arial"/>
              </a:rPr>
              <a:t>vad</a:t>
            </a:r>
            <a:endParaRPr sz="1000" dirty="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578354" y="3593590"/>
            <a:ext cx="1241045" cy="495006"/>
          </a:xfrm>
          <a:prstGeom prst="rect">
            <a:avLst/>
          </a:prstGeom>
        </p:spPr>
        <p:txBody>
          <a:bodyPr vert="horz" wrap="square" lIns="0" tIns="33019" rIns="0" bIns="0" rtlCol="0">
            <a:spAutoFit/>
          </a:bodyPr>
          <a:lstStyle/>
          <a:p>
            <a:pPr marL="12700" marR="5080">
              <a:lnSpc>
                <a:spcPts val="1300"/>
              </a:lnSpc>
              <a:spcBef>
                <a:spcPts val="259"/>
              </a:spcBef>
            </a:pPr>
            <a:r>
              <a:rPr sz="1200" b="1" spc="-3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CTA:</a:t>
            </a:r>
            <a:r>
              <a:rPr sz="1200" b="1" spc="-2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00" b="1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Don’t</a:t>
            </a:r>
            <a:r>
              <a:rPr sz="1200" b="1" spc="-3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00" b="1" spc="-2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miss</a:t>
            </a:r>
            <a:r>
              <a:rPr sz="1200" b="1" spc="50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00" b="1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1200" b="1" spc="-2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00" b="1" spc="-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Magic.</a:t>
            </a:r>
            <a:endParaRPr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ts val="1010"/>
              </a:lnSpc>
            </a:pPr>
            <a:r>
              <a:rPr sz="850" spc="-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rit.edu/urlgoeshere</a:t>
            </a:r>
            <a:endParaRPr sz="8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0" y="3303651"/>
            <a:ext cx="802640" cy="1071880"/>
          </a:xfrm>
          <a:custGeom>
            <a:avLst/>
            <a:gdLst/>
            <a:ahLst/>
            <a:cxnLst/>
            <a:rect l="l" t="t" r="r" b="b"/>
            <a:pathLst>
              <a:path w="802640" h="1071879">
                <a:moveTo>
                  <a:pt x="0" y="0"/>
                </a:moveTo>
                <a:lnTo>
                  <a:pt x="0" y="392384"/>
                </a:lnTo>
                <a:lnTo>
                  <a:pt x="214083" y="464714"/>
                </a:lnTo>
                <a:lnTo>
                  <a:pt x="285403" y="487874"/>
                </a:lnTo>
                <a:lnTo>
                  <a:pt x="353599" y="508538"/>
                </a:lnTo>
                <a:lnTo>
                  <a:pt x="424878" y="529065"/>
                </a:lnTo>
                <a:lnTo>
                  <a:pt x="424878" y="533497"/>
                </a:lnTo>
                <a:lnTo>
                  <a:pt x="307003" y="574551"/>
                </a:lnTo>
                <a:lnTo>
                  <a:pt x="214083" y="608948"/>
                </a:lnTo>
                <a:lnTo>
                  <a:pt x="0" y="691403"/>
                </a:lnTo>
                <a:lnTo>
                  <a:pt x="0" y="1071428"/>
                </a:lnTo>
                <a:lnTo>
                  <a:pt x="802081" y="735427"/>
                </a:lnTo>
                <a:lnTo>
                  <a:pt x="802081" y="336012"/>
                </a:lnTo>
                <a:lnTo>
                  <a:pt x="0" y="0"/>
                </a:lnTo>
                <a:close/>
              </a:path>
            </a:pathLst>
          </a:custGeom>
          <a:solidFill>
            <a:srgbClr val="F86901"/>
          </a:solidFill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5818648" y="1326842"/>
            <a:ext cx="582295" cy="887094"/>
          </a:xfrm>
          <a:custGeom>
            <a:avLst/>
            <a:gdLst/>
            <a:ahLst/>
            <a:cxnLst/>
            <a:rect l="l" t="t" r="r" b="b"/>
            <a:pathLst>
              <a:path w="582295" h="887094">
                <a:moveTo>
                  <a:pt x="0" y="0"/>
                </a:moveTo>
                <a:lnTo>
                  <a:pt x="0" y="305257"/>
                </a:lnTo>
                <a:lnTo>
                  <a:pt x="249580" y="389572"/>
                </a:lnTo>
                <a:lnTo>
                  <a:pt x="303779" y="407174"/>
                </a:lnTo>
                <a:lnTo>
                  <a:pt x="355606" y="422879"/>
                </a:lnTo>
                <a:lnTo>
                  <a:pt x="409778" y="438480"/>
                </a:lnTo>
                <a:lnTo>
                  <a:pt x="409778" y="441858"/>
                </a:lnTo>
                <a:lnTo>
                  <a:pt x="320192" y="473055"/>
                </a:lnTo>
                <a:lnTo>
                  <a:pt x="290023" y="484067"/>
                </a:lnTo>
                <a:lnTo>
                  <a:pt x="249580" y="499186"/>
                </a:lnTo>
                <a:lnTo>
                  <a:pt x="0" y="595312"/>
                </a:lnTo>
                <a:lnTo>
                  <a:pt x="0" y="887069"/>
                </a:lnTo>
                <a:lnTo>
                  <a:pt x="582151" y="643196"/>
                </a:lnTo>
                <a:lnTo>
                  <a:pt x="582151" y="243873"/>
                </a:lnTo>
                <a:lnTo>
                  <a:pt x="0" y="0"/>
                </a:lnTo>
                <a:close/>
              </a:path>
            </a:pathLst>
          </a:custGeom>
          <a:solidFill>
            <a:srgbClr val="F86901"/>
          </a:solidFill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978700" y="3635184"/>
            <a:ext cx="454659" cy="452755"/>
          </a:xfrm>
          <a:prstGeom prst="rect">
            <a:avLst/>
          </a:prstGeom>
          <a:solidFill>
            <a:srgbClr val="D1D3D4"/>
          </a:solidFill>
        </p:spPr>
        <p:txBody>
          <a:bodyPr vert="horz" wrap="square" lIns="0" tIns="72390" rIns="0" bIns="0" rtlCol="0">
            <a:noAutofit/>
          </a:bodyPr>
          <a:lstStyle/>
          <a:p>
            <a:pPr marL="32384" marR="26670" algn="l" rtl="0">
              <a:lnSpc>
                <a:spcPts val="1100"/>
              </a:lnSpc>
              <a:spcBef>
                <a:spcPts val="570"/>
              </a:spcBef>
            </a:pPr>
            <a:endParaRPr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object 2">
            <a:extLst>
              <a:ext uri="{FF2B5EF4-FFF2-40B4-BE49-F238E27FC236}">
                <a16:creationId xmlns:a16="http://schemas.microsoft.com/office/drawing/2014/main" id="{F9B17B91-8272-48D6-CB64-DBA9C309D410}"/>
              </a:ext>
            </a:extLst>
          </p:cNvPr>
          <p:cNvSpPr txBox="1"/>
          <p:nvPr/>
        </p:nvSpPr>
        <p:spPr>
          <a:xfrm>
            <a:off x="5372100" y="342900"/>
            <a:ext cx="685800" cy="685800"/>
          </a:xfrm>
          <a:prstGeom prst="rect">
            <a:avLst/>
          </a:prstGeom>
          <a:solidFill>
            <a:srgbClr val="D1D3D4"/>
          </a:solidFill>
        </p:spPr>
        <p:txBody>
          <a:bodyPr vert="horz" wrap="square" lIns="0" tIns="0" rIns="0" bIns="0" rtlCol="0">
            <a:noAutofit/>
          </a:bodyPr>
          <a:lstStyle/>
          <a:p>
            <a:pPr>
              <a:lnSpc>
                <a:spcPct val="100000"/>
              </a:lnSpc>
            </a:pPr>
            <a:endParaRPr lang="en-US" sz="85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20"/>
              </a:spcBef>
            </a:pPr>
            <a:endParaRPr lang="en-US" sz="850" dirty="0">
              <a:latin typeface="Times New Roman"/>
              <a:cs typeface="Times New Roman"/>
            </a:endParaRPr>
          </a:p>
          <a:p>
            <a:pPr marL="189230">
              <a:lnSpc>
                <a:spcPct val="100000"/>
              </a:lnSpc>
              <a:spcBef>
                <a:spcPts val="5"/>
              </a:spcBef>
            </a:pPr>
            <a:r>
              <a:rPr lang="en-US" sz="85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Indicia</a:t>
            </a:r>
            <a:endParaRPr lang="en-US" sz="8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object 3">
            <a:extLst>
              <a:ext uri="{FF2B5EF4-FFF2-40B4-BE49-F238E27FC236}">
                <a16:creationId xmlns:a16="http://schemas.microsoft.com/office/drawing/2014/main" id="{3E63ABB7-E664-7922-4A6B-F24485F92737}"/>
              </a:ext>
            </a:extLst>
          </p:cNvPr>
          <p:cNvSpPr txBox="1"/>
          <p:nvPr/>
        </p:nvSpPr>
        <p:spPr>
          <a:xfrm>
            <a:off x="3708400" y="609187"/>
            <a:ext cx="1320800" cy="441146"/>
          </a:xfrm>
          <a:prstGeom prst="rect">
            <a:avLst/>
          </a:prstGeom>
        </p:spPr>
        <p:txBody>
          <a:bodyPr vert="horz" wrap="square" lIns="0" tIns="2286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80"/>
              </a:spcBef>
            </a:pPr>
            <a:r>
              <a:rPr sz="8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One</a:t>
            </a:r>
            <a:r>
              <a:rPr sz="850" spc="26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Lomb</a:t>
            </a:r>
            <a:r>
              <a:rPr sz="850" spc="7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Memorial</a:t>
            </a:r>
            <a:r>
              <a:rPr sz="850" spc="7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5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Dr.,</a:t>
            </a:r>
            <a:endParaRPr sz="8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80"/>
              </a:spcBef>
            </a:pPr>
            <a:r>
              <a:rPr sz="8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Rochester,</a:t>
            </a:r>
            <a:r>
              <a:rPr sz="850" spc="6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NY</a:t>
            </a:r>
            <a:r>
              <a:rPr sz="850" spc="6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5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14623</a:t>
            </a:r>
            <a:endParaRPr sz="8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80"/>
              </a:spcBef>
            </a:pPr>
            <a:r>
              <a:rPr sz="850" b="1" spc="-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rit.edu</a:t>
            </a:r>
            <a:endParaRPr sz="8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object 6">
            <a:extLst>
              <a:ext uri="{FF2B5EF4-FFF2-40B4-BE49-F238E27FC236}">
                <a16:creationId xmlns:a16="http://schemas.microsoft.com/office/drawing/2014/main" id="{599DC0CA-D98C-133C-DE07-1F95934D8797}"/>
              </a:ext>
            </a:extLst>
          </p:cNvPr>
          <p:cNvSpPr txBox="1"/>
          <p:nvPr/>
        </p:nvSpPr>
        <p:spPr>
          <a:xfrm>
            <a:off x="3690110" y="2345307"/>
            <a:ext cx="1389890" cy="4539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John </a:t>
            </a:r>
            <a:r>
              <a:rPr sz="9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Smith</a:t>
            </a:r>
            <a:r>
              <a:rPr sz="9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900" spc="500" dirty="0">
              <a:solidFill>
                <a:srgbClr val="231F2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987</a:t>
            </a:r>
            <a:r>
              <a:rPr sz="9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E.</a:t>
            </a:r>
            <a:r>
              <a:rPr sz="9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 </a:t>
            </a:r>
            <a:r>
              <a:rPr sz="9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St.</a:t>
            </a:r>
            <a:r>
              <a:rPr sz="9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900" spc="500" dirty="0">
              <a:solidFill>
                <a:srgbClr val="231F2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9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City,</a:t>
            </a:r>
            <a:r>
              <a:rPr sz="9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12345</a:t>
            </a:r>
            <a:endParaRPr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" name="Graphic 19">
            <a:extLst>
              <a:ext uri="{FF2B5EF4-FFF2-40B4-BE49-F238E27FC236}">
                <a16:creationId xmlns:a16="http://schemas.microsoft.com/office/drawing/2014/main" id="{75FD62E8-E7E4-E102-CFAB-81058533DE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4145"/>
          <a:stretch/>
        </p:blipFill>
        <p:spPr>
          <a:xfrm>
            <a:off x="3702053" y="235889"/>
            <a:ext cx="1631948" cy="39593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67D2FB42-D3BD-1E2F-9459-72384A10E0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6">
            <a:extLst>
              <a:ext uri="{FF2B5EF4-FFF2-40B4-BE49-F238E27FC236}">
                <a16:creationId xmlns:a16="http://schemas.microsoft.com/office/drawing/2014/main" id="{0CAD96D8-3394-5534-1F70-54BA1AFA9D1B}"/>
              </a:ext>
            </a:extLst>
          </p:cNvPr>
          <p:cNvSpPr txBox="1">
            <a:spLocks/>
          </p:cNvSpPr>
          <p:nvPr/>
        </p:nvSpPr>
        <p:spPr>
          <a:xfrm>
            <a:off x="1" y="800100"/>
            <a:ext cx="5800037" cy="3429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 anchorCtr="1"/>
          <a:lstStyle>
            <a:lvl1pPr marL="0" indent="0">
              <a:buFontTx/>
              <a:buNone/>
              <a:defRPr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Place image here</a:t>
            </a:r>
            <a:endParaRPr lang="en-US" dirty="0"/>
          </a:p>
        </p:txBody>
      </p:sp>
      <p:sp>
        <p:nvSpPr>
          <p:cNvPr id="8" name="object 8">
            <a:extLst>
              <a:ext uri="{FF2B5EF4-FFF2-40B4-BE49-F238E27FC236}">
                <a16:creationId xmlns:a16="http://schemas.microsoft.com/office/drawing/2014/main" id="{294406D1-54DB-30D9-F02F-C1A439895F7F}"/>
              </a:ext>
            </a:extLst>
          </p:cNvPr>
          <p:cNvSpPr/>
          <p:nvPr/>
        </p:nvSpPr>
        <p:spPr>
          <a:xfrm>
            <a:off x="4362999" y="0"/>
            <a:ext cx="2038350" cy="2711450"/>
          </a:xfrm>
          <a:custGeom>
            <a:avLst/>
            <a:gdLst/>
            <a:ahLst/>
            <a:cxnLst/>
            <a:rect l="l" t="t" r="r" b="b"/>
            <a:pathLst>
              <a:path w="2038350" h="2711450">
                <a:moveTo>
                  <a:pt x="2037803" y="0"/>
                </a:moveTo>
                <a:lnTo>
                  <a:pt x="1636890" y="0"/>
                </a:lnTo>
                <a:lnTo>
                  <a:pt x="0" y="1655152"/>
                </a:lnTo>
                <a:lnTo>
                  <a:pt x="368" y="2708579"/>
                </a:lnTo>
                <a:lnTo>
                  <a:pt x="1092187" y="2711424"/>
                </a:lnTo>
                <a:lnTo>
                  <a:pt x="2037803" y="1779346"/>
                </a:lnTo>
                <a:lnTo>
                  <a:pt x="2037803" y="0"/>
                </a:lnTo>
                <a:close/>
              </a:path>
            </a:pathLst>
          </a:custGeom>
          <a:solidFill>
            <a:srgbClr val="01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>
            <a:extLst>
              <a:ext uri="{FF2B5EF4-FFF2-40B4-BE49-F238E27FC236}">
                <a16:creationId xmlns:a16="http://schemas.microsoft.com/office/drawing/2014/main" id="{90684D7F-6DF5-3E78-B425-C615C97B8358}"/>
              </a:ext>
            </a:extLst>
          </p:cNvPr>
          <p:cNvSpPr/>
          <p:nvPr/>
        </p:nvSpPr>
        <p:spPr>
          <a:xfrm>
            <a:off x="4964538" y="3941064"/>
            <a:ext cx="1093470" cy="631190"/>
          </a:xfrm>
          <a:custGeom>
            <a:avLst/>
            <a:gdLst/>
            <a:ahLst/>
            <a:cxnLst/>
            <a:rect l="l" t="t" r="r" b="b"/>
            <a:pathLst>
              <a:path w="1093470" h="631189">
                <a:moveTo>
                  <a:pt x="640105" y="0"/>
                </a:moveTo>
                <a:lnTo>
                  <a:pt x="0" y="630936"/>
                </a:lnTo>
                <a:lnTo>
                  <a:pt x="902906" y="630936"/>
                </a:lnTo>
                <a:lnTo>
                  <a:pt x="1093355" y="438353"/>
                </a:lnTo>
                <a:lnTo>
                  <a:pt x="1093216" y="1181"/>
                </a:lnTo>
                <a:lnTo>
                  <a:pt x="640105" y="0"/>
                </a:lnTo>
                <a:close/>
              </a:path>
            </a:pathLst>
          </a:custGeom>
          <a:solidFill>
            <a:schemeClr val="tx1"/>
          </a:solidFill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11" name="object 11">
            <a:extLst>
              <a:ext uri="{FF2B5EF4-FFF2-40B4-BE49-F238E27FC236}">
                <a16:creationId xmlns:a16="http://schemas.microsoft.com/office/drawing/2014/main" id="{0426176C-4E0A-8DF0-D377-3F5B5A49C4B5}"/>
              </a:ext>
            </a:extLst>
          </p:cNvPr>
          <p:cNvSpPr/>
          <p:nvPr/>
        </p:nvSpPr>
        <p:spPr>
          <a:xfrm>
            <a:off x="1810512" y="0"/>
            <a:ext cx="4590415" cy="4572000"/>
          </a:xfrm>
          <a:custGeom>
            <a:avLst/>
            <a:gdLst/>
            <a:ahLst/>
            <a:cxnLst/>
            <a:rect l="l" t="t" r="r" b="b"/>
            <a:pathLst>
              <a:path w="4590415" h="4572000">
                <a:moveTo>
                  <a:pt x="3830027" y="4571999"/>
                </a:moveTo>
                <a:lnTo>
                  <a:pt x="0" y="4571999"/>
                </a:lnTo>
                <a:lnTo>
                  <a:pt x="4571999" y="0"/>
                </a:lnTo>
                <a:lnTo>
                  <a:pt x="4590287" y="0"/>
                </a:lnTo>
                <a:lnTo>
                  <a:pt x="4590287" y="3811739"/>
                </a:lnTo>
                <a:lnTo>
                  <a:pt x="3830027" y="4571999"/>
                </a:lnTo>
                <a:close/>
              </a:path>
            </a:pathLst>
          </a:custGeom>
          <a:solidFill>
            <a:srgbClr val="F8690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>
            <a:extLst>
              <a:ext uri="{FF2B5EF4-FFF2-40B4-BE49-F238E27FC236}">
                <a16:creationId xmlns:a16="http://schemas.microsoft.com/office/drawing/2014/main" id="{2CA48793-CC15-46F0-4DAC-70D7DDDC89E6}"/>
              </a:ext>
            </a:extLst>
          </p:cNvPr>
          <p:cNvSpPr txBox="1"/>
          <p:nvPr/>
        </p:nvSpPr>
        <p:spPr>
          <a:xfrm>
            <a:off x="3500209" y="2333115"/>
            <a:ext cx="2582545" cy="1197764"/>
          </a:xfrm>
          <a:prstGeom prst="rect">
            <a:avLst/>
          </a:prstGeom>
        </p:spPr>
        <p:txBody>
          <a:bodyPr vert="horz" wrap="square" lIns="0" tIns="68580" rIns="0" bIns="0" rtlCol="0">
            <a:spAutoFit/>
          </a:bodyPr>
          <a:lstStyle/>
          <a:p>
            <a:pPr marL="292100" marR="5080" indent="495300" algn="r">
              <a:lnSpc>
                <a:spcPts val="2200"/>
              </a:lnSpc>
              <a:spcBef>
                <a:spcPts val="540"/>
              </a:spcBef>
            </a:pPr>
            <a:r>
              <a:rPr sz="20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Headline </a:t>
            </a:r>
            <a:r>
              <a:rPr sz="2000" b="1" spc="-2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goes </a:t>
            </a:r>
            <a:r>
              <a:rPr sz="20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r>
              <a:rPr sz="2000" b="1" spc="-4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000" b="1" spc="-1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Optatatem </a:t>
            </a:r>
            <a:r>
              <a:rPr sz="20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  <a:r>
              <a:rPr sz="2000" b="1" spc="-2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nulpa</a:t>
            </a:r>
            <a:r>
              <a:rPr sz="2000" b="1" spc="-2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000" b="1" spc="-1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Dolenis</a:t>
            </a:r>
            <a:endParaRPr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ts val="2200"/>
              </a:lnSpc>
            </a:pPr>
            <a:r>
              <a:rPr sz="20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Porrum</a:t>
            </a:r>
            <a:r>
              <a:rPr sz="2000" b="1" spc="-6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000" b="1" spc="-1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harum</a:t>
            </a:r>
            <a:endParaRPr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object 13">
            <a:extLst>
              <a:ext uri="{FF2B5EF4-FFF2-40B4-BE49-F238E27FC236}">
                <a16:creationId xmlns:a16="http://schemas.microsoft.com/office/drawing/2014/main" id="{64D7DCAF-ED25-B23C-2796-A9138CF633FA}"/>
              </a:ext>
            </a:extLst>
          </p:cNvPr>
          <p:cNvSpPr txBox="1"/>
          <p:nvPr/>
        </p:nvSpPr>
        <p:spPr>
          <a:xfrm>
            <a:off x="3004910" y="3486275"/>
            <a:ext cx="2595245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2159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solidFill>
                  <a:srgbClr val="FFFFFF"/>
                </a:solidFill>
                <a:latin typeface="Arial"/>
                <a:cs typeface="Arial"/>
              </a:rPr>
              <a:t>This</a:t>
            </a:r>
            <a:r>
              <a:rPr sz="1400" spc="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sz="1400" spc="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FFFFFF"/>
                </a:solidFill>
                <a:latin typeface="Arial"/>
                <a:cs typeface="Arial"/>
              </a:rPr>
              <a:t>your</a:t>
            </a:r>
            <a:r>
              <a:rPr sz="1400" spc="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FFFFFF"/>
                </a:solidFill>
                <a:latin typeface="Arial"/>
                <a:cs typeface="Arial"/>
              </a:rPr>
              <a:t>subhead.</a:t>
            </a:r>
            <a:r>
              <a:rPr sz="1400" spc="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FFFFFF"/>
                </a:solidFill>
                <a:latin typeface="Arial"/>
                <a:cs typeface="Arial"/>
              </a:rPr>
              <a:t>One</a:t>
            </a:r>
            <a:r>
              <a:rPr sz="1400" spc="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spc="35" dirty="0">
                <a:solidFill>
                  <a:srgbClr val="FFFFFF"/>
                </a:solidFill>
                <a:latin typeface="Arial"/>
                <a:cs typeface="Arial"/>
              </a:rPr>
              <a:t>or </a:t>
            </a:r>
            <a:r>
              <a:rPr sz="1400" spc="70" dirty="0">
                <a:solidFill>
                  <a:srgbClr val="FFFFFF"/>
                </a:solidFill>
                <a:latin typeface="Arial"/>
                <a:cs typeface="Arial"/>
              </a:rPr>
              <a:t>two</a:t>
            </a:r>
            <a:r>
              <a:rPr sz="1400" spc="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FFFFFF"/>
                </a:solidFill>
                <a:latin typeface="Arial"/>
                <a:cs typeface="Arial"/>
              </a:rPr>
              <a:t>lines</a:t>
            </a:r>
            <a:r>
              <a:rPr sz="1400" spc="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Arial"/>
                <a:cs typeface="Arial"/>
              </a:rPr>
              <a:t>maximum.</a:t>
            </a:r>
            <a:endParaRPr sz="1400" dirty="0">
              <a:latin typeface="Arial"/>
              <a:cs typeface="Arial"/>
            </a:endParaRPr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383359EB-F355-2221-C16C-7AE755D50B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4145"/>
          <a:stretch/>
        </p:blipFill>
        <p:spPr>
          <a:xfrm>
            <a:off x="303032" y="152400"/>
            <a:ext cx="1981200" cy="480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91805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72100" y="342900"/>
            <a:ext cx="685800" cy="685800"/>
          </a:xfrm>
          <a:prstGeom prst="rect">
            <a:avLst/>
          </a:prstGeom>
          <a:solidFill>
            <a:srgbClr val="D1D3D4"/>
          </a:solidFill>
        </p:spPr>
        <p:txBody>
          <a:bodyPr vert="horz" wrap="square" lIns="0" tIns="0" rIns="0" bIns="0" rtlCol="0">
            <a:noAutofit/>
          </a:bodyPr>
          <a:lstStyle/>
          <a:p>
            <a:pPr>
              <a:lnSpc>
                <a:spcPct val="100000"/>
              </a:lnSpc>
            </a:pPr>
            <a:endParaRPr lang="en-US" sz="85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20"/>
              </a:spcBef>
            </a:pPr>
            <a:endParaRPr lang="en-US" sz="850" dirty="0">
              <a:latin typeface="Times New Roman"/>
              <a:cs typeface="Times New Roman"/>
            </a:endParaRPr>
          </a:p>
          <a:p>
            <a:pPr marL="189230">
              <a:lnSpc>
                <a:spcPct val="100000"/>
              </a:lnSpc>
              <a:spcBef>
                <a:spcPts val="5"/>
              </a:spcBef>
            </a:pPr>
            <a:r>
              <a:rPr lang="en-US" sz="85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Indicia</a:t>
            </a:r>
            <a:endParaRPr lang="en-US" sz="8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708400" y="609187"/>
            <a:ext cx="1320800" cy="441146"/>
          </a:xfrm>
          <a:prstGeom prst="rect">
            <a:avLst/>
          </a:prstGeom>
        </p:spPr>
        <p:txBody>
          <a:bodyPr vert="horz" wrap="square" lIns="0" tIns="2286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80"/>
              </a:spcBef>
            </a:pPr>
            <a:r>
              <a:rPr sz="8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One</a:t>
            </a:r>
            <a:r>
              <a:rPr sz="850" spc="26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Lomb</a:t>
            </a:r>
            <a:r>
              <a:rPr sz="850" spc="7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Memorial</a:t>
            </a:r>
            <a:r>
              <a:rPr sz="850" spc="7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5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Dr.,</a:t>
            </a:r>
            <a:endParaRPr sz="8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80"/>
              </a:spcBef>
            </a:pPr>
            <a:r>
              <a:rPr sz="8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Rochester,</a:t>
            </a:r>
            <a:r>
              <a:rPr sz="850" spc="6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NY</a:t>
            </a:r>
            <a:r>
              <a:rPr sz="850" spc="6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5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14623</a:t>
            </a:r>
            <a:endParaRPr sz="8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80"/>
              </a:spcBef>
            </a:pPr>
            <a:r>
              <a:rPr sz="850" b="1" spc="-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rit.edu</a:t>
            </a:r>
            <a:endParaRPr sz="8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38701" y="490787"/>
            <a:ext cx="2694940" cy="878840"/>
          </a:xfrm>
          <a:prstGeom prst="rect">
            <a:avLst/>
          </a:prstGeom>
        </p:spPr>
        <p:txBody>
          <a:bodyPr vert="horz" wrap="square" lIns="0" tIns="66040" rIns="0" bIns="0" rtlCol="0">
            <a:spAutoFit/>
          </a:bodyPr>
          <a:lstStyle/>
          <a:p>
            <a:pPr marL="13335" marR="5080" indent="-1270">
              <a:lnSpc>
                <a:spcPts val="2100"/>
              </a:lnSpc>
              <a:spcBef>
                <a:spcPts val="520"/>
              </a:spcBef>
            </a:pP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Headline goes </a:t>
            </a:r>
            <a:r>
              <a:rPr spc="-20" dirty="0">
                <a:latin typeface="Arial" panose="020B0604020202020204" pitchFamily="34" charset="0"/>
                <a:cs typeface="Arial" panose="020B0604020202020204" pitchFamily="34" charset="0"/>
              </a:rPr>
              <a:t>here 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spc="-1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spc="-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Il</a:t>
            </a:r>
            <a:r>
              <a:rPr spc="-1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es</a:t>
            </a:r>
            <a:r>
              <a:rPr spc="-10" dirty="0">
                <a:latin typeface="Arial" panose="020B0604020202020204" pitchFamily="34" charset="0"/>
                <a:cs typeface="Arial" panose="020B0604020202020204" pitchFamily="34" charset="0"/>
              </a:rPr>
              <a:t> sedis 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de</a:t>
            </a:r>
            <a:r>
              <a:rPr spc="-25" dirty="0">
                <a:latin typeface="Arial" panose="020B0604020202020204" pitchFamily="34" charset="0"/>
                <a:cs typeface="Arial" panose="020B0604020202020204" pitchFamily="34" charset="0"/>
              </a:rPr>
              <a:t> et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319166" y="1491552"/>
            <a:ext cx="2845435" cy="1244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7305" marR="5080" indent="-15240">
              <a:lnSpc>
                <a:spcPct val="100000"/>
              </a:lnSpc>
              <a:spcBef>
                <a:spcPts val="100"/>
              </a:spcBef>
            </a:pP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This</a:t>
            </a:r>
            <a:r>
              <a:rPr sz="1000" spc="7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is</a:t>
            </a:r>
            <a:r>
              <a:rPr sz="1000" spc="8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your</a:t>
            </a:r>
            <a:r>
              <a:rPr sz="1000" spc="7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copy.</a:t>
            </a:r>
            <a:r>
              <a:rPr sz="1000" spc="8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Qui</a:t>
            </a:r>
            <a:r>
              <a:rPr sz="1000" spc="7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dolendus</a:t>
            </a:r>
            <a:r>
              <a:rPr sz="1000" spc="8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autent</a:t>
            </a:r>
            <a:r>
              <a:rPr sz="1000" spc="8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laut</a:t>
            </a:r>
            <a:r>
              <a:rPr sz="1000" spc="7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spc="-25" dirty="0">
                <a:solidFill>
                  <a:srgbClr val="231F20"/>
                </a:solidFill>
                <a:latin typeface="Arial"/>
                <a:cs typeface="Arial"/>
              </a:rPr>
              <a:t>rem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debist</a:t>
            </a:r>
            <a:r>
              <a:rPr sz="1000" spc="9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unt</a:t>
            </a:r>
            <a:r>
              <a:rPr sz="1000" spc="9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arum</a:t>
            </a:r>
            <a:r>
              <a:rPr sz="1000" spc="10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et</a:t>
            </a:r>
            <a:r>
              <a:rPr sz="1000" spc="9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et</a:t>
            </a:r>
            <a:r>
              <a:rPr sz="1000" spc="9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doluptia</a:t>
            </a:r>
            <a:r>
              <a:rPr sz="1000" spc="10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qui</a:t>
            </a:r>
            <a:r>
              <a:rPr sz="1000" spc="9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volorehent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haribusda</a:t>
            </a:r>
            <a:r>
              <a:rPr sz="1000" spc="8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voluptas</a:t>
            </a:r>
            <a:r>
              <a:rPr sz="1000" spc="8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atum</a:t>
            </a:r>
            <a:r>
              <a:rPr sz="1000" spc="8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ullit</a:t>
            </a:r>
            <a:r>
              <a:rPr sz="1000" spc="8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vel</a:t>
            </a:r>
            <a:r>
              <a:rPr sz="1000" spc="8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endam,</a:t>
            </a:r>
            <a:r>
              <a:rPr sz="1000" spc="8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spc="-25" dirty="0">
                <a:solidFill>
                  <a:srgbClr val="231F20"/>
                </a:solidFill>
                <a:latin typeface="Arial"/>
                <a:cs typeface="Arial"/>
              </a:rPr>
              <a:t>con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porrum</a:t>
            </a:r>
            <a:r>
              <a:rPr sz="1000" spc="114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eicipsamus</a:t>
            </a:r>
            <a:r>
              <a:rPr sz="1000" spc="114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ad</a:t>
            </a:r>
            <a:r>
              <a:rPr sz="1000" spc="114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ex</a:t>
            </a:r>
            <a:r>
              <a:rPr sz="1000" spc="114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et</a:t>
            </a:r>
            <a:r>
              <a:rPr sz="1000" spc="114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essitiatem</a:t>
            </a:r>
            <a:r>
              <a:rPr sz="1000" spc="114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spc="-25" dirty="0">
                <a:solidFill>
                  <a:srgbClr val="231F20"/>
                </a:solidFill>
                <a:latin typeface="Arial"/>
                <a:cs typeface="Arial"/>
              </a:rPr>
              <a:t>Qui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dolendus</a:t>
            </a:r>
            <a:r>
              <a:rPr sz="1000" spc="10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autent</a:t>
            </a:r>
            <a:r>
              <a:rPr sz="1000" spc="10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laut</a:t>
            </a:r>
            <a:r>
              <a:rPr sz="1000" spc="10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rem</a:t>
            </a:r>
            <a:r>
              <a:rPr sz="1000" spc="10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debist</a:t>
            </a:r>
            <a:r>
              <a:rPr sz="1000" spc="1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unt</a:t>
            </a:r>
            <a:r>
              <a:rPr sz="1000" spc="10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arum</a:t>
            </a:r>
            <a:r>
              <a:rPr sz="1000" spc="10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et</a:t>
            </a:r>
            <a:r>
              <a:rPr sz="1000" spc="10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spc="-25" dirty="0">
                <a:solidFill>
                  <a:srgbClr val="231F20"/>
                </a:solidFill>
                <a:latin typeface="Arial"/>
                <a:cs typeface="Arial"/>
              </a:rPr>
              <a:t>et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doluptia</a:t>
            </a:r>
            <a:r>
              <a:rPr sz="1000" spc="15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qui</a:t>
            </a:r>
            <a:r>
              <a:rPr sz="1000" spc="15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volorehent</a:t>
            </a:r>
            <a:r>
              <a:rPr sz="1000" spc="15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haribusda</a:t>
            </a:r>
            <a:r>
              <a:rPr sz="1000" spc="15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voluptas</a:t>
            </a:r>
            <a:r>
              <a:rPr sz="1000" spc="15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spc="-20" dirty="0">
                <a:solidFill>
                  <a:srgbClr val="231F20"/>
                </a:solidFill>
                <a:latin typeface="Arial"/>
                <a:cs typeface="Arial"/>
              </a:rPr>
              <a:t>atum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ullit</a:t>
            </a:r>
            <a:r>
              <a:rPr sz="1000" spc="7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vel</a:t>
            </a:r>
            <a:r>
              <a:rPr sz="1000" spc="7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endam,</a:t>
            </a:r>
            <a:r>
              <a:rPr sz="1000" spc="7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con</a:t>
            </a:r>
            <a:r>
              <a:rPr sz="1000" spc="7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porrum</a:t>
            </a:r>
            <a:r>
              <a:rPr sz="1000" spc="7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eicipsamus</a:t>
            </a:r>
            <a:r>
              <a:rPr sz="1000" spc="7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ad</a:t>
            </a:r>
            <a:r>
              <a:rPr sz="1000" spc="7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ex</a:t>
            </a:r>
            <a:r>
              <a:rPr sz="1000" spc="7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spc="-25" dirty="0">
                <a:solidFill>
                  <a:srgbClr val="231F20"/>
                </a:solidFill>
                <a:latin typeface="Arial"/>
                <a:cs typeface="Arial"/>
              </a:rPr>
              <a:t>et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essitiatem</a:t>
            </a:r>
            <a:r>
              <a:rPr sz="1000" spc="1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harum.</a:t>
            </a:r>
            <a:r>
              <a:rPr sz="1000" spc="114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harum.</a:t>
            </a:r>
            <a:endParaRPr sz="1000" dirty="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690110" y="2345307"/>
            <a:ext cx="1389890" cy="4539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John </a:t>
            </a:r>
            <a:r>
              <a:rPr sz="9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Smith</a:t>
            </a:r>
            <a:r>
              <a:rPr sz="9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900" spc="500" dirty="0">
              <a:solidFill>
                <a:srgbClr val="231F2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987</a:t>
            </a:r>
            <a:r>
              <a:rPr sz="9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E.</a:t>
            </a:r>
            <a:r>
              <a:rPr sz="9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 </a:t>
            </a:r>
            <a:r>
              <a:rPr sz="9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St.</a:t>
            </a:r>
            <a:r>
              <a:rPr sz="9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900" spc="500" dirty="0">
              <a:solidFill>
                <a:srgbClr val="231F2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9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City,</a:t>
            </a:r>
            <a:r>
              <a:rPr sz="9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12345</a:t>
            </a:r>
            <a:endParaRPr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3530600" y="336550"/>
            <a:ext cx="12700" cy="3898900"/>
            <a:chOff x="3530600" y="336550"/>
            <a:chExt cx="12700" cy="3898900"/>
          </a:xfrm>
        </p:grpSpPr>
        <p:sp>
          <p:nvSpPr>
            <p:cNvPr id="8" name="object 8"/>
            <p:cNvSpPr/>
            <p:nvPr/>
          </p:nvSpPr>
          <p:spPr>
            <a:xfrm>
              <a:off x="3536950" y="381000"/>
              <a:ext cx="0" cy="3829050"/>
            </a:xfrm>
            <a:custGeom>
              <a:avLst/>
              <a:gdLst/>
              <a:ahLst/>
              <a:cxnLst/>
              <a:rect l="l" t="t" r="r" b="b"/>
              <a:pathLst>
                <a:path h="3829050">
                  <a:moveTo>
                    <a:pt x="0" y="0"/>
                  </a:moveTo>
                  <a:lnTo>
                    <a:pt x="0" y="3829050"/>
                  </a:lnTo>
                </a:path>
              </a:pathLst>
            </a:custGeom>
            <a:ln w="12700">
              <a:solidFill>
                <a:srgbClr val="231F20"/>
              </a:solidFill>
              <a:prstDash val="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3530600" y="336549"/>
              <a:ext cx="12700" cy="3898900"/>
            </a:xfrm>
            <a:custGeom>
              <a:avLst/>
              <a:gdLst/>
              <a:ahLst/>
              <a:cxnLst/>
              <a:rect l="l" t="t" r="r" b="b"/>
              <a:pathLst>
                <a:path w="12700" h="3898900">
                  <a:moveTo>
                    <a:pt x="12700" y="3892550"/>
                  </a:moveTo>
                  <a:lnTo>
                    <a:pt x="10833" y="3888067"/>
                  </a:lnTo>
                  <a:lnTo>
                    <a:pt x="6350" y="3886200"/>
                  </a:lnTo>
                  <a:lnTo>
                    <a:pt x="1854" y="3888067"/>
                  </a:lnTo>
                  <a:lnTo>
                    <a:pt x="0" y="3892550"/>
                  </a:lnTo>
                  <a:lnTo>
                    <a:pt x="1854" y="3897045"/>
                  </a:lnTo>
                  <a:lnTo>
                    <a:pt x="6350" y="3898900"/>
                  </a:lnTo>
                  <a:lnTo>
                    <a:pt x="10833" y="3897045"/>
                  </a:lnTo>
                  <a:lnTo>
                    <a:pt x="12700" y="3892550"/>
                  </a:lnTo>
                  <a:close/>
                </a:path>
                <a:path w="12700" h="3898900">
                  <a:moveTo>
                    <a:pt x="12700" y="6350"/>
                  </a:moveTo>
                  <a:lnTo>
                    <a:pt x="10833" y="1866"/>
                  </a:lnTo>
                  <a:lnTo>
                    <a:pt x="6350" y="0"/>
                  </a:lnTo>
                  <a:lnTo>
                    <a:pt x="1854" y="1866"/>
                  </a:lnTo>
                  <a:lnTo>
                    <a:pt x="0" y="6350"/>
                  </a:lnTo>
                  <a:lnTo>
                    <a:pt x="1854" y="10845"/>
                  </a:lnTo>
                  <a:lnTo>
                    <a:pt x="6350" y="12700"/>
                  </a:lnTo>
                  <a:lnTo>
                    <a:pt x="10833" y="10845"/>
                  </a:lnTo>
                  <a:lnTo>
                    <a:pt x="12700" y="635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/>
          <p:nvPr/>
        </p:nvSpPr>
        <p:spPr>
          <a:xfrm>
            <a:off x="878979" y="3269627"/>
            <a:ext cx="256540" cy="448945"/>
          </a:xfrm>
          <a:custGeom>
            <a:avLst/>
            <a:gdLst/>
            <a:ahLst/>
            <a:cxnLst/>
            <a:rect l="l" t="t" r="r" b="b"/>
            <a:pathLst>
              <a:path w="256540" h="448945">
                <a:moveTo>
                  <a:pt x="106857" y="341934"/>
                </a:moveTo>
                <a:lnTo>
                  <a:pt x="85483" y="341934"/>
                </a:lnTo>
                <a:lnTo>
                  <a:pt x="64122" y="341934"/>
                </a:lnTo>
                <a:lnTo>
                  <a:pt x="42748" y="341934"/>
                </a:lnTo>
                <a:lnTo>
                  <a:pt x="42748" y="406044"/>
                </a:lnTo>
                <a:lnTo>
                  <a:pt x="64109" y="406044"/>
                </a:lnTo>
                <a:lnTo>
                  <a:pt x="85483" y="406044"/>
                </a:lnTo>
                <a:lnTo>
                  <a:pt x="106857" y="406044"/>
                </a:lnTo>
                <a:lnTo>
                  <a:pt x="106857" y="341934"/>
                </a:lnTo>
                <a:close/>
              </a:path>
              <a:path w="256540" h="448945">
                <a:moveTo>
                  <a:pt x="106857" y="42748"/>
                </a:moveTo>
                <a:lnTo>
                  <a:pt x="85483" y="42748"/>
                </a:lnTo>
                <a:lnTo>
                  <a:pt x="64122" y="42748"/>
                </a:lnTo>
                <a:lnTo>
                  <a:pt x="42748" y="42748"/>
                </a:lnTo>
                <a:lnTo>
                  <a:pt x="42748" y="106857"/>
                </a:lnTo>
                <a:lnTo>
                  <a:pt x="64109" y="106857"/>
                </a:lnTo>
                <a:lnTo>
                  <a:pt x="85483" y="106857"/>
                </a:lnTo>
                <a:lnTo>
                  <a:pt x="106857" y="106857"/>
                </a:lnTo>
                <a:lnTo>
                  <a:pt x="106857" y="42748"/>
                </a:lnTo>
                <a:close/>
              </a:path>
              <a:path w="256540" h="448945">
                <a:moveTo>
                  <a:pt x="149606" y="299199"/>
                </a:moveTo>
                <a:lnTo>
                  <a:pt x="128231" y="299199"/>
                </a:lnTo>
                <a:lnTo>
                  <a:pt x="128231" y="320586"/>
                </a:lnTo>
                <a:lnTo>
                  <a:pt x="128231" y="341934"/>
                </a:lnTo>
                <a:lnTo>
                  <a:pt x="128231" y="427418"/>
                </a:lnTo>
                <a:lnTo>
                  <a:pt x="106857" y="427418"/>
                </a:lnTo>
                <a:lnTo>
                  <a:pt x="21374" y="427418"/>
                </a:lnTo>
                <a:lnTo>
                  <a:pt x="21374" y="341947"/>
                </a:lnTo>
                <a:lnTo>
                  <a:pt x="21374" y="320586"/>
                </a:lnTo>
                <a:lnTo>
                  <a:pt x="42748" y="320586"/>
                </a:lnTo>
                <a:lnTo>
                  <a:pt x="128231" y="320586"/>
                </a:lnTo>
                <a:lnTo>
                  <a:pt x="128231" y="299199"/>
                </a:lnTo>
                <a:lnTo>
                  <a:pt x="0" y="299199"/>
                </a:lnTo>
                <a:lnTo>
                  <a:pt x="0" y="341934"/>
                </a:lnTo>
                <a:lnTo>
                  <a:pt x="0" y="427418"/>
                </a:lnTo>
                <a:lnTo>
                  <a:pt x="0" y="448792"/>
                </a:lnTo>
                <a:lnTo>
                  <a:pt x="21374" y="448792"/>
                </a:lnTo>
                <a:lnTo>
                  <a:pt x="149606" y="448792"/>
                </a:lnTo>
                <a:lnTo>
                  <a:pt x="149606" y="427418"/>
                </a:lnTo>
                <a:lnTo>
                  <a:pt x="149606" y="341947"/>
                </a:lnTo>
                <a:lnTo>
                  <a:pt x="149606" y="299199"/>
                </a:lnTo>
                <a:close/>
              </a:path>
              <a:path w="256540" h="448945">
                <a:moveTo>
                  <a:pt x="149606" y="0"/>
                </a:moveTo>
                <a:lnTo>
                  <a:pt x="128231" y="0"/>
                </a:lnTo>
                <a:lnTo>
                  <a:pt x="128231" y="21374"/>
                </a:lnTo>
                <a:lnTo>
                  <a:pt x="128231" y="128231"/>
                </a:lnTo>
                <a:lnTo>
                  <a:pt x="21374" y="128231"/>
                </a:lnTo>
                <a:lnTo>
                  <a:pt x="21374" y="21374"/>
                </a:lnTo>
                <a:lnTo>
                  <a:pt x="128231" y="21374"/>
                </a:lnTo>
                <a:lnTo>
                  <a:pt x="128231" y="0"/>
                </a:lnTo>
                <a:lnTo>
                  <a:pt x="0" y="0"/>
                </a:lnTo>
                <a:lnTo>
                  <a:pt x="0" y="149593"/>
                </a:lnTo>
                <a:lnTo>
                  <a:pt x="21374" y="149593"/>
                </a:lnTo>
                <a:lnTo>
                  <a:pt x="42748" y="149618"/>
                </a:lnTo>
                <a:lnTo>
                  <a:pt x="128231" y="149618"/>
                </a:lnTo>
                <a:lnTo>
                  <a:pt x="149606" y="149593"/>
                </a:lnTo>
                <a:lnTo>
                  <a:pt x="149606" y="0"/>
                </a:lnTo>
                <a:close/>
              </a:path>
              <a:path w="256540" h="448945">
                <a:moveTo>
                  <a:pt x="192341" y="170967"/>
                </a:moveTo>
                <a:lnTo>
                  <a:pt x="192341" y="170967"/>
                </a:lnTo>
                <a:lnTo>
                  <a:pt x="64109" y="170967"/>
                </a:lnTo>
                <a:lnTo>
                  <a:pt x="64109" y="192341"/>
                </a:lnTo>
                <a:lnTo>
                  <a:pt x="42748" y="192341"/>
                </a:lnTo>
                <a:lnTo>
                  <a:pt x="42748" y="213728"/>
                </a:lnTo>
                <a:lnTo>
                  <a:pt x="42748" y="235077"/>
                </a:lnTo>
                <a:lnTo>
                  <a:pt x="21374" y="235077"/>
                </a:lnTo>
                <a:lnTo>
                  <a:pt x="21374" y="213728"/>
                </a:lnTo>
                <a:lnTo>
                  <a:pt x="42748" y="213728"/>
                </a:lnTo>
                <a:lnTo>
                  <a:pt x="42748" y="192341"/>
                </a:lnTo>
                <a:lnTo>
                  <a:pt x="21374" y="192341"/>
                </a:lnTo>
                <a:lnTo>
                  <a:pt x="21374" y="170967"/>
                </a:lnTo>
                <a:lnTo>
                  <a:pt x="0" y="170967"/>
                </a:lnTo>
                <a:lnTo>
                  <a:pt x="0" y="256451"/>
                </a:lnTo>
                <a:lnTo>
                  <a:pt x="21374" y="256451"/>
                </a:lnTo>
                <a:lnTo>
                  <a:pt x="21374" y="277825"/>
                </a:lnTo>
                <a:lnTo>
                  <a:pt x="42748" y="277825"/>
                </a:lnTo>
                <a:lnTo>
                  <a:pt x="42748" y="256451"/>
                </a:lnTo>
                <a:lnTo>
                  <a:pt x="64122" y="256451"/>
                </a:lnTo>
                <a:lnTo>
                  <a:pt x="64122" y="235077"/>
                </a:lnTo>
                <a:lnTo>
                  <a:pt x="85483" y="235077"/>
                </a:lnTo>
                <a:lnTo>
                  <a:pt x="85483" y="192341"/>
                </a:lnTo>
                <a:lnTo>
                  <a:pt x="106857" y="192341"/>
                </a:lnTo>
                <a:lnTo>
                  <a:pt x="106857" y="213715"/>
                </a:lnTo>
                <a:lnTo>
                  <a:pt x="128231" y="213715"/>
                </a:lnTo>
                <a:lnTo>
                  <a:pt x="128231" y="192341"/>
                </a:lnTo>
                <a:lnTo>
                  <a:pt x="149593" y="192341"/>
                </a:lnTo>
                <a:lnTo>
                  <a:pt x="170967" y="192341"/>
                </a:lnTo>
                <a:lnTo>
                  <a:pt x="192341" y="192341"/>
                </a:lnTo>
                <a:lnTo>
                  <a:pt x="192341" y="170967"/>
                </a:lnTo>
                <a:close/>
              </a:path>
              <a:path w="256540" h="448945">
                <a:moveTo>
                  <a:pt x="192341" y="128231"/>
                </a:moveTo>
                <a:lnTo>
                  <a:pt x="170967" y="128231"/>
                </a:lnTo>
                <a:lnTo>
                  <a:pt x="170967" y="149618"/>
                </a:lnTo>
                <a:lnTo>
                  <a:pt x="192341" y="149618"/>
                </a:lnTo>
                <a:lnTo>
                  <a:pt x="192341" y="128231"/>
                </a:lnTo>
                <a:close/>
              </a:path>
              <a:path w="256540" h="448945">
                <a:moveTo>
                  <a:pt x="213715" y="64109"/>
                </a:moveTo>
                <a:lnTo>
                  <a:pt x="192341" y="64109"/>
                </a:lnTo>
                <a:lnTo>
                  <a:pt x="192341" y="85483"/>
                </a:lnTo>
                <a:lnTo>
                  <a:pt x="213715" y="85483"/>
                </a:lnTo>
                <a:lnTo>
                  <a:pt x="213715" y="64109"/>
                </a:lnTo>
                <a:close/>
              </a:path>
              <a:path w="256540" h="448945">
                <a:moveTo>
                  <a:pt x="235089" y="363308"/>
                </a:moveTo>
                <a:lnTo>
                  <a:pt x="213715" y="363308"/>
                </a:lnTo>
                <a:lnTo>
                  <a:pt x="213715" y="384683"/>
                </a:lnTo>
                <a:lnTo>
                  <a:pt x="192341" y="384683"/>
                </a:lnTo>
                <a:lnTo>
                  <a:pt x="192341" y="427418"/>
                </a:lnTo>
                <a:lnTo>
                  <a:pt x="170967" y="427418"/>
                </a:lnTo>
                <a:lnTo>
                  <a:pt x="170967" y="448792"/>
                </a:lnTo>
                <a:lnTo>
                  <a:pt x="192341" y="448792"/>
                </a:lnTo>
                <a:lnTo>
                  <a:pt x="213715" y="448792"/>
                </a:lnTo>
                <a:lnTo>
                  <a:pt x="213715" y="427431"/>
                </a:lnTo>
                <a:lnTo>
                  <a:pt x="213715" y="406057"/>
                </a:lnTo>
                <a:lnTo>
                  <a:pt x="235089" y="406057"/>
                </a:lnTo>
                <a:lnTo>
                  <a:pt x="235089" y="363308"/>
                </a:lnTo>
                <a:close/>
              </a:path>
              <a:path w="256540" h="448945">
                <a:moveTo>
                  <a:pt x="235089" y="277825"/>
                </a:moveTo>
                <a:lnTo>
                  <a:pt x="213715" y="277825"/>
                </a:lnTo>
                <a:lnTo>
                  <a:pt x="213715" y="320560"/>
                </a:lnTo>
                <a:lnTo>
                  <a:pt x="235089" y="320560"/>
                </a:lnTo>
                <a:lnTo>
                  <a:pt x="235089" y="277825"/>
                </a:lnTo>
                <a:close/>
              </a:path>
              <a:path w="256540" h="448945">
                <a:moveTo>
                  <a:pt x="235089" y="213715"/>
                </a:moveTo>
                <a:lnTo>
                  <a:pt x="213715" y="213715"/>
                </a:lnTo>
                <a:lnTo>
                  <a:pt x="213715" y="192341"/>
                </a:lnTo>
                <a:lnTo>
                  <a:pt x="192341" y="192341"/>
                </a:lnTo>
                <a:lnTo>
                  <a:pt x="192341" y="213715"/>
                </a:lnTo>
                <a:lnTo>
                  <a:pt x="170967" y="213715"/>
                </a:lnTo>
                <a:lnTo>
                  <a:pt x="149606" y="213715"/>
                </a:lnTo>
                <a:lnTo>
                  <a:pt x="128231" y="213715"/>
                </a:lnTo>
                <a:lnTo>
                  <a:pt x="128231" y="235089"/>
                </a:lnTo>
                <a:lnTo>
                  <a:pt x="149593" y="235089"/>
                </a:lnTo>
                <a:lnTo>
                  <a:pt x="149593" y="256451"/>
                </a:lnTo>
                <a:lnTo>
                  <a:pt x="128231" y="256451"/>
                </a:lnTo>
                <a:lnTo>
                  <a:pt x="106857" y="256451"/>
                </a:lnTo>
                <a:lnTo>
                  <a:pt x="106857" y="277837"/>
                </a:lnTo>
                <a:lnTo>
                  <a:pt x="128231" y="277837"/>
                </a:lnTo>
                <a:lnTo>
                  <a:pt x="149606" y="277837"/>
                </a:lnTo>
                <a:lnTo>
                  <a:pt x="170967" y="277825"/>
                </a:lnTo>
                <a:lnTo>
                  <a:pt x="170967" y="341934"/>
                </a:lnTo>
                <a:lnTo>
                  <a:pt x="170967" y="384683"/>
                </a:lnTo>
                <a:lnTo>
                  <a:pt x="192341" y="384683"/>
                </a:lnTo>
                <a:lnTo>
                  <a:pt x="192341" y="363308"/>
                </a:lnTo>
                <a:lnTo>
                  <a:pt x="213715" y="363308"/>
                </a:lnTo>
                <a:lnTo>
                  <a:pt x="213715" y="341934"/>
                </a:lnTo>
                <a:lnTo>
                  <a:pt x="192341" y="341934"/>
                </a:lnTo>
                <a:lnTo>
                  <a:pt x="192341" y="256451"/>
                </a:lnTo>
                <a:lnTo>
                  <a:pt x="170967" y="256451"/>
                </a:lnTo>
                <a:lnTo>
                  <a:pt x="170967" y="235089"/>
                </a:lnTo>
                <a:lnTo>
                  <a:pt x="192341" y="235089"/>
                </a:lnTo>
                <a:lnTo>
                  <a:pt x="192341" y="256451"/>
                </a:lnTo>
                <a:lnTo>
                  <a:pt x="213715" y="256451"/>
                </a:lnTo>
                <a:lnTo>
                  <a:pt x="213715" y="235089"/>
                </a:lnTo>
                <a:lnTo>
                  <a:pt x="235089" y="235089"/>
                </a:lnTo>
                <a:lnTo>
                  <a:pt x="235089" y="213715"/>
                </a:lnTo>
                <a:close/>
              </a:path>
              <a:path w="256540" h="448945">
                <a:moveTo>
                  <a:pt x="235089" y="170967"/>
                </a:moveTo>
                <a:lnTo>
                  <a:pt x="213715" y="170967"/>
                </a:lnTo>
                <a:lnTo>
                  <a:pt x="213715" y="192341"/>
                </a:lnTo>
                <a:lnTo>
                  <a:pt x="235089" y="192341"/>
                </a:lnTo>
                <a:lnTo>
                  <a:pt x="235089" y="170967"/>
                </a:lnTo>
                <a:close/>
              </a:path>
              <a:path w="256540" h="448945">
                <a:moveTo>
                  <a:pt x="235089" y="128231"/>
                </a:moveTo>
                <a:lnTo>
                  <a:pt x="213715" y="128231"/>
                </a:lnTo>
                <a:lnTo>
                  <a:pt x="213715" y="149618"/>
                </a:lnTo>
                <a:lnTo>
                  <a:pt x="235089" y="149618"/>
                </a:lnTo>
                <a:lnTo>
                  <a:pt x="235089" y="128231"/>
                </a:lnTo>
                <a:close/>
              </a:path>
              <a:path w="256540" h="448945">
                <a:moveTo>
                  <a:pt x="256451" y="85483"/>
                </a:moveTo>
                <a:lnTo>
                  <a:pt x="235089" y="85483"/>
                </a:lnTo>
                <a:lnTo>
                  <a:pt x="213715" y="85483"/>
                </a:lnTo>
                <a:lnTo>
                  <a:pt x="213715" y="106857"/>
                </a:lnTo>
                <a:lnTo>
                  <a:pt x="192341" y="106857"/>
                </a:lnTo>
                <a:lnTo>
                  <a:pt x="192341" y="85483"/>
                </a:lnTo>
                <a:lnTo>
                  <a:pt x="170967" y="85483"/>
                </a:lnTo>
                <a:lnTo>
                  <a:pt x="170967" y="106870"/>
                </a:lnTo>
                <a:lnTo>
                  <a:pt x="192341" y="106870"/>
                </a:lnTo>
                <a:lnTo>
                  <a:pt x="192341" y="128231"/>
                </a:lnTo>
                <a:lnTo>
                  <a:pt x="213715" y="128231"/>
                </a:lnTo>
                <a:lnTo>
                  <a:pt x="213715" y="106870"/>
                </a:lnTo>
                <a:lnTo>
                  <a:pt x="235077" y="106870"/>
                </a:lnTo>
                <a:lnTo>
                  <a:pt x="256451" y="106870"/>
                </a:lnTo>
                <a:lnTo>
                  <a:pt x="256451" y="85483"/>
                </a:lnTo>
                <a:close/>
              </a:path>
              <a:path w="256540" h="448945">
                <a:moveTo>
                  <a:pt x="256451" y="21374"/>
                </a:moveTo>
                <a:lnTo>
                  <a:pt x="235089" y="21374"/>
                </a:lnTo>
                <a:lnTo>
                  <a:pt x="235089" y="0"/>
                </a:lnTo>
                <a:lnTo>
                  <a:pt x="213715" y="0"/>
                </a:lnTo>
                <a:lnTo>
                  <a:pt x="213715" y="21374"/>
                </a:lnTo>
                <a:lnTo>
                  <a:pt x="192341" y="21374"/>
                </a:lnTo>
                <a:lnTo>
                  <a:pt x="192341" y="0"/>
                </a:lnTo>
                <a:lnTo>
                  <a:pt x="170967" y="0"/>
                </a:lnTo>
                <a:lnTo>
                  <a:pt x="170967" y="64109"/>
                </a:lnTo>
                <a:lnTo>
                  <a:pt x="192341" y="64109"/>
                </a:lnTo>
                <a:lnTo>
                  <a:pt x="192341" y="42748"/>
                </a:lnTo>
                <a:lnTo>
                  <a:pt x="213715" y="42748"/>
                </a:lnTo>
                <a:lnTo>
                  <a:pt x="213715" y="64109"/>
                </a:lnTo>
                <a:lnTo>
                  <a:pt x="235089" y="64109"/>
                </a:lnTo>
                <a:lnTo>
                  <a:pt x="235089" y="42748"/>
                </a:lnTo>
                <a:lnTo>
                  <a:pt x="256451" y="42748"/>
                </a:lnTo>
                <a:lnTo>
                  <a:pt x="256451" y="21374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1114056" y="3269627"/>
            <a:ext cx="171450" cy="448945"/>
          </a:xfrm>
          <a:custGeom>
            <a:avLst/>
            <a:gdLst/>
            <a:ahLst/>
            <a:cxnLst/>
            <a:rect l="l" t="t" r="r" b="b"/>
            <a:pathLst>
              <a:path w="171450" h="448945">
                <a:moveTo>
                  <a:pt x="21374" y="299199"/>
                </a:moveTo>
                <a:lnTo>
                  <a:pt x="0" y="299199"/>
                </a:lnTo>
                <a:lnTo>
                  <a:pt x="0" y="320586"/>
                </a:lnTo>
                <a:lnTo>
                  <a:pt x="21374" y="320586"/>
                </a:lnTo>
                <a:lnTo>
                  <a:pt x="21374" y="299199"/>
                </a:lnTo>
                <a:close/>
              </a:path>
              <a:path w="171450" h="448945">
                <a:moveTo>
                  <a:pt x="42748" y="128231"/>
                </a:moveTo>
                <a:lnTo>
                  <a:pt x="21374" y="128231"/>
                </a:lnTo>
                <a:lnTo>
                  <a:pt x="21374" y="149618"/>
                </a:lnTo>
                <a:lnTo>
                  <a:pt x="42748" y="149618"/>
                </a:lnTo>
                <a:lnTo>
                  <a:pt x="42748" y="128231"/>
                </a:lnTo>
                <a:close/>
              </a:path>
              <a:path w="171450" h="448945">
                <a:moveTo>
                  <a:pt x="42748" y="64109"/>
                </a:moveTo>
                <a:lnTo>
                  <a:pt x="21374" y="64109"/>
                </a:lnTo>
                <a:lnTo>
                  <a:pt x="21374" y="85483"/>
                </a:lnTo>
                <a:lnTo>
                  <a:pt x="0" y="85483"/>
                </a:lnTo>
                <a:lnTo>
                  <a:pt x="0" y="106870"/>
                </a:lnTo>
                <a:lnTo>
                  <a:pt x="21374" y="106870"/>
                </a:lnTo>
                <a:lnTo>
                  <a:pt x="42748" y="106857"/>
                </a:lnTo>
                <a:lnTo>
                  <a:pt x="42748" y="64109"/>
                </a:lnTo>
                <a:close/>
              </a:path>
              <a:path w="171450" h="448945">
                <a:moveTo>
                  <a:pt x="42748" y="0"/>
                </a:moveTo>
                <a:lnTo>
                  <a:pt x="21374" y="0"/>
                </a:lnTo>
                <a:lnTo>
                  <a:pt x="21374" y="42748"/>
                </a:lnTo>
                <a:lnTo>
                  <a:pt x="42748" y="42748"/>
                </a:lnTo>
                <a:lnTo>
                  <a:pt x="42748" y="0"/>
                </a:lnTo>
                <a:close/>
              </a:path>
              <a:path w="171450" h="448945">
                <a:moveTo>
                  <a:pt x="85496" y="320560"/>
                </a:moveTo>
                <a:lnTo>
                  <a:pt x="64122" y="320560"/>
                </a:lnTo>
                <a:lnTo>
                  <a:pt x="64122" y="341934"/>
                </a:lnTo>
                <a:lnTo>
                  <a:pt x="42748" y="341934"/>
                </a:lnTo>
                <a:lnTo>
                  <a:pt x="42748" y="363308"/>
                </a:lnTo>
                <a:lnTo>
                  <a:pt x="21374" y="363308"/>
                </a:lnTo>
                <a:lnTo>
                  <a:pt x="21374" y="384683"/>
                </a:lnTo>
                <a:lnTo>
                  <a:pt x="0" y="384683"/>
                </a:lnTo>
                <a:lnTo>
                  <a:pt x="0" y="427431"/>
                </a:lnTo>
                <a:lnTo>
                  <a:pt x="21374" y="427431"/>
                </a:lnTo>
                <a:lnTo>
                  <a:pt x="21374" y="448792"/>
                </a:lnTo>
                <a:lnTo>
                  <a:pt x="42748" y="448792"/>
                </a:lnTo>
                <a:lnTo>
                  <a:pt x="64122" y="448792"/>
                </a:lnTo>
                <a:lnTo>
                  <a:pt x="64122" y="427418"/>
                </a:lnTo>
                <a:lnTo>
                  <a:pt x="42748" y="427418"/>
                </a:lnTo>
                <a:lnTo>
                  <a:pt x="42748" y="406044"/>
                </a:lnTo>
                <a:lnTo>
                  <a:pt x="64122" y="406044"/>
                </a:lnTo>
                <a:lnTo>
                  <a:pt x="64122" y="384683"/>
                </a:lnTo>
                <a:lnTo>
                  <a:pt x="85496" y="384683"/>
                </a:lnTo>
                <a:lnTo>
                  <a:pt x="85496" y="341934"/>
                </a:lnTo>
                <a:lnTo>
                  <a:pt x="85496" y="320560"/>
                </a:lnTo>
                <a:close/>
              </a:path>
              <a:path w="171450" h="448945">
                <a:moveTo>
                  <a:pt x="128231" y="170967"/>
                </a:moveTo>
                <a:lnTo>
                  <a:pt x="106857" y="170967"/>
                </a:lnTo>
                <a:lnTo>
                  <a:pt x="106857" y="213715"/>
                </a:lnTo>
                <a:lnTo>
                  <a:pt x="128231" y="213715"/>
                </a:lnTo>
                <a:lnTo>
                  <a:pt x="128231" y="170967"/>
                </a:lnTo>
                <a:close/>
              </a:path>
              <a:path w="171450" h="448945">
                <a:moveTo>
                  <a:pt x="149606" y="384683"/>
                </a:moveTo>
                <a:lnTo>
                  <a:pt x="128231" y="384683"/>
                </a:lnTo>
                <a:lnTo>
                  <a:pt x="128231" y="406057"/>
                </a:lnTo>
                <a:lnTo>
                  <a:pt x="128231" y="427418"/>
                </a:lnTo>
                <a:lnTo>
                  <a:pt x="106857" y="427418"/>
                </a:lnTo>
                <a:lnTo>
                  <a:pt x="106857" y="406057"/>
                </a:lnTo>
                <a:lnTo>
                  <a:pt x="128231" y="406057"/>
                </a:lnTo>
                <a:lnTo>
                  <a:pt x="128231" y="384683"/>
                </a:lnTo>
                <a:lnTo>
                  <a:pt x="106857" y="384683"/>
                </a:lnTo>
                <a:lnTo>
                  <a:pt x="106857" y="406044"/>
                </a:lnTo>
                <a:lnTo>
                  <a:pt x="85483" y="406044"/>
                </a:lnTo>
                <a:lnTo>
                  <a:pt x="85483" y="427431"/>
                </a:lnTo>
                <a:lnTo>
                  <a:pt x="106857" y="427431"/>
                </a:lnTo>
                <a:lnTo>
                  <a:pt x="106857" y="448792"/>
                </a:lnTo>
                <a:lnTo>
                  <a:pt x="128231" y="448792"/>
                </a:lnTo>
                <a:lnTo>
                  <a:pt x="128231" y="427431"/>
                </a:lnTo>
                <a:lnTo>
                  <a:pt x="149606" y="427431"/>
                </a:lnTo>
                <a:lnTo>
                  <a:pt x="149606" y="384683"/>
                </a:lnTo>
                <a:close/>
              </a:path>
              <a:path w="171450" h="448945">
                <a:moveTo>
                  <a:pt x="149606" y="341934"/>
                </a:moveTo>
                <a:lnTo>
                  <a:pt x="128231" y="341934"/>
                </a:lnTo>
                <a:lnTo>
                  <a:pt x="128231" y="363308"/>
                </a:lnTo>
                <a:lnTo>
                  <a:pt x="149606" y="363308"/>
                </a:lnTo>
                <a:lnTo>
                  <a:pt x="149606" y="341934"/>
                </a:lnTo>
                <a:close/>
              </a:path>
              <a:path w="171450" h="448945">
                <a:moveTo>
                  <a:pt x="149606" y="277825"/>
                </a:moveTo>
                <a:lnTo>
                  <a:pt x="128231" y="277825"/>
                </a:lnTo>
                <a:lnTo>
                  <a:pt x="128231" y="235077"/>
                </a:lnTo>
                <a:lnTo>
                  <a:pt x="106857" y="235077"/>
                </a:lnTo>
                <a:lnTo>
                  <a:pt x="106857" y="256463"/>
                </a:lnTo>
                <a:lnTo>
                  <a:pt x="106857" y="277825"/>
                </a:lnTo>
                <a:lnTo>
                  <a:pt x="85496" y="277825"/>
                </a:lnTo>
                <a:lnTo>
                  <a:pt x="85496" y="256463"/>
                </a:lnTo>
                <a:lnTo>
                  <a:pt x="106857" y="256463"/>
                </a:lnTo>
                <a:lnTo>
                  <a:pt x="106857" y="235077"/>
                </a:lnTo>
                <a:lnTo>
                  <a:pt x="106857" y="213715"/>
                </a:lnTo>
                <a:lnTo>
                  <a:pt x="85483" y="213715"/>
                </a:lnTo>
                <a:lnTo>
                  <a:pt x="85483" y="235077"/>
                </a:lnTo>
                <a:lnTo>
                  <a:pt x="64122" y="235077"/>
                </a:lnTo>
                <a:lnTo>
                  <a:pt x="42748" y="235077"/>
                </a:lnTo>
                <a:lnTo>
                  <a:pt x="42748" y="213715"/>
                </a:lnTo>
                <a:lnTo>
                  <a:pt x="64122" y="213715"/>
                </a:lnTo>
                <a:lnTo>
                  <a:pt x="64122" y="170967"/>
                </a:lnTo>
                <a:lnTo>
                  <a:pt x="42748" y="170967"/>
                </a:lnTo>
                <a:lnTo>
                  <a:pt x="42748" y="192341"/>
                </a:lnTo>
                <a:lnTo>
                  <a:pt x="21374" y="192341"/>
                </a:lnTo>
                <a:lnTo>
                  <a:pt x="21374" y="170967"/>
                </a:lnTo>
                <a:lnTo>
                  <a:pt x="0" y="170967"/>
                </a:lnTo>
                <a:lnTo>
                  <a:pt x="0" y="235077"/>
                </a:lnTo>
                <a:lnTo>
                  <a:pt x="21374" y="235077"/>
                </a:lnTo>
                <a:lnTo>
                  <a:pt x="21374" y="256451"/>
                </a:lnTo>
                <a:lnTo>
                  <a:pt x="0" y="256451"/>
                </a:lnTo>
                <a:lnTo>
                  <a:pt x="0" y="277837"/>
                </a:lnTo>
                <a:lnTo>
                  <a:pt x="21374" y="277837"/>
                </a:lnTo>
                <a:lnTo>
                  <a:pt x="21374" y="299199"/>
                </a:lnTo>
                <a:lnTo>
                  <a:pt x="42748" y="299199"/>
                </a:lnTo>
                <a:lnTo>
                  <a:pt x="64122" y="299186"/>
                </a:lnTo>
                <a:lnTo>
                  <a:pt x="85483" y="299186"/>
                </a:lnTo>
                <a:lnTo>
                  <a:pt x="106857" y="299199"/>
                </a:lnTo>
                <a:lnTo>
                  <a:pt x="106857" y="341934"/>
                </a:lnTo>
                <a:lnTo>
                  <a:pt x="128231" y="341934"/>
                </a:lnTo>
                <a:lnTo>
                  <a:pt x="128231" y="299199"/>
                </a:lnTo>
                <a:lnTo>
                  <a:pt x="149606" y="299199"/>
                </a:lnTo>
                <a:lnTo>
                  <a:pt x="149606" y="277825"/>
                </a:lnTo>
                <a:close/>
              </a:path>
              <a:path w="171450" h="448945">
                <a:moveTo>
                  <a:pt x="149606" y="42748"/>
                </a:moveTo>
                <a:lnTo>
                  <a:pt x="128231" y="42748"/>
                </a:lnTo>
                <a:lnTo>
                  <a:pt x="106857" y="42748"/>
                </a:lnTo>
                <a:lnTo>
                  <a:pt x="106857" y="106857"/>
                </a:lnTo>
                <a:lnTo>
                  <a:pt x="128231" y="106857"/>
                </a:lnTo>
                <a:lnTo>
                  <a:pt x="149606" y="106857"/>
                </a:lnTo>
                <a:lnTo>
                  <a:pt x="149606" y="42748"/>
                </a:lnTo>
                <a:close/>
              </a:path>
              <a:path w="171450" h="448945">
                <a:moveTo>
                  <a:pt x="170980" y="0"/>
                </a:moveTo>
                <a:lnTo>
                  <a:pt x="170980" y="0"/>
                </a:lnTo>
                <a:lnTo>
                  <a:pt x="64122" y="0"/>
                </a:lnTo>
                <a:lnTo>
                  <a:pt x="64122" y="149593"/>
                </a:lnTo>
                <a:lnTo>
                  <a:pt x="85483" y="149593"/>
                </a:lnTo>
                <a:lnTo>
                  <a:pt x="106857" y="149618"/>
                </a:lnTo>
                <a:lnTo>
                  <a:pt x="128231" y="149618"/>
                </a:lnTo>
                <a:lnTo>
                  <a:pt x="149606" y="149618"/>
                </a:lnTo>
                <a:lnTo>
                  <a:pt x="149606" y="128231"/>
                </a:lnTo>
                <a:lnTo>
                  <a:pt x="128231" y="128231"/>
                </a:lnTo>
                <a:lnTo>
                  <a:pt x="106857" y="128231"/>
                </a:lnTo>
                <a:lnTo>
                  <a:pt x="85496" y="128231"/>
                </a:lnTo>
                <a:lnTo>
                  <a:pt x="85496" y="21374"/>
                </a:lnTo>
                <a:lnTo>
                  <a:pt x="106857" y="21374"/>
                </a:lnTo>
                <a:lnTo>
                  <a:pt x="128231" y="21374"/>
                </a:lnTo>
                <a:lnTo>
                  <a:pt x="149606" y="21374"/>
                </a:lnTo>
                <a:lnTo>
                  <a:pt x="170980" y="21374"/>
                </a:lnTo>
                <a:lnTo>
                  <a:pt x="170980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1274349" y="3312375"/>
            <a:ext cx="0" cy="299720"/>
          </a:xfrm>
          <a:custGeom>
            <a:avLst/>
            <a:gdLst/>
            <a:ahLst/>
            <a:cxnLst/>
            <a:rect l="l" t="t" r="r" b="b"/>
            <a:pathLst>
              <a:path h="299720">
                <a:moveTo>
                  <a:pt x="0" y="0"/>
                </a:moveTo>
                <a:lnTo>
                  <a:pt x="0" y="299186"/>
                </a:lnTo>
              </a:path>
            </a:pathLst>
          </a:custGeom>
          <a:ln w="21374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1263662" y="3269627"/>
            <a:ext cx="64135" cy="427990"/>
          </a:xfrm>
          <a:custGeom>
            <a:avLst/>
            <a:gdLst/>
            <a:ahLst/>
            <a:cxnLst/>
            <a:rect l="l" t="t" r="r" b="b"/>
            <a:pathLst>
              <a:path w="64134" h="427989">
                <a:moveTo>
                  <a:pt x="64109" y="384683"/>
                </a:moveTo>
                <a:lnTo>
                  <a:pt x="42735" y="384683"/>
                </a:lnTo>
                <a:lnTo>
                  <a:pt x="21361" y="384683"/>
                </a:lnTo>
                <a:lnTo>
                  <a:pt x="21361" y="406044"/>
                </a:lnTo>
                <a:lnTo>
                  <a:pt x="0" y="406044"/>
                </a:lnTo>
                <a:lnTo>
                  <a:pt x="0" y="427431"/>
                </a:lnTo>
                <a:lnTo>
                  <a:pt x="21361" y="427431"/>
                </a:lnTo>
                <a:lnTo>
                  <a:pt x="42735" y="427431"/>
                </a:lnTo>
                <a:lnTo>
                  <a:pt x="64109" y="427431"/>
                </a:lnTo>
                <a:lnTo>
                  <a:pt x="64109" y="384683"/>
                </a:lnTo>
                <a:close/>
              </a:path>
              <a:path w="64134" h="427989">
                <a:moveTo>
                  <a:pt x="64109" y="341934"/>
                </a:moveTo>
                <a:lnTo>
                  <a:pt x="42735" y="341934"/>
                </a:lnTo>
                <a:lnTo>
                  <a:pt x="42735" y="320560"/>
                </a:lnTo>
                <a:lnTo>
                  <a:pt x="21361" y="320560"/>
                </a:lnTo>
                <a:lnTo>
                  <a:pt x="21361" y="341934"/>
                </a:lnTo>
                <a:lnTo>
                  <a:pt x="21361" y="363308"/>
                </a:lnTo>
                <a:lnTo>
                  <a:pt x="42735" y="363308"/>
                </a:lnTo>
                <a:lnTo>
                  <a:pt x="64109" y="363308"/>
                </a:lnTo>
                <a:lnTo>
                  <a:pt x="64109" y="341934"/>
                </a:lnTo>
                <a:close/>
              </a:path>
              <a:path w="64134" h="427989">
                <a:moveTo>
                  <a:pt x="64109" y="213715"/>
                </a:moveTo>
                <a:lnTo>
                  <a:pt x="42735" y="213715"/>
                </a:lnTo>
                <a:lnTo>
                  <a:pt x="21361" y="213715"/>
                </a:lnTo>
                <a:lnTo>
                  <a:pt x="21361" y="235089"/>
                </a:lnTo>
                <a:lnTo>
                  <a:pt x="42735" y="235089"/>
                </a:lnTo>
                <a:lnTo>
                  <a:pt x="42735" y="256451"/>
                </a:lnTo>
                <a:lnTo>
                  <a:pt x="21361" y="256451"/>
                </a:lnTo>
                <a:lnTo>
                  <a:pt x="21361" y="277837"/>
                </a:lnTo>
                <a:lnTo>
                  <a:pt x="42735" y="277837"/>
                </a:lnTo>
                <a:lnTo>
                  <a:pt x="64109" y="277825"/>
                </a:lnTo>
                <a:lnTo>
                  <a:pt x="64109" y="213715"/>
                </a:lnTo>
                <a:close/>
              </a:path>
              <a:path w="64134" h="427989">
                <a:moveTo>
                  <a:pt x="64109" y="170967"/>
                </a:moveTo>
                <a:lnTo>
                  <a:pt x="42735" y="170967"/>
                </a:lnTo>
                <a:lnTo>
                  <a:pt x="21361" y="170967"/>
                </a:lnTo>
                <a:lnTo>
                  <a:pt x="21361" y="192341"/>
                </a:lnTo>
                <a:lnTo>
                  <a:pt x="42735" y="192341"/>
                </a:lnTo>
                <a:lnTo>
                  <a:pt x="64109" y="192341"/>
                </a:lnTo>
                <a:lnTo>
                  <a:pt x="64109" y="170967"/>
                </a:lnTo>
                <a:close/>
              </a:path>
              <a:path w="64134" h="427989">
                <a:moveTo>
                  <a:pt x="64109" y="0"/>
                </a:moveTo>
                <a:lnTo>
                  <a:pt x="42735" y="0"/>
                </a:lnTo>
                <a:lnTo>
                  <a:pt x="21361" y="0"/>
                </a:lnTo>
                <a:lnTo>
                  <a:pt x="21361" y="21374"/>
                </a:lnTo>
                <a:lnTo>
                  <a:pt x="42735" y="21374"/>
                </a:lnTo>
                <a:lnTo>
                  <a:pt x="42735" y="128231"/>
                </a:lnTo>
                <a:lnTo>
                  <a:pt x="21361" y="128231"/>
                </a:lnTo>
                <a:lnTo>
                  <a:pt x="21361" y="149618"/>
                </a:lnTo>
                <a:lnTo>
                  <a:pt x="42735" y="149618"/>
                </a:lnTo>
                <a:lnTo>
                  <a:pt x="64109" y="149593"/>
                </a:lnTo>
                <a:lnTo>
                  <a:pt x="64109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0" y="3173610"/>
            <a:ext cx="1421130" cy="1398905"/>
          </a:xfrm>
          <a:custGeom>
            <a:avLst/>
            <a:gdLst/>
            <a:ahLst/>
            <a:cxnLst/>
            <a:rect l="l" t="t" r="r" b="b"/>
            <a:pathLst>
              <a:path w="1421130" h="1398904">
                <a:moveTo>
                  <a:pt x="776363" y="0"/>
                </a:moveTo>
                <a:lnTo>
                  <a:pt x="0" y="777278"/>
                </a:lnTo>
                <a:lnTo>
                  <a:pt x="0" y="1398384"/>
                </a:lnTo>
                <a:lnTo>
                  <a:pt x="667232" y="1398384"/>
                </a:lnTo>
                <a:lnTo>
                  <a:pt x="1420520" y="641261"/>
                </a:lnTo>
                <a:lnTo>
                  <a:pt x="776363" y="641261"/>
                </a:lnTo>
                <a:lnTo>
                  <a:pt x="776363" y="0"/>
                </a:lnTo>
                <a:close/>
              </a:path>
            </a:pathLst>
          </a:custGeom>
          <a:solidFill>
            <a:srgbClr val="F86901"/>
          </a:solidFill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877811" y="3267938"/>
            <a:ext cx="454659" cy="452755"/>
          </a:xfrm>
          <a:custGeom>
            <a:avLst/>
            <a:gdLst/>
            <a:ahLst/>
            <a:cxnLst/>
            <a:rect l="l" t="t" r="r" b="b"/>
            <a:pathLst>
              <a:path w="454659" h="452754">
                <a:moveTo>
                  <a:pt x="454177" y="0"/>
                </a:moveTo>
                <a:lnTo>
                  <a:pt x="0" y="0"/>
                </a:lnTo>
                <a:lnTo>
                  <a:pt x="0" y="452183"/>
                </a:lnTo>
                <a:lnTo>
                  <a:pt x="454177" y="452183"/>
                </a:lnTo>
                <a:lnTo>
                  <a:pt x="454177" y="0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pPr algn="l" rtl="0"/>
            <a:endParaRPr dirty="0"/>
          </a:p>
        </p:txBody>
      </p:sp>
      <p:sp>
        <p:nvSpPr>
          <p:cNvPr id="22" name="object 22"/>
          <p:cNvSpPr txBox="1"/>
          <p:nvPr/>
        </p:nvSpPr>
        <p:spPr>
          <a:xfrm>
            <a:off x="1502155" y="3225798"/>
            <a:ext cx="1202944" cy="495006"/>
          </a:xfrm>
          <a:prstGeom prst="rect">
            <a:avLst/>
          </a:prstGeom>
        </p:spPr>
        <p:txBody>
          <a:bodyPr vert="horz" wrap="square" lIns="0" tIns="33019" rIns="0" bIns="0" rtlCol="0">
            <a:spAutoFit/>
          </a:bodyPr>
          <a:lstStyle/>
          <a:p>
            <a:pPr marL="12700" marR="5080">
              <a:lnSpc>
                <a:spcPts val="1300"/>
              </a:lnSpc>
              <a:spcBef>
                <a:spcPts val="259"/>
              </a:spcBef>
            </a:pPr>
            <a:r>
              <a:rPr sz="1200" b="1" spc="-3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CTA:</a:t>
            </a:r>
            <a:r>
              <a:rPr sz="1200" b="1" spc="-2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00" b="1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Don’t</a:t>
            </a:r>
            <a:r>
              <a:rPr sz="1200" b="1" spc="-3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00" b="1" spc="-2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miss</a:t>
            </a:r>
            <a:r>
              <a:rPr sz="1200" b="1" spc="50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00" b="1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1200" b="1" spc="-2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00" b="1" spc="-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Magic.</a:t>
            </a:r>
            <a:endParaRPr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ts val="1010"/>
              </a:lnSpc>
            </a:pPr>
            <a:r>
              <a:rPr sz="850" spc="-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rit.edu/urlgoeshere</a:t>
            </a:r>
            <a:endParaRPr sz="8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5" name="Graphic 24">
            <a:extLst>
              <a:ext uri="{FF2B5EF4-FFF2-40B4-BE49-F238E27FC236}">
                <a16:creationId xmlns:a16="http://schemas.microsoft.com/office/drawing/2014/main" id="{C9D962AF-0903-93A5-4392-A4B9DD4CE0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4145"/>
          <a:stretch/>
        </p:blipFill>
        <p:spPr>
          <a:xfrm>
            <a:off x="3702053" y="235889"/>
            <a:ext cx="1631948" cy="395934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6400800" cy="4572000"/>
            <a:chOff x="0" y="0"/>
            <a:chExt cx="6400800" cy="4572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6400800" cy="4572000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3706583" y="0"/>
              <a:ext cx="2351405" cy="4572000"/>
            </a:xfrm>
            <a:custGeom>
              <a:avLst/>
              <a:gdLst/>
              <a:ahLst/>
              <a:cxnLst/>
              <a:rect l="l" t="t" r="r" b="b"/>
              <a:pathLst>
                <a:path w="2351404" h="4572000">
                  <a:moveTo>
                    <a:pt x="2351316" y="0"/>
                  </a:moveTo>
                  <a:lnTo>
                    <a:pt x="0" y="0"/>
                  </a:lnTo>
                  <a:lnTo>
                    <a:pt x="0" y="4572000"/>
                  </a:lnTo>
                  <a:lnTo>
                    <a:pt x="2351316" y="4572000"/>
                  </a:lnTo>
                  <a:lnTo>
                    <a:pt x="2351316" y="0"/>
                  </a:lnTo>
                  <a:close/>
                </a:path>
              </a:pathLst>
            </a:custGeom>
            <a:solidFill>
              <a:srgbClr val="F8690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/>
          <p:nvPr/>
        </p:nvSpPr>
        <p:spPr>
          <a:xfrm>
            <a:off x="4036784" y="1442528"/>
            <a:ext cx="1644014" cy="1951816"/>
          </a:xfrm>
          <a:prstGeom prst="rect">
            <a:avLst/>
          </a:prstGeom>
        </p:spPr>
        <p:txBody>
          <a:bodyPr vert="horz" wrap="square" lIns="0" tIns="66040" rIns="0" bIns="0" rtlCol="0">
            <a:spAutoFit/>
          </a:bodyPr>
          <a:lstStyle/>
          <a:p>
            <a:pPr marL="12700" marR="5080">
              <a:lnSpc>
                <a:spcPts val="2100"/>
              </a:lnSpc>
              <a:spcBef>
                <a:spcPts val="520"/>
              </a:spcBef>
            </a:pPr>
            <a:r>
              <a:rPr sz="21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</a:t>
            </a:r>
            <a:r>
              <a:rPr sz="2100" b="1" spc="-2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1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sz="2100" b="1" spc="-2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100" b="1" spc="-1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where </a:t>
            </a:r>
            <a:r>
              <a:rPr sz="21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</a:t>
            </a:r>
            <a:r>
              <a:rPr sz="2100" b="1" spc="-6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100" b="1" spc="-1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headline </a:t>
            </a:r>
            <a:r>
              <a:rPr sz="21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</a:t>
            </a:r>
            <a:r>
              <a:rPr sz="2100" b="1" spc="-2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1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go.</a:t>
            </a:r>
            <a:r>
              <a:rPr sz="2100" b="1" spc="-1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100" spc="-2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</a:t>
            </a:r>
            <a:r>
              <a:rPr sz="2100" spc="-1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provides </a:t>
            </a:r>
            <a:r>
              <a:rPr sz="2100" spc="-4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flexibility</a:t>
            </a:r>
            <a:r>
              <a:rPr sz="2100" spc="-18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100" spc="-2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sz="2100" spc="-1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length.</a:t>
            </a:r>
            <a:endParaRPr sz="2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4366591" y="2537790"/>
            <a:ext cx="2034539" cy="2034539"/>
          </a:xfrm>
          <a:custGeom>
            <a:avLst/>
            <a:gdLst/>
            <a:ahLst/>
            <a:cxnLst/>
            <a:rect l="l" t="t" r="r" b="b"/>
            <a:pathLst>
              <a:path w="2034539" h="2034539">
                <a:moveTo>
                  <a:pt x="2034209" y="0"/>
                </a:moveTo>
                <a:lnTo>
                  <a:pt x="0" y="2034209"/>
                </a:lnTo>
                <a:lnTo>
                  <a:pt x="2034209" y="2034209"/>
                </a:lnTo>
                <a:lnTo>
                  <a:pt x="2034209" y="0"/>
                </a:lnTo>
                <a:close/>
              </a:path>
            </a:pathLst>
          </a:custGeom>
          <a:solidFill>
            <a:srgbClr val="010000"/>
          </a:solidFill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grpSp>
        <p:nvGrpSpPr>
          <p:cNvPr id="13" name="Graphic 22">
            <a:extLst>
              <a:ext uri="{FF2B5EF4-FFF2-40B4-BE49-F238E27FC236}">
                <a16:creationId xmlns:a16="http://schemas.microsoft.com/office/drawing/2014/main" id="{A1CA8C2A-E26F-9E87-E60D-53530CFCC83D}"/>
              </a:ext>
            </a:extLst>
          </p:cNvPr>
          <p:cNvGrpSpPr/>
          <p:nvPr/>
        </p:nvGrpSpPr>
        <p:grpSpPr>
          <a:xfrm>
            <a:off x="5341146" y="3959364"/>
            <a:ext cx="714201" cy="269875"/>
            <a:chOff x="2728880" y="3418045"/>
            <a:chExt cx="3190208" cy="1205483"/>
          </a:xfrm>
          <a:solidFill>
            <a:schemeClr val="bg1"/>
          </a:solidFill>
        </p:grpSpPr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21AF427E-2348-BCBA-2164-62B291AEF610}"/>
                </a:ext>
              </a:extLst>
            </p:cNvPr>
            <p:cNvSpPr/>
            <p:nvPr/>
          </p:nvSpPr>
          <p:spPr>
            <a:xfrm>
              <a:off x="4081525" y="3418140"/>
              <a:ext cx="547877" cy="1204531"/>
            </a:xfrm>
            <a:custGeom>
              <a:avLst/>
              <a:gdLst>
                <a:gd name="connsiteX0" fmla="*/ 393478 w 547877"/>
                <a:gd name="connsiteY0" fmla="*/ 129064 h 1204531"/>
                <a:gd name="connsiteX1" fmla="*/ 537686 w 547877"/>
                <a:gd name="connsiteY1" fmla="*/ 74771 h 1204531"/>
                <a:gd name="connsiteX2" fmla="*/ 547878 w 547877"/>
                <a:gd name="connsiteY2" fmla="*/ 74771 h 1204531"/>
                <a:gd name="connsiteX3" fmla="*/ 547878 w 547877"/>
                <a:gd name="connsiteY3" fmla="*/ 0 h 1204531"/>
                <a:gd name="connsiteX4" fmla="*/ 267938 w 547877"/>
                <a:gd name="connsiteY4" fmla="*/ 4667 h 1204531"/>
                <a:gd name="connsiteX5" fmla="*/ 0 w 547877"/>
                <a:gd name="connsiteY5" fmla="*/ 0 h 1204531"/>
                <a:gd name="connsiteX6" fmla="*/ 0 w 547877"/>
                <a:gd name="connsiteY6" fmla="*/ 74771 h 1204531"/>
                <a:gd name="connsiteX7" fmla="*/ 10192 w 547877"/>
                <a:gd name="connsiteY7" fmla="*/ 74771 h 1204531"/>
                <a:gd name="connsiteX8" fmla="*/ 154400 w 547877"/>
                <a:gd name="connsiteY8" fmla="*/ 128968 h 1204531"/>
                <a:gd name="connsiteX9" fmla="*/ 171640 w 547877"/>
                <a:gd name="connsiteY9" fmla="*/ 363188 h 1204531"/>
                <a:gd name="connsiteX10" fmla="*/ 171640 w 547877"/>
                <a:gd name="connsiteY10" fmla="*/ 841153 h 1204531"/>
                <a:gd name="connsiteX11" fmla="*/ 154496 w 547877"/>
                <a:gd name="connsiteY11" fmla="*/ 1075373 h 1204531"/>
                <a:gd name="connsiteX12" fmla="*/ 10192 w 547877"/>
                <a:gd name="connsiteY12" fmla="*/ 1129569 h 1204531"/>
                <a:gd name="connsiteX13" fmla="*/ 0 w 547877"/>
                <a:gd name="connsiteY13" fmla="*/ 1129569 h 1204531"/>
                <a:gd name="connsiteX14" fmla="*/ 0 w 547877"/>
                <a:gd name="connsiteY14" fmla="*/ 1204531 h 1204531"/>
                <a:gd name="connsiteX15" fmla="*/ 268224 w 547877"/>
                <a:gd name="connsiteY15" fmla="*/ 1197102 h 1204531"/>
                <a:gd name="connsiteX16" fmla="*/ 547878 w 547877"/>
                <a:gd name="connsiteY16" fmla="*/ 1204531 h 1204531"/>
                <a:gd name="connsiteX17" fmla="*/ 547878 w 547877"/>
                <a:gd name="connsiteY17" fmla="*/ 1129569 h 1204531"/>
                <a:gd name="connsiteX18" fmla="*/ 537686 w 547877"/>
                <a:gd name="connsiteY18" fmla="*/ 1129569 h 1204531"/>
                <a:gd name="connsiteX19" fmla="*/ 393478 w 547877"/>
                <a:gd name="connsiteY19" fmla="*/ 1075468 h 1204531"/>
                <a:gd name="connsiteX20" fmla="*/ 376333 w 547877"/>
                <a:gd name="connsiteY20" fmla="*/ 841153 h 1204531"/>
                <a:gd name="connsiteX21" fmla="*/ 376333 w 547877"/>
                <a:gd name="connsiteY21" fmla="*/ 363188 h 1204531"/>
                <a:gd name="connsiteX22" fmla="*/ 393478 w 547877"/>
                <a:gd name="connsiteY22" fmla="*/ 129064 h 1204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47877" h="1204531">
                  <a:moveTo>
                    <a:pt x="393478" y="129064"/>
                  </a:moveTo>
                  <a:cubicBezTo>
                    <a:pt x="414242" y="74771"/>
                    <a:pt x="482727" y="74771"/>
                    <a:pt x="537686" y="74771"/>
                  </a:cubicBezTo>
                  <a:lnTo>
                    <a:pt x="547878" y="74771"/>
                  </a:lnTo>
                  <a:lnTo>
                    <a:pt x="547878" y="0"/>
                  </a:lnTo>
                  <a:cubicBezTo>
                    <a:pt x="547878" y="0"/>
                    <a:pt x="333565" y="4667"/>
                    <a:pt x="267938" y="4667"/>
                  </a:cubicBezTo>
                  <a:cubicBezTo>
                    <a:pt x="200406" y="4667"/>
                    <a:pt x="0" y="0"/>
                    <a:pt x="0" y="0"/>
                  </a:cubicBezTo>
                  <a:lnTo>
                    <a:pt x="0" y="74771"/>
                  </a:lnTo>
                  <a:lnTo>
                    <a:pt x="10192" y="74771"/>
                  </a:lnTo>
                  <a:cubicBezTo>
                    <a:pt x="65246" y="74771"/>
                    <a:pt x="133731" y="74771"/>
                    <a:pt x="154400" y="128968"/>
                  </a:cubicBezTo>
                  <a:cubicBezTo>
                    <a:pt x="171640" y="175450"/>
                    <a:pt x="171640" y="307086"/>
                    <a:pt x="171640" y="363188"/>
                  </a:cubicBezTo>
                  <a:lnTo>
                    <a:pt x="171640" y="841153"/>
                  </a:lnTo>
                  <a:cubicBezTo>
                    <a:pt x="171640" y="897350"/>
                    <a:pt x="171640" y="1028890"/>
                    <a:pt x="154496" y="1075373"/>
                  </a:cubicBezTo>
                  <a:cubicBezTo>
                    <a:pt x="133731" y="1129569"/>
                    <a:pt x="65246" y="1129569"/>
                    <a:pt x="10192" y="1129569"/>
                  </a:cubicBezTo>
                  <a:lnTo>
                    <a:pt x="0" y="1129569"/>
                  </a:lnTo>
                  <a:lnTo>
                    <a:pt x="0" y="1204531"/>
                  </a:lnTo>
                  <a:cubicBezTo>
                    <a:pt x="0" y="1204341"/>
                    <a:pt x="173260" y="1197102"/>
                    <a:pt x="268224" y="1197102"/>
                  </a:cubicBezTo>
                  <a:cubicBezTo>
                    <a:pt x="377476" y="1197102"/>
                    <a:pt x="547878" y="1204531"/>
                    <a:pt x="547878" y="1204531"/>
                  </a:cubicBezTo>
                  <a:lnTo>
                    <a:pt x="547878" y="1129569"/>
                  </a:lnTo>
                  <a:lnTo>
                    <a:pt x="537686" y="1129569"/>
                  </a:lnTo>
                  <a:cubicBezTo>
                    <a:pt x="482727" y="1129569"/>
                    <a:pt x="414242" y="1129569"/>
                    <a:pt x="393478" y="1075468"/>
                  </a:cubicBezTo>
                  <a:cubicBezTo>
                    <a:pt x="376333" y="1028890"/>
                    <a:pt x="376333" y="897350"/>
                    <a:pt x="376333" y="841153"/>
                  </a:cubicBezTo>
                  <a:lnTo>
                    <a:pt x="376333" y="363188"/>
                  </a:lnTo>
                  <a:cubicBezTo>
                    <a:pt x="376333" y="307086"/>
                    <a:pt x="376333" y="175450"/>
                    <a:pt x="393478" y="129064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2B87A053-9071-1C83-7FAE-03DC2855608E}"/>
                </a:ext>
              </a:extLst>
            </p:cNvPr>
            <p:cNvSpPr/>
            <p:nvPr/>
          </p:nvSpPr>
          <p:spPr>
            <a:xfrm>
              <a:off x="4792185" y="3419283"/>
              <a:ext cx="1126902" cy="1204245"/>
            </a:xfrm>
            <a:custGeom>
              <a:avLst/>
              <a:gdLst>
                <a:gd name="connsiteX0" fmla="*/ 0 w 1126902"/>
                <a:gd name="connsiteY0" fmla="*/ 0 h 1204245"/>
                <a:gd name="connsiteX1" fmla="*/ 0 w 1126902"/>
                <a:gd name="connsiteY1" fmla="*/ 312420 h 1204245"/>
                <a:gd name="connsiteX2" fmla="*/ 74295 w 1126902"/>
                <a:gd name="connsiteY2" fmla="*/ 312420 h 1204245"/>
                <a:gd name="connsiteX3" fmla="*/ 74581 w 1126902"/>
                <a:gd name="connsiteY3" fmla="*/ 302609 h 1204245"/>
                <a:gd name="connsiteX4" fmla="*/ 334328 w 1126902"/>
                <a:gd name="connsiteY4" fmla="*/ 90773 h 1204245"/>
                <a:gd name="connsiteX5" fmla="*/ 352330 w 1126902"/>
                <a:gd name="connsiteY5" fmla="*/ 90678 h 1204245"/>
                <a:gd name="connsiteX6" fmla="*/ 453200 w 1126902"/>
                <a:gd name="connsiteY6" fmla="*/ 106204 h 1204245"/>
                <a:gd name="connsiteX7" fmla="*/ 461201 w 1126902"/>
                <a:gd name="connsiteY7" fmla="*/ 128873 h 1204245"/>
                <a:gd name="connsiteX8" fmla="*/ 461201 w 1126902"/>
                <a:gd name="connsiteY8" fmla="*/ 950119 h 1204245"/>
                <a:gd name="connsiteX9" fmla="*/ 272510 w 1126902"/>
                <a:gd name="connsiteY9" fmla="*/ 1129475 h 1204245"/>
                <a:gd name="connsiteX10" fmla="*/ 262700 w 1126902"/>
                <a:gd name="connsiteY10" fmla="*/ 1129856 h 1204245"/>
                <a:gd name="connsiteX11" fmla="*/ 262700 w 1126902"/>
                <a:gd name="connsiteY11" fmla="*/ 1204246 h 1204245"/>
                <a:gd name="connsiteX12" fmla="*/ 578548 w 1126902"/>
                <a:gd name="connsiteY12" fmla="*/ 1196911 h 1204245"/>
                <a:gd name="connsiteX13" fmla="*/ 864203 w 1126902"/>
                <a:gd name="connsiteY13" fmla="*/ 1204246 h 1204245"/>
                <a:gd name="connsiteX14" fmla="*/ 864203 w 1126902"/>
                <a:gd name="connsiteY14" fmla="*/ 1129856 h 1204245"/>
                <a:gd name="connsiteX15" fmla="*/ 854393 w 1126902"/>
                <a:gd name="connsiteY15" fmla="*/ 1129475 h 1204245"/>
                <a:gd name="connsiteX16" fmla="*/ 665702 w 1126902"/>
                <a:gd name="connsiteY16" fmla="*/ 950119 h 1204245"/>
                <a:gd name="connsiteX17" fmla="*/ 665702 w 1126902"/>
                <a:gd name="connsiteY17" fmla="*/ 128873 h 1204245"/>
                <a:gd name="connsiteX18" fmla="*/ 673608 w 1126902"/>
                <a:gd name="connsiteY18" fmla="*/ 108490 h 1204245"/>
                <a:gd name="connsiteX19" fmla="*/ 791718 w 1126902"/>
                <a:gd name="connsiteY19" fmla="*/ 90488 h 1204245"/>
                <a:gd name="connsiteX20" fmla="*/ 815912 w 1126902"/>
                <a:gd name="connsiteY20" fmla="*/ 90773 h 1204245"/>
                <a:gd name="connsiteX21" fmla="*/ 1052513 w 1126902"/>
                <a:gd name="connsiteY21" fmla="*/ 302895 h 1204245"/>
                <a:gd name="connsiteX22" fmla="*/ 1053084 w 1126902"/>
                <a:gd name="connsiteY22" fmla="*/ 312420 h 1204245"/>
                <a:gd name="connsiteX23" fmla="*/ 1126903 w 1126902"/>
                <a:gd name="connsiteY23" fmla="*/ 312420 h 1204245"/>
                <a:gd name="connsiteX24" fmla="*/ 1126903 w 1126902"/>
                <a:gd name="connsiteY24" fmla="*/ 0 h 1204245"/>
                <a:gd name="connsiteX25" fmla="*/ 563404 w 1126902"/>
                <a:gd name="connsiteY25" fmla="*/ 2857 h 1204245"/>
                <a:gd name="connsiteX26" fmla="*/ 0 w 1126902"/>
                <a:gd name="connsiteY26" fmla="*/ 0 h 1204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126902" h="1204245">
                  <a:moveTo>
                    <a:pt x="0" y="0"/>
                  </a:moveTo>
                  <a:lnTo>
                    <a:pt x="0" y="312420"/>
                  </a:lnTo>
                  <a:lnTo>
                    <a:pt x="74295" y="312420"/>
                  </a:lnTo>
                  <a:lnTo>
                    <a:pt x="74581" y="302609"/>
                  </a:lnTo>
                  <a:cubicBezTo>
                    <a:pt x="81344" y="99346"/>
                    <a:pt x="159163" y="90773"/>
                    <a:pt x="334328" y="90773"/>
                  </a:cubicBezTo>
                  <a:cubicBezTo>
                    <a:pt x="340328" y="90773"/>
                    <a:pt x="346424" y="90773"/>
                    <a:pt x="352330" y="90678"/>
                  </a:cubicBezTo>
                  <a:cubicBezTo>
                    <a:pt x="395859" y="90392"/>
                    <a:pt x="437007" y="90106"/>
                    <a:pt x="453200" y="106204"/>
                  </a:cubicBezTo>
                  <a:cubicBezTo>
                    <a:pt x="458629" y="111538"/>
                    <a:pt x="461201" y="118967"/>
                    <a:pt x="461201" y="128873"/>
                  </a:cubicBezTo>
                  <a:lnTo>
                    <a:pt x="461201" y="950119"/>
                  </a:lnTo>
                  <a:cubicBezTo>
                    <a:pt x="461201" y="1072039"/>
                    <a:pt x="444151" y="1122426"/>
                    <a:pt x="272510" y="1129475"/>
                  </a:cubicBezTo>
                  <a:lnTo>
                    <a:pt x="262700" y="1129856"/>
                  </a:lnTo>
                  <a:lnTo>
                    <a:pt x="262700" y="1204246"/>
                  </a:lnTo>
                  <a:cubicBezTo>
                    <a:pt x="262700" y="1204246"/>
                    <a:pt x="462725" y="1196911"/>
                    <a:pt x="578548" y="1196911"/>
                  </a:cubicBezTo>
                  <a:cubicBezTo>
                    <a:pt x="666941" y="1196911"/>
                    <a:pt x="864203" y="1204246"/>
                    <a:pt x="864203" y="1204246"/>
                  </a:cubicBezTo>
                  <a:lnTo>
                    <a:pt x="864203" y="1129856"/>
                  </a:lnTo>
                  <a:lnTo>
                    <a:pt x="854393" y="1129475"/>
                  </a:lnTo>
                  <a:cubicBezTo>
                    <a:pt x="682752" y="1122426"/>
                    <a:pt x="665702" y="1072039"/>
                    <a:pt x="665702" y="950119"/>
                  </a:cubicBezTo>
                  <a:lnTo>
                    <a:pt x="665702" y="128873"/>
                  </a:lnTo>
                  <a:cubicBezTo>
                    <a:pt x="665702" y="120396"/>
                    <a:pt x="668369" y="113729"/>
                    <a:pt x="673608" y="108490"/>
                  </a:cubicBezTo>
                  <a:cubicBezTo>
                    <a:pt x="693420" y="89059"/>
                    <a:pt x="747903" y="89821"/>
                    <a:pt x="791718" y="90488"/>
                  </a:cubicBezTo>
                  <a:cubicBezTo>
                    <a:pt x="800005" y="90583"/>
                    <a:pt x="808196" y="90773"/>
                    <a:pt x="815912" y="90773"/>
                  </a:cubicBezTo>
                  <a:cubicBezTo>
                    <a:pt x="987267" y="90773"/>
                    <a:pt x="1042511" y="140303"/>
                    <a:pt x="1052513" y="302895"/>
                  </a:cubicBezTo>
                  <a:lnTo>
                    <a:pt x="1053084" y="312420"/>
                  </a:lnTo>
                  <a:lnTo>
                    <a:pt x="1126903" y="312420"/>
                  </a:lnTo>
                  <a:lnTo>
                    <a:pt x="1126903" y="0"/>
                  </a:lnTo>
                  <a:cubicBezTo>
                    <a:pt x="1126903" y="0"/>
                    <a:pt x="694468" y="2857"/>
                    <a:pt x="563404" y="2857"/>
                  </a:cubicBezTo>
                  <a:cubicBezTo>
                    <a:pt x="432340" y="2857"/>
                    <a:pt x="0" y="0"/>
                    <a:pt x="0" y="0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6E63CC64-DB07-8601-2D3F-DFE6739CC6EB}"/>
                </a:ext>
              </a:extLst>
            </p:cNvPr>
            <p:cNvSpPr/>
            <p:nvPr/>
          </p:nvSpPr>
          <p:spPr>
            <a:xfrm>
              <a:off x="2728880" y="3418045"/>
              <a:ext cx="1195101" cy="1204626"/>
            </a:xfrm>
            <a:custGeom>
              <a:avLst/>
              <a:gdLst>
                <a:gd name="connsiteX0" fmla="*/ 372618 w 1195101"/>
                <a:gd name="connsiteY0" fmla="*/ 571786 h 1204626"/>
                <a:gd name="connsiteX1" fmla="*/ 372523 w 1195101"/>
                <a:gd name="connsiteY1" fmla="*/ 134303 h 1204626"/>
                <a:gd name="connsiteX2" fmla="*/ 386239 w 1195101"/>
                <a:gd name="connsiteY2" fmla="*/ 86487 h 1204626"/>
                <a:gd name="connsiteX3" fmla="*/ 498348 w 1195101"/>
                <a:gd name="connsiteY3" fmla="*/ 85630 h 1204626"/>
                <a:gd name="connsiteX4" fmla="*/ 738473 w 1195101"/>
                <a:gd name="connsiteY4" fmla="*/ 330518 h 1204626"/>
                <a:gd name="connsiteX5" fmla="*/ 640747 w 1195101"/>
                <a:gd name="connsiteY5" fmla="*/ 541687 h 1204626"/>
                <a:gd name="connsiteX6" fmla="*/ 372618 w 1195101"/>
                <a:gd name="connsiteY6" fmla="*/ 571786 h 1204626"/>
                <a:gd name="connsiteX7" fmla="*/ 1186529 w 1195101"/>
                <a:gd name="connsiteY7" fmla="*/ 1129760 h 1204626"/>
                <a:gd name="connsiteX8" fmla="*/ 1017461 w 1195101"/>
                <a:gd name="connsiteY8" fmla="*/ 1040702 h 1204626"/>
                <a:gd name="connsiteX9" fmla="*/ 661797 w 1195101"/>
                <a:gd name="connsiteY9" fmla="*/ 632460 h 1204626"/>
                <a:gd name="connsiteX10" fmla="*/ 964597 w 1195101"/>
                <a:gd name="connsiteY10" fmla="*/ 305371 h 1204626"/>
                <a:gd name="connsiteX11" fmla="*/ 831056 w 1195101"/>
                <a:gd name="connsiteY11" fmla="*/ 55816 h 1204626"/>
                <a:gd name="connsiteX12" fmla="*/ 544639 w 1195101"/>
                <a:gd name="connsiteY12" fmla="*/ 190 h 1204626"/>
                <a:gd name="connsiteX13" fmla="*/ 317468 w 1195101"/>
                <a:gd name="connsiteY13" fmla="*/ 4191 h 1204626"/>
                <a:gd name="connsiteX14" fmla="*/ 191 w 1195101"/>
                <a:gd name="connsiteY14" fmla="*/ 0 h 1204626"/>
                <a:gd name="connsiteX15" fmla="*/ 191 w 1195101"/>
                <a:gd name="connsiteY15" fmla="*/ 74866 h 1204626"/>
                <a:gd name="connsiteX16" fmla="*/ 15050 w 1195101"/>
                <a:gd name="connsiteY16" fmla="*/ 74866 h 1204626"/>
                <a:gd name="connsiteX17" fmla="*/ 152781 w 1195101"/>
                <a:gd name="connsiteY17" fmla="*/ 128683 h 1204626"/>
                <a:gd name="connsiteX18" fmla="*/ 168307 w 1195101"/>
                <a:gd name="connsiteY18" fmla="*/ 350139 h 1204626"/>
                <a:gd name="connsiteX19" fmla="*/ 168307 w 1195101"/>
                <a:gd name="connsiteY19" fmla="*/ 841248 h 1204626"/>
                <a:gd name="connsiteX20" fmla="*/ 161068 w 1195101"/>
                <a:gd name="connsiteY20" fmla="*/ 1034129 h 1204626"/>
                <a:gd name="connsiteX21" fmla="*/ 152686 w 1195101"/>
                <a:gd name="connsiteY21" fmla="*/ 1075944 h 1204626"/>
                <a:gd name="connsiteX22" fmla="*/ 10382 w 1195101"/>
                <a:gd name="connsiteY22" fmla="*/ 1129665 h 1204626"/>
                <a:gd name="connsiteX23" fmla="*/ 0 w 1195101"/>
                <a:gd name="connsiteY23" fmla="*/ 1129665 h 1204626"/>
                <a:gd name="connsiteX24" fmla="*/ 0 w 1195101"/>
                <a:gd name="connsiteY24" fmla="*/ 1204532 h 1204626"/>
                <a:gd name="connsiteX25" fmla="*/ 278225 w 1195101"/>
                <a:gd name="connsiteY25" fmla="*/ 1197102 h 1204626"/>
                <a:gd name="connsiteX26" fmla="*/ 540734 w 1195101"/>
                <a:gd name="connsiteY26" fmla="*/ 1204532 h 1204626"/>
                <a:gd name="connsiteX27" fmla="*/ 540734 w 1195101"/>
                <a:gd name="connsiteY27" fmla="*/ 1129665 h 1204626"/>
                <a:gd name="connsiteX28" fmla="*/ 525971 w 1195101"/>
                <a:gd name="connsiteY28" fmla="*/ 1129665 h 1204626"/>
                <a:gd name="connsiteX29" fmla="*/ 388239 w 1195101"/>
                <a:gd name="connsiteY29" fmla="*/ 1075754 h 1204626"/>
                <a:gd name="connsiteX30" fmla="*/ 379857 w 1195101"/>
                <a:gd name="connsiteY30" fmla="*/ 1034034 h 1204626"/>
                <a:gd name="connsiteX31" fmla="*/ 372618 w 1195101"/>
                <a:gd name="connsiteY31" fmla="*/ 854297 h 1204626"/>
                <a:gd name="connsiteX32" fmla="*/ 372618 w 1195101"/>
                <a:gd name="connsiteY32" fmla="*/ 653510 h 1204626"/>
                <a:gd name="connsiteX33" fmla="*/ 479107 w 1195101"/>
                <a:gd name="connsiteY33" fmla="*/ 702469 h 1204626"/>
                <a:gd name="connsiteX34" fmla="*/ 501110 w 1195101"/>
                <a:gd name="connsiteY34" fmla="*/ 728472 h 1204626"/>
                <a:gd name="connsiteX35" fmla="*/ 797909 w 1195101"/>
                <a:gd name="connsiteY35" fmla="*/ 1096804 h 1204626"/>
                <a:gd name="connsiteX36" fmla="*/ 885158 w 1195101"/>
                <a:gd name="connsiteY36" fmla="*/ 1204532 h 1204626"/>
                <a:gd name="connsiteX37" fmla="*/ 1027366 w 1195101"/>
                <a:gd name="connsiteY37" fmla="*/ 1200436 h 1204626"/>
                <a:gd name="connsiteX38" fmla="*/ 1195102 w 1195101"/>
                <a:gd name="connsiteY38" fmla="*/ 1204627 h 1204626"/>
                <a:gd name="connsiteX39" fmla="*/ 1195102 w 1195101"/>
                <a:gd name="connsiteY39" fmla="*/ 1131094 h 1204626"/>
                <a:gd name="connsiteX40" fmla="*/ 1186529 w 1195101"/>
                <a:gd name="connsiteY40" fmla="*/ 1129760 h 1204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195101" h="1204626">
                  <a:moveTo>
                    <a:pt x="372618" y="571786"/>
                  </a:moveTo>
                  <a:cubicBezTo>
                    <a:pt x="372618" y="571786"/>
                    <a:pt x="372618" y="136874"/>
                    <a:pt x="372523" y="134303"/>
                  </a:cubicBezTo>
                  <a:cubicBezTo>
                    <a:pt x="372237" y="116967"/>
                    <a:pt x="371761" y="93250"/>
                    <a:pt x="386239" y="86487"/>
                  </a:cubicBezTo>
                  <a:cubicBezTo>
                    <a:pt x="396240" y="82105"/>
                    <a:pt x="493014" y="85630"/>
                    <a:pt x="498348" y="85630"/>
                  </a:cubicBezTo>
                  <a:cubicBezTo>
                    <a:pt x="650938" y="85630"/>
                    <a:pt x="738473" y="174974"/>
                    <a:pt x="738473" y="330518"/>
                  </a:cubicBezTo>
                  <a:cubicBezTo>
                    <a:pt x="738473" y="443960"/>
                    <a:pt x="708374" y="509016"/>
                    <a:pt x="640747" y="541687"/>
                  </a:cubicBezTo>
                  <a:cubicBezTo>
                    <a:pt x="577691" y="571976"/>
                    <a:pt x="372618" y="571786"/>
                    <a:pt x="372618" y="571786"/>
                  </a:cubicBezTo>
                  <a:moveTo>
                    <a:pt x="1186529" y="1129760"/>
                  </a:moveTo>
                  <a:cubicBezTo>
                    <a:pt x="1100138" y="1116235"/>
                    <a:pt x="1074134" y="1106424"/>
                    <a:pt x="1017461" y="1040702"/>
                  </a:cubicBezTo>
                  <a:lnTo>
                    <a:pt x="661797" y="632460"/>
                  </a:lnTo>
                  <a:cubicBezTo>
                    <a:pt x="849059" y="608076"/>
                    <a:pt x="964597" y="484251"/>
                    <a:pt x="964597" y="305371"/>
                  </a:cubicBezTo>
                  <a:cubicBezTo>
                    <a:pt x="964597" y="188976"/>
                    <a:pt x="919544" y="105061"/>
                    <a:pt x="831056" y="55816"/>
                  </a:cubicBezTo>
                  <a:cubicBezTo>
                    <a:pt x="763619" y="18383"/>
                    <a:pt x="670084" y="190"/>
                    <a:pt x="544639" y="190"/>
                  </a:cubicBezTo>
                  <a:cubicBezTo>
                    <a:pt x="507206" y="1143"/>
                    <a:pt x="416909" y="4191"/>
                    <a:pt x="317468" y="4191"/>
                  </a:cubicBezTo>
                  <a:cubicBezTo>
                    <a:pt x="214313" y="4191"/>
                    <a:pt x="191" y="0"/>
                    <a:pt x="191" y="0"/>
                  </a:cubicBezTo>
                  <a:lnTo>
                    <a:pt x="191" y="74866"/>
                  </a:lnTo>
                  <a:lnTo>
                    <a:pt x="15050" y="74866"/>
                  </a:lnTo>
                  <a:cubicBezTo>
                    <a:pt x="71818" y="74486"/>
                    <a:pt x="135731" y="74771"/>
                    <a:pt x="152781" y="128683"/>
                  </a:cubicBezTo>
                  <a:cubicBezTo>
                    <a:pt x="168307" y="175355"/>
                    <a:pt x="168307" y="306896"/>
                    <a:pt x="168307" y="350139"/>
                  </a:cubicBezTo>
                  <a:lnTo>
                    <a:pt x="168307" y="841248"/>
                  </a:lnTo>
                  <a:cubicBezTo>
                    <a:pt x="168307" y="895445"/>
                    <a:pt x="168307" y="977837"/>
                    <a:pt x="161068" y="1034129"/>
                  </a:cubicBezTo>
                  <a:cubicBezTo>
                    <a:pt x="158972" y="1050798"/>
                    <a:pt x="156210" y="1065276"/>
                    <a:pt x="152686" y="1075944"/>
                  </a:cubicBezTo>
                  <a:cubicBezTo>
                    <a:pt x="135350" y="1129665"/>
                    <a:pt x="66104" y="1129665"/>
                    <a:pt x="10382" y="1129665"/>
                  </a:cubicBezTo>
                  <a:lnTo>
                    <a:pt x="0" y="1129665"/>
                  </a:lnTo>
                  <a:lnTo>
                    <a:pt x="0" y="1204532"/>
                  </a:lnTo>
                  <a:cubicBezTo>
                    <a:pt x="0" y="1204532"/>
                    <a:pt x="166783" y="1197102"/>
                    <a:pt x="278225" y="1197102"/>
                  </a:cubicBezTo>
                  <a:cubicBezTo>
                    <a:pt x="374047" y="1197102"/>
                    <a:pt x="540734" y="1204246"/>
                    <a:pt x="540734" y="1204532"/>
                  </a:cubicBezTo>
                  <a:lnTo>
                    <a:pt x="540734" y="1129665"/>
                  </a:lnTo>
                  <a:lnTo>
                    <a:pt x="525971" y="1129665"/>
                  </a:lnTo>
                  <a:cubicBezTo>
                    <a:pt x="470059" y="1129951"/>
                    <a:pt x="406813" y="1129760"/>
                    <a:pt x="388239" y="1075754"/>
                  </a:cubicBezTo>
                  <a:cubicBezTo>
                    <a:pt x="384620" y="1065086"/>
                    <a:pt x="381953" y="1050607"/>
                    <a:pt x="379857" y="1034034"/>
                  </a:cubicBezTo>
                  <a:cubicBezTo>
                    <a:pt x="372618" y="978122"/>
                    <a:pt x="372618" y="898017"/>
                    <a:pt x="372618" y="854297"/>
                  </a:cubicBezTo>
                  <a:lnTo>
                    <a:pt x="372618" y="653510"/>
                  </a:lnTo>
                  <a:cubicBezTo>
                    <a:pt x="439198" y="654082"/>
                    <a:pt x="444913" y="661035"/>
                    <a:pt x="479107" y="702469"/>
                  </a:cubicBezTo>
                  <a:cubicBezTo>
                    <a:pt x="485489" y="710089"/>
                    <a:pt x="492728" y="718756"/>
                    <a:pt x="501110" y="728472"/>
                  </a:cubicBezTo>
                  <a:lnTo>
                    <a:pt x="797909" y="1096804"/>
                  </a:lnTo>
                  <a:lnTo>
                    <a:pt x="885158" y="1204532"/>
                  </a:lnTo>
                  <a:cubicBezTo>
                    <a:pt x="885158" y="1204532"/>
                    <a:pt x="980885" y="1200436"/>
                    <a:pt x="1027366" y="1200436"/>
                  </a:cubicBezTo>
                  <a:cubicBezTo>
                    <a:pt x="1094994" y="1200436"/>
                    <a:pt x="1195102" y="1204627"/>
                    <a:pt x="1195102" y="1204627"/>
                  </a:cubicBezTo>
                  <a:lnTo>
                    <a:pt x="1195102" y="1131094"/>
                  </a:lnTo>
                  <a:lnTo>
                    <a:pt x="1186529" y="112976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C910BF3C-DFB8-A882-BA0F-F9EC5DD9AB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6">
            <a:extLst>
              <a:ext uri="{FF2B5EF4-FFF2-40B4-BE49-F238E27FC236}">
                <a16:creationId xmlns:a16="http://schemas.microsoft.com/office/drawing/2014/main" id="{975612EA-7359-D8C8-0C24-DC4E6B2AADA6}"/>
              </a:ext>
            </a:extLst>
          </p:cNvPr>
          <p:cNvSpPr txBox="1">
            <a:spLocks/>
          </p:cNvSpPr>
          <p:nvPr/>
        </p:nvSpPr>
        <p:spPr>
          <a:xfrm>
            <a:off x="1" y="0"/>
            <a:ext cx="6400799" cy="4572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lIns="1078992" tIns="228600" rIns="228600" bIns="228600" anchor="ctr" anchorCtr="0"/>
          <a:lstStyle>
            <a:lvl1pPr marL="0" indent="0">
              <a:buFontTx/>
              <a:buNone/>
              <a:defRPr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Place image here</a:t>
            </a: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D10DFAB6-9229-BF8E-ECB7-F809DFE777D3}"/>
              </a:ext>
            </a:extLst>
          </p:cNvPr>
          <p:cNvSpPr/>
          <p:nvPr/>
        </p:nvSpPr>
        <p:spPr>
          <a:xfrm>
            <a:off x="3706583" y="0"/>
            <a:ext cx="2351405" cy="4572000"/>
          </a:xfrm>
          <a:custGeom>
            <a:avLst/>
            <a:gdLst/>
            <a:ahLst/>
            <a:cxnLst/>
            <a:rect l="l" t="t" r="r" b="b"/>
            <a:pathLst>
              <a:path w="2351404" h="4572000">
                <a:moveTo>
                  <a:pt x="2351316" y="0"/>
                </a:moveTo>
                <a:lnTo>
                  <a:pt x="0" y="0"/>
                </a:lnTo>
                <a:lnTo>
                  <a:pt x="0" y="4572000"/>
                </a:lnTo>
                <a:lnTo>
                  <a:pt x="2351316" y="4572000"/>
                </a:lnTo>
                <a:lnTo>
                  <a:pt x="2351316" y="0"/>
                </a:lnTo>
                <a:close/>
              </a:path>
            </a:pathLst>
          </a:custGeom>
          <a:solidFill>
            <a:srgbClr val="F8690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>
            <a:extLst>
              <a:ext uri="{FF2B5EF4-FFF2-40B4-BE49-F238E27FC236}">
                <a16:creationId xmlns:a16="http://schemas.microsoft.com/office/drawing/2014/main" id="{452D1DB4-2A7B-A9C5-F35E-162527C168A4}"/>
              </a:ext>
            </a:extLst>
          </p:cNvPr>
          <p:cNvSpPr txBox="1"/>
          <p:nvPr/>
        </p:nvSpPr>
        <p:spPr>
          <a:xfrm>
            <a:off x="4036784" y="1442528"/>
            <a:ext cx="1644014" cy="1951816"/>
          </a:xfrm>
          <a:prstGeom prst="rect">
            <a:avLst/>
          </a:prstGeom>
        </p:spPr>
        <p:txBody>
          <a:bodyPr vert="horz" wrap="square" lIns="0" tIns="66040" rIns="0" bIns="0" rtlCol="0">
            <a:spAutoFit/>
          </a:bodyPr>
          <a:lstStyle/>
          <a:p>
            <a:pPr marL="12700" marR="5080">
              <a:lnSpc>
                <a:spcPts val="2100"/>
              </a:lnSpc>
              <a:spcBef>
                <a:spcPts val="520"/>
              </a:spcBef>
            </a:pPr>
            <a:r>
              <a:rPr sz="21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where your headline can go.</a:t>
            </a:r>
            <a:r>
              <a:rPr lang="en-US" sz="21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1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provides flexibility in length.</a:t>
            </a:r>
            <a:endParaRPr sz="2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D86BB836-02D6-0C04-EC07-D221634ECE90}"/>
              </a:ext>
            </a:extLst>
          </p:cNvPr>
          <p:cNvSpPr/>
          <p:nvPr/>
        </p:nvSpPr>
        <p:spPr>
          <a:xfrm>
            <a:off x="4366591" y="2537790"/>
            <a:ext cx="2034539" cy="2034539"/>
          </a:xfrm>
          <a:custGeom>
            <a:avLst/>
            <a:gdLst/>
            <a:ahLst/>
            <a:cxnLst/>
            <a:rect l="l" t="t" r="r" b="b"/>
            <a:pathLst>
              <a:path w="2034539" h="2034539">
                <a:moveTo>
                  <a:pt x="2034209" y="0"/>
                </a:moveTo>
                <a:lnTo>
                  <a:pt x="0" y="2034209"/>
                </a:lnTo>
                <a:lnTo>
                  <a:pt x="2034209" y="2034209"/>
                </a:lnTo>
                <a:lnTo>
                  <a:pt x="2034209" y="0"/>
                </a:lnTo>
                <a:close/>
              </a:path>
            </a:pathLst>
          </a:custGeom>
          <a:solidFill>
            <a:srgbClr val="010000"/>
          </a:solidFill>
        </p:spPr>
        <p:txBody>
          <a:bodyPr wrap="square" lIns="0" tIns="0" rIns="0" bIns="0" rtlCol="0"/>
          <a:lstStyle/>
          <a:p>
            <a:pPr algn="l" rtl="0"/>
            <a:endParaRPr dirty="0"/>
          </a:p>
        </p:txBody>
      </p:sp>
      <p:grpSp>
        <p:nvGrpSpPr>
          <p:cNvPr id="13" name="Graphic 22">
            <a:extLst>
              <a:ext uri="{FF2B5EF4-FFF2-40B4-BE49-F238E27FC236}">
                <a16:creationId xmlns:a16="http://schemas.microsoft.com/office/drawing/2014/main" id="{2C211569-B32A-D413-63D9-E01A99370FF4}"/>
              </a:ext>
            </a:extLst>
          </p:cNvPr>
          <p:cNvGrpSpPr/>
          <p:nvPr/>
        </p:nvGrpSpPr>
        <p:grpSpPr>
          <a:xfrm>
            <a:off x="5341146" y="3959364"/>
            <a:ext cx="714201" cy="269875"/>
            <a:chOff x="2728880" y="3418045"/>
            <a:chExt cx="3190208" cy="1205483"/>
          </a:xfrm>
          <a:solidFill>
            <a:schemeClr val="bg1"/>
          </a:solidFill>
        </p:grpSpPr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B171A260-EE61-0F9B-C5B8-382F388DF144}"/>
                </a:ext>
              </a:extLst>
            </p:cNvPr>
            <p:cNvSpPr/>
            <p:nvPr/>
          </p:nvSpPr>
          <p:spPr>
            <a:xfrm>
              <a:off x="4081525" y="3418140"/>
              <a:ext cx="547877" cy="1204531"/>
            </a:xfrm>
            <a:custGeom>
              <a:avLst/>
              <a:gdLst>
                <a:gd name="connsiteX0" fmla="*/ 393478 w 547877"/>
                <a:gd name="connsiteY0" fmla="*/ 129064 h 1204531"/>
                <a:gd name="connsiteX1" fmla="*/ 537686 w 547877"/>
                <a:gd name="connsiteY1" fmla="*/ 74771 h 1204531"/>
                <a:gd name="connsiteX2" fmla="*/ 547878 w 547877"/>
                <a:gd name="connsiteY2" fmla="*/ 74771 h 1204531"/>
                <a:gd name="connsiteX3" fmla="*/ 547878 w 547877"/>
                <a:gd name="connsiteY3" fmla="*/ 0 h 1204531"/>
                <a:gd name="connsiteX4" fmla="*/ 267938 w 547877"/>
                <a:gd name="connsiteY4" fmla="*/ 4667 h 1204531"/>
                <a:gd name="connsiteX5" fmla="*/ 0 w 547877"/>
                <a:gd name="connsiteY5" fmla="*/ 0 h 1204531"/>
                <a:gd name="connsiteX6" fmla="*/ 0 w 547877"/>
                <a:gd name="connsiteY6" fmla="*/ 74771 h 1204531"/>
                <a:gd name="connsiteX7" fmla="*/ 10192 w 547877"/>
                <a:gd name="connsiteY7" fmla="*/ 74771 h 1204531"/>
                <a:gd name="connsiteX8" fmla="*/ 154400 w 547877"/>
                <a:gd name="connsiteY8" fmla="*/ 128968 h 1204531"/>
                <a:gd name="connsiteX9" fmla="*/ 171640 w 547877"/>
                <a:gd name="connsiteY9" fmla="*/ 363188 h 1204531"/>
                <a:gd name="connsiteX10" fmla="*/ 171640 w 547877"/>
                <a:gd name="connsiteY10" fmla="*/ 841153 h 1204531"/>
                <a:gd name="connsiteX11" fmla="*/ 154496 w 547877"/>
                <a:gd name="connsiteY11" fmla="*/ 1075373 h 1204531"/>
                <a:gd name="connsiteX12" fmla="*/ 10192 w 547877"/>
                <a:gd name="connsiteY12" fmla="*/ 1129569 h 1204531"/>
                <a:gd name="connsiteX13" fmla="*/ 0 w 547877"/>
                <a:gd name="connsiteY13" fmla="*/ 1129569 h 1204531"/>
                <a:gd name="connsiteX14" fmla="*/ 0 w 547877"/>
                <a:gd name="connsiteY14" fmla="*/ 1204531 h 1204531"/>
                <a:gd name="connsiteX15" fmla="*/ 268224 w 547877"/>
                <a:gd name="connsiteY15" fmla="*/ 1197102 h 1204531"/>
                <a:gd name="connsiteX16" fmla="*/ 547878 w 547877"/>
                <a:gd name="connsiteY16" fmla="*/ 1204531 h 1204531"/>
                <a:gd name="connsiteX17" fmla="*/ 547878 w 547877"/>
                <a:gd name="connsiteY17" fmla="*/ 1129569 h 1204531"/>
                <a:gd name="connsiteX18" fmla="*/ 537686 w 547877"/>
                <a:gd name="connsiteY18" fmla="*/ 1129569 h 1204531"/>
                <a:gd name="connsiteX19" fmla="*/ 393478 w 547877"/>
                <a:gd name="connsiteY19" fmla="*/ 1075468 h 1204531"/>
                <a:gd name="connsiteX20" fmla="*/ 376333 w 547877"/>
                <a:gd name="connsiteY20" fmla="*/ 841153 h 1204531"/>
                <a:gd name="connsiteX21" fmla="*/ 376333 w 547877"/>
                <a:gd name="connsiteY21" fmla="*/ 363188 h 1204531"/>
                <a:gd name="connsiteX22" fmla="*/ 393478 w 547877"/>
                <a:gd name="connsiteY22" fmla="*/ 129064 h 1204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47877" h="1204531">
                  <a:moveTo>
                    <a:pt x="393478" y="129064"/>
                  </a:moveTo>
                  <a:cubicBezTo>
                    <a:pt x="414242" y="74771"/>
                    <a:pt x="482727" y="74771"/>
                    <a:pt x="537686" y="74771"/>
                  </a:cubicBezTo>
                  <a:lnTo>
                    <a:pt x="547878" y="74771"/>
                  </a:lnTo>
                  <a:lnTo>
                    <a:pt x="547878" y="0"/>
                  </a:lnTo>
                  <a:cubicBezTo>
                    <a:pt x="547878" y="0"/>
                    <a:pt x="333565" y="4667"/>
                    <a:pt x="267938" y="4667"/>
                  </a:cubicBezTo>
                  <a:cubicBezTo>
                    <a:pt x="200406" y="4667"/>
                    <a:pt x="0" y="0"/>
                    <a:pt x="0" y="0"/>
                  </a:cubicBezTo>
                  <a:lnTo>
                    <a:pt x="0" y="74771"/>
                  </a:lnTo>
                  <a:lnTo>
                    <a:pt x="10192" y="74771"/>
                  </a:lnTo>
                  <a:cubicBezTo>
                    <a:pt x="65246" y="74771"/>
                    <a:pt x="133731" y="74771"/>
                    <a:pt x="154400" y="128968"/>
                  </a:cubicBezTo>
                  <a:cubicBezTo>
                    <a:pt x="171640" y="175450"/>
                    <a:pt x="171640" y="307086"/>
                    <a:pt x="171640" y="363188"/>
                  </a:cubicBezTo>
                  <a:lnTo>
                    <a:pt x="171640" y="841153"/>
                  </a:lnTo>
                  <a:cubicBezTo>
                    <a:pt x="171640" y="897350"/>
                    <a:pt x="171640" y="1028890"/>
                    <a:pt x="154496" y="1075373"/>
                  </a:cubicBezTo>
                  <a:cubicBezTo>
                    <a:pt x="133731" y="1129569"/>
                    <a:pt x="65246" y="1129569"/>
                    <a:pt x="10192" y="1129569"/>
                  </a:cubicBezTo>
                  <a:lnTo>
                    <a:pt x="0" y="1129569"/>
                  </a:lnTo>
                  <a:lnTo>
                    <a:pt x="0" y="1204531"/>
                  </a:lnTo>
                  <a:cubicBezTo>
                    <a:pt x="0" y="1204341"/>
                    <a:pt x="173260" y="1197102"/>
                    <a:pt x="268224" y="1197102"/>
                  </a:cubicBezTo>
                  <a:cubicBezTo>
                    <a:pt x="377476" y="1197102"/>
                    <a:pt x="547878" y="1204531"/>
                    <a:pt x="547878" y="1204531"/>
                  </a:cubicBezTo>
                  <a:lnTo>
                    <a:pt x="547878" y="1129569"/>
                  </a:lnTo>
                  <a:lnTo>
                    <a:pt x="537686" y="1129569"/>
                  </a:lnTo>
                  <a:cubicBezTo>
                    <a:pt x="482727" y="1129569"/>
                    <a:pt x="414242" y="1129569"/>
                    <a:pt x="393478" y="1075468"/>
                  </a:cubicBezTo>
                  <a:cubicBezTo>
                    <a:pt x="376333" y="1028890"/>
                    <a:pt x="376333" y="897350"/>
                    <a:pt x="376333" y="841153"/>
                  </a:cubicBezTo>
                  <a:lnTo>
                    <a:pt x="376333" y="363188"/>
                  </a:lnTo>
                  <a:cubicBezTo>
                    <a:pt x="376333" y="307086"/>
                    <a:pt x="376333" y="175450"/>
                    <a:pt x="393478" y="129064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8AC9D5F8-868C-847C-316A-0190D9B48A17}"/>
                </a:ext>
              </a:extLst>
            </p:cNvPr>
            <p:cNvSpPr/>
            <p:nvPr/>
          </p:nvSpPr>
          <p:spPr>
            <a:xfrm>
              <a:off x="4792185" y="3419283"/>
              <a:ext cx="1126902" cy="1204245"/>
            </a:xfrm>
            <a:custGeom>
              <a:avLst/>
              <a:gdLst>
                <a:gd name="connsiteX0" fmla="*/ 0 w 1126902"/>
                <a:gd name="connsiteY0" fmla="*/ 0 h 1204245"/>
                <a:gd name="connsiteX1" fmla="*/ 0 w 1126902"/>
                <a:gd name="connsiteY1" fmla="*/ 312420 h 1204245"/>
                <a:gd name="connsiteX2" fmla="*/ 74295 w 1126902"/>
                <a:gd name="connsiteY2" fmla="*/ 312420 h 1204245"/>
                <a:gd name="connsiteX3" fmla="*/ 74581 w 1126902"/>
                <a:gd name="connsiteY3" fmla="*/ 302609 h 1204245"/>
                <a:gd name="connsiteX4" fmla="*/ 334328 w 1126902"/>
                <a:gd name="connsiteY4" fmla="*/ 90773 h 1204245"/>
                <a:gd name="connsiteX5" fmla="*/ 352330 w 1126902"/>
                <a:gd name="connsiteY5" fmla="*/ 90678 h 1204245"/>
                <a:gd name="connsiteX6" fmla="*/ 453200 w 1126902"/>
                <a:gd name="connsiteY6" fmla="*/ 106204 h 1204245"/>
                <a:gd name="connsiteX7" fmla="*/ 461201 w 1126902"/>
                <a:gd name="connsiteY7" fmla="*/ 128873 h 1204245"/>
                <a:gd name="connsiteX8" fmla="*/ 461201 w 1126902"/>
                <a:gd name="connsiteY8" fmla="*/ 950119 h 1204245"/>
                <a:gd name="connsiteX9" fmla="*/ 272510 w 1126902"/>
                <a:gd name="connsiteY9" fmla="*/ 1129475 h 1204245"/>
                <a:gd name="connsiteX10" fmla="*/ 262700 w 1126902"/>
                <a:gd name="connsiteY10" fmla="*/ 1129856 h 1204245"/>
                <a:gd name="connsiteX11" fmla="*/ 262700 w 1126902"/>
                <a:gd name="connsiteY11" fmla="*/ 1204246 h 1204245"/>
                <a:gd name="connsiteX12" fmla="*/ 578548 w 1126902"/>
                <a:gd name="connsiteY12" fmla="*/ 1196911 h 1204245"/>
                <a:gd name="connsiteX13" fmla="*/ 864203 w 1126902"/>
                <a:gd name="connsiteY13" fmla="*/ 1204246 h 1204245"/>
                <a:gd name="connsiteX14" fmla="*/ 864203 w 1126902"/>
                <a:gd name="connsiteY14" fmla="*/ 1129856 h 1204245"/>
                <a:gd name="connsiteX15" fmla="*/ 854393 w 1126902"/>
                <a:gd name="connsiteY15" fmla="*/ 1129475 h 1204245"/>
                <a:gd name="connsiteX16" fmla="*/ 665702 w 1126902"/>
                <a:gd name="connsiteY16" fmla="*/ 950119 h 1204245"/>
                <a:gd name="connsiteX17" fmla="*/ 665702 w 1126902"/>
                <a:gd name="connsiteY17" fmla="*/ 128873 h 1204245"/>
                <a:gd name="connsiteX18" fmla="*/ 673608 w 1126902"/>
                <a:gd name="connsiteY18" fmla="*/ 108490 h 1204245"/>
                <a:gd name="connsiteX19" fmla="*/ 791718 w 1126902"/>
                <a:gd name="connsiteY19" fmla="*/ 90488 h 1204245"/>
                <a:gd name="connsiteX20" fmla="*/ 815912 w 1126902"/>
                <a:gd name="connsiteY20" fmla="*/ 90773 h 1204245"/>
                <a:gd name="connsiteX21" fmla="*/ 1052513 w 1126902"/>
                <a:gd name="connsiteY21" fmla="*/ 302895 h 1204245"/>
                <a:gd name="connsiteX22" fmla="*/ 1053084 w 1126902"/>
                <a:gd name="connsiteY22" fmla="*/ 312420 h 1204245"/>
                <a:gd name="connsiteX23" fmla="*/ 1126903 w 1126902"/>
                <a:gd name="connsiteY23" fmla="*/ 312420 h 1204245"/>
                <a:gd name="connsiteX24" fmla="*/ 1126903 w 1126902"/>
                <a:gd name="connsiteY24" fmla="*/ 0 h 1204245"/>
                <a:gd name="connsiteX25" fmla="*/ 563404 w 1126902"/>
                <a:gd name="connsiteY25" fmla="*/ 2857 h 1204245"/>
                <a:gd name="connsiteX26" fmla="*/ 0 w 1126902"/>
                <a:gd name="connsiteY26" fmla="*/ 0 h 1204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126902" h="1204245">
                  <a:moveTo>
                    <a:pt x="0" y="0"/>
                  </a:moveTo>
                  <a:lnTo>
                    <a:pt x="0" y="312420"/>
                  </a:lnTo>
                  <a:lnTo>
                    <a:pt x="74295" y="312420"/>
                  </a:lnTo>
                  <a:lnTo>
                    <a:pt x="74581" y="302609"/>
                  </a:lnTo>
                  <a:cubicBezTo>
                    <a:pt x="81344" y="99346"/>
                    <a:pt x="159163" y="90773"/>
                    <a:pt x="334328" y="90773"/>
                  </a:cubicBezTo>
                  <a:cubicBezTo>
                    <a:pt x="340328" y="90773"/>
                    <a:pt x="346424" y="90773"/>
                    <a:pt x="352330" y="90678"/>
                  </a:cubicBezTo>
                  <a:cubicBezTo>
                    <a:pt x="395859" y="90392"/>
                    <a:pt x="437007" y="90106"/>
                    <a:pt x="453200" y="106204"/>
                  </a:cubicBezTo>
                  <a:cubicBezTo>
                    <a:pt x="458629" y="111538"/>
                    <a:pt x="461201" y="118967"/>
                    <a:pt x="461201" y="128873"/>
                  </a:cubicBezTo>
                  <a:lnTo>
                    <a:pt x="461201" y="950119"/>
                  </a:lnTo>
                  <a:cubicBezTo>
                    <a:pt x="461201" y="1072039"/>
                    <a:pt x="444151" y="1122426"/>
                    <a:pt x="272510" y="1129475"/>
                  </a:cubicBezTo>
                  <a:lnTo>
                    <a:pt x="262700" y="1129856"/>
                  </a:lnTo>
                  <a:lnTo>
                    <a:pt x="262700" y="1204246"/>
                  </a:lnTo>
                  <a:cubicBezTo>
                    <a:pt x="262700" y="1204246"/>
                    <a:pt x="462725" y="1196911"/>
                    <a:pt x="578548" y="1196911"/>
                  </a:cubicBezTo>
                  <a:cubicBezTo>
                    <a:pt x="666941" y="1196911"/>
                    <a:pt x="864203" y="1204246"/>
                    <a:pt x="864203" y="1204246"/>
                  </a:cubicBezTo>
                  <a:lnTo>
                    <a:pt x="864203" y="1129856"/>
                  </a:lnTo>
                  <a:lnTo>
                    <a:pt x="854393" y="1129475"/>
                  </a:lnTo>
                  <a:cubicBezTo>
                    <a:pt x="682752" y="1122426"/>
                    <a:pt x="665702" y="1072039"/>
                    <a:pt x="665702" y="950119"/>
                  </a:cubicBezTo>
                  <a:lnTo>
                    <a:pt x="665702" y="128873"/>
                  </a:lnTo>
                  <a:cubicBezTo>
                    <a:pt x="665702" y="120396"/>
                    <a:pt x="668369" y="113729"/>
                    <a:pt x="673608" y="108490"/>
                  </a:cubicBezTo>
                  <a:cubicBezTo>
                    <a:pt x="693420" y="89059"/>
                    <a:pt x="747903" y="89821"/>
                    <a:pt x="791718" y="90488"/>
                  </a:cubicBezTo>
                  <a:cubicBezTo>
                    <a:pt x="800005" y="90583"/>
                    <a:pt x="808196" y="90773"/>
                    <a:pt x="815912" y="90773"/>
                  </a:cubicBezTo>
                  <a:cubicBezTo>
                    <a:pt x="987267" y="90773"/>
                    <a:pt x="1042511" y="140303"/>
                    <a:pt x="1052513" y="302895"/>
                  </a:cubicBezTo>
                  <a:lnTo>
                    <a:pt x="1053084" y="312420"/>
                  </a:lnTo>
                  <a:lnTo>
                    <a:pt x="1126903" y="312420"/>
                  </a:lnTo>
                  <a:lnTo>
                    <a:pt x="1126903" y="0"/>
                  </a:lnTo>
                  <a:cubicBezTo>
                    <a:pt x="1126903" y="0"/>
                    <a:pt x="694468" y="2857"/>
                    <a:pt x="563404" y="2857"/>
                  </a:cubicBezTo>
                  <a:cubicBezTo>
                    <a:pt x="432340" y="2857"/>
                    <a:pt x="0" y="0"/>
                    <a:pt x="0" y="0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3A7259A2-2A9C-20F6-58F1-40461190A9F0}"/>
                </a:ext>
              </a:extLst>
            </p:cNvPr>
            <p:cNvSpPr/>
            <p:nvPr/>
          </p:nvSpPr>
          <p:spPr>
            <a:xfrm>
              <a:off x="2728880" y="3418045"/>
              <a:ext cx="1195101" cy="1204626"/>
            </a:xfrm>
            <a:custGeom>
              <a:avLst/>
              <a:gdLst>
                <a:gd name="connsiteX0" fmla="*/ 372618 w 1195101"/>
                <a:gd name="connsiteY0" fmla="*/ 571786 h 1204626"/>
                <a:gd name="connsiteX1" fmla="*/ 372523 w 1195101"/>
                <a:gd name="connsiteY1" fmla="*/ 134303 h 1204626"/>
                <a:gd name="connsiteX2" fmla="*/ 386239 w 1195101"/>
                <a:gd name="connsiteY2" fmla="*/ 86487 h 1204626"/>
                <a:gd name="connsiteX3" fmla="*/ 498348 w 1195101"/>
                <a:gd name="connsiteY3" fmla="*/ 85630 h 1204626"/>
                <a:gd name="connsiteX4" fmla="*/ 738473 w 1195101"/>
                <a:gd name="connsiteY4" fmla="*/ 330518 h 1204626"/>
                <a:gd name="connsiteX5" fmla="*/ 640747 w 1195101"/>
                <a:gd name="connsiteY5" fmla="*/ 541687 h 1204626"/>
                <a:gd name="connsiteX6" fmla="*/ 372618 w 1195101"/>
                <a:gd name="connsiteY6" fmla="*/ 571786 h 1204626"/>
                <a:gd name="connsiteX7" fmla="*/ 1186529 w 1195101"/>
                <a:gd name="connsiteY7" fmla="*/ 1129760 h 1204626"/>
                <a:gd name="connsiteX8" fmla="*/ 1017461 w 1195101"/>
                <a:gd name="connsiteY8" fmla="*/ 1040702 h 1204626"/>
                <a:gd name="connsiteX9" fmla="*/ 661797 w 1195101"/>
                <a:gd name="connsiteY9" fmla="*/ 632460 h 1204626"/>
                <a:gd name="connsiteX10" fmla="*/ 964597 w 1195101"/>
                <a:gd name="connsiteY10" fmla="*/ 305371 h 1204626"/>
                <a:gd name="connsiteX11" fmla="*/ 831056 w 1195101"/>
                <a:gd name="connsiteY11" fmla="*/ 55816 h 1204626"/>
                <a:gd name="connsiteX12" fmla="*/ 544639 w 1195101"/>
                <a:gd name="connsiteY12" fmla="*/ 190 h 1204626"/>
                <a:gd name="connsiteX13" fmla="*/ 317468 w 1195101"/>
                <a:gd name="connsiteY13" fmla="*/ 4191 h 1204626"/>
                <a:gd name="connsiteX14" fmla="*/ 191 w 1195101"/>
                <a:gd name="connsiteY14" fmla="*/ 0 h 1204626"/>
                <a:gd name="connsiteX15" fmla="*/ 191 w 1195101"/>
                <a:gd name="connsiteY15" fmla="*/ 74866 h 1204626"/>
                <a:gd name="connsiteX16" fmla="*/ 15050 w 1195101"/>
                <a:gd name="connsiteY16" fmla="*/ 74866 h 1204626"/>
                <a:gd name="connsiteX17" fmla="*/ 152781 w 1195101"/>
                <a:gd name="connsiteY17" fmla="*/ 128683 h 1204626"/>
                <a:gd name="connsiteX18" fmla="*/ 168307 w 1195101"/>
                <a:gd name="connsiteY18" fmla="*/ 350139 h 1204626"/>
                <a:gd name="connsiteX19" fmla="*/ 168307 w 1195101"/>
                <a:gd name="connsiteY19" fmla="*/ 841248 h 1204626"/>
                <a:gd name="connsiteX20" fmla="*/ 161068 w 1195101"/>
                <a:gd name="connsiteY20" fmla="*/ 1034129 h 1204626"/>
                <a:gd name="connsiteX21" fmla="*/ 152686 w 1195101"/>
                <a:gd name="connsiteY21" fmla="*/ 1075944 h 1204626"/>
                <a:gd name="connsiteX22" fmla="*/ 10382 w 1195101"/>
                <a:gd name="connsiteY22" fmla="*/ 1129665 h 1204626"/>
                <a:gd name="connsiteX23" fmla="*/ 0 w 1195101"/>
                <a:gd name="connsiteY23" fmla="*/ 1129665 h 1204626"/>
                <a:gd name="connsiteX24" fmla="*/ 0 w 1195101"/>
                <a:gd name="connsiteY24" fmla="*/ 1204532 h 1204626"/>
                <a:gd name="connsiteX25" fmla="*/ 278225 w 1195101"/>
                <a:gd name="connsiteY25" fmla="*/ 1197102 h 1204626"/>
                <a:gd name="connsiteX26" fmla="*/ 540734 w 1195101"/>
                <a:gd name="connsiteY26" fmla="*/ 1204532 h 1204626"/>
                <a:gd name="connsiteX27" fmla="*/ 540734 w 1195101"/>
                <a:gd name="connsiteY27" fmla="*/ 1129665 h 1204626"/>
                <a:gd name="connsiteX28" fmla="*/ 525971 w 1195101"/>
                <a:gd name="connsiteY28" fmla="*/ 1129665 h 1204626"/>
                <a:gd name="connsiteX29" fmla="*/ 388239 w 1195101"/>
                <a:gd name="connsiteY29" fmla="*/ 1075754 h 1204626"/>
                <a:gd name="connsiteX30" fmla="*/ 379857 w 1195101"/>
                <a:gd name="connsiteY30" fmla="*/ 1034034 h 1204626"/>
                <a:gd name="connsiteX31" fmla="*/ 372618 w 1195101"/>
                <a:gd name="connsiteY31" fmla="*/ 854297 h 1204626"/>
                <a:gd name="connsiteX32" fmla="*/ 372618 w 1195101"/>
                <a:gd name="connsiteY32" fmla="*/ 653510 h 1204626"/>
                <a:gd name="connsiteX33" fmla="*/ 479107 w 1195101"/>
                <a:gd name="connsiteY33" fmla="*/ 702469 h 1204626"/>
                <a:gd name="connsiteX34" fmla="*/ 501110 w 1195101"/>
                <a:gd name="connsiteY34" fmla="*/ 728472 h 1204626"/>
                <a:gd name="connsiteX35" fmla="*/ 797909 w 1195101"/>
                <a:gd name="connsiteY35" fmla="*/ 1096804 h 1204626"/>
                <a:gd name="connsiteX36" fmla="*/ 885158 w 1195101"/>
                <a:gd name="connsiteY36" fmla="*/ 1204532 h 1204626"/>
                <a:gd name="connsiteX37" fmla="*/ 1027366 w 1195101"/>
                <a:gd name="connsiteY37" fmla="*/ 1200436 h 1204626"/>
                <a:gd name="connsiteX38" fmla="*/ 1195102 w 1195101"/>
                <a:gd name="connsiteY38" fmla="*/ 1204627 h 1204626"/>
                <a:gd name="connsiteX39" fmla="*/ 1195102 w 1195101"/>
                <a:gd name="connsiteY39" fmla="*/ 1131094 h 1204626"/>
                <a:gd name="connsiteX40" fmla="*/ 1186529 w 1195101"/>
                <a:gd name="connsiteY40" fmla="*/ 1129760 h 1204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195101" h="1204626">
                  <a:moveTo>
                    <a:pt x="372618" y="571786"/>
                  </a:moveTo>
                  <a:cubicBezTo>
                    <a:pt x="372618" y="571786"/>
                    <a:pt x="372618" y="136874"/>
                    <a:pt x="372523" y="134303"/>
                  </a:cubicBezTo>
                  <a:cubicBezTo>
                    <a:pt x="372237" y="116967"/>
                    <a:pt x="371761" y="93250"/>
                    <a:pt x="386239" y="86487"/>
                  </a:cubicBezTo>
                  <a:cubicBezTo>
                    <a:pt x="396240" y="82105"/>
                    <a:pt x="493014" y="85630"/>
                    <a:pt x="498348" y="85630"/>
                  </a:cubicBezTo>
                  <a:cubicBezTo>
                    <a:pt x="650938" y="85630"/>
                    <a:pt x="738473" y="174974"/>
                    <a:pt x="738473" y="330518"/>
                  </a:cubicBezTo>
                  <a:cubicBezTo>
                    <a:pt x="738473" y="443960"/>
                    <a:pt x="708374" y="509016"/>
                    <a:pt x="640747" y="541687"/>
                  </a:cubicBezTo>
                  <a:cubicBezTo>
                    <a:pt x="577691" y="571976"/>
                    <a:pt x="372618" y="571786"/>
                    <a:pt x="372618" y="571786"/>
                  </a:cubicBezTo>
                  <a:moveTo>
                    <a:pt x="1186529" y="1129760"/>
                  </a:moveTo>
                  <a:cubicBezTo>
                    <a:pt x="1100138" y="1116235"/>
                    <a:pt x="1074134" y="1106424"/>
                    <a:pt x="1017461" y="1040702"/>
                  </a:cubicBezTo>
                  <a:lnTo>
                    <a:pt x="661797" y="632460"/>
                  </a:lnTo>
                  <a:cubicBezTo>
                    <a:pt x="849059" y="608076"/>
                    <a:pt x="964597" y="484251"/>
                    <a:pt x="964597" y="305371"/>
                  </a:cubicBezTo>
                  <a:cubicBezTo>
                    <a:pt x="964597" y="188976"/>
                    <a:pt x="919544" y="105061"/>
                    <a:pt x="831056" y="55816"/>
                  </a:cubicBezTo>
                  <a:cubicBezTo>
                    <a:pt x="763619" y="18383"/>
                    <a:pt x="670084" y="190"/>
                    <a:pt x="544639" y="190"/>
                  </a:cubicBezTo>
                  <a:cubicBezTo>
                    <a:pt x="507206" y="1143"/>
                    <a:pt x="416909" y="4191"/>
                    <a:pt x="317468" y="4191"/>
                  </a:cubicBezTo>
                  <a:cubicBezTo>
                    <a:pt x="214313" y="4191"/>
                    <a:pt x="191" y="0"/>
                    <a:pt x="191" y="0"/>
                  </a:cubicBezTo>
                  <a:lnTo>
                    <a:pt x="191" y="74866"/>
                  </a:lnTo>
                  <a:lnTo>
                    <a:pt x="15050" y="74866"/>
                  </a:lnTo>
                  <a:cubicBezTo>
                    <a:pt x="71818" y="74486"/>
                    <a:pt x="135731" y="74771"/>
                    <a:pt x="152781" y="128683"/>
                  </a:cubicBezTo>
                  <a:cubicBezTo>
                    <a:pt x="168307" y="175355"/>
                    <a:pt x="168307" y="306896"/>
                    <a:pt x="168307" y="350139"/>
                  </a:cubicBezTo>
                  <a:lnTo>
                    <a:pt x="168307" y="841248"/>
                  </a:lnTo>
                  <a:cubicBezTo>
                    <a:pt x="168307" y="895445"/>
                    <a:pt x="168307" y="977837"/>
                    <a:pt x="161068" y="1034129"/>
                  </a:cubicBezTo>
                  <a:cubicBezTo>
                    <a:pt x="158972" y="1050798"/>
                    <a:pt x="156210" y="1065276"/>
                    <a:pt x="152686" y="1075944"/>
                  </a:cubicBezTo>
                  <a:cubicBezTo>
                    <a:pt x="135350" y="1129665"/>
                    <a:pt x="66104" y="1129665"/>
                    <a:pt x="10382" y="1129665"/>
                  </a:cubicBezTo>
                  <a:lnTo>
                    <a:pt x="0" y="1129665"/>
                  </a:lnTo>
                  <a:lnTo>
                    <a:pt x="0" y="1204532"/>
                  </a:lnTo>
                  <a:cubicBezTo>
                    <a:pt x="0" y="1204532"/>
                    <a:pt x="166783" y="1197102"/>
                    <a:pt x="278225" y="1197102"/>
                  </a:cubicBezTo>
                  <a:cubicBezTo>
                    <a:pt x="374047" y="1197102"/>
                    <a:pt x="540734" y="1204246"/>
                    <a:pt x="540734" y="1204532"/>
                  </a:cubicBezTo>
                  <a:lnTo>
                    <a:pt x="540734" y="1129665"/>
                  </a:lnTo>
                  <a:lnTo>
                    <a:pt x="525971" y="1129665"/>
                  </a:lnTo>
                  <a:cubicBezTo>
                    <a:pt x="470059" y="1129951"/>
                    <a:pt x="406813" y="1129760"/>
                    <a:pt x="388239" y="1075754"/>
                  </a:cubicBezTo>
                  <a:cubicBezTo>
                    <a:pt x="384620" y="1065086"/>
                    <a:pt x="381953" y="1050607"/>
                    <a:pt x="379857" y="1034034"/>
                  </a:cubicBezTo>
                  <a:cubicBezTo>
                    <a:pt x="372618" y="978122"/>
                    <a:pt x="372618" y="898017"/>
                    <a:pt x="372618" y="854297"/>
                  </a:cubicBezTo>
                  <a:lnTo>
                    <a:pt x="372618" y="653510"/>
                  </a:lnTo>
                  <a:cubicBezTo>
                    <a:pt x="439198" y="654082"/>
                    <a:pt x="444913" y="661035"/>
                    <a:pt x="479107" y="702469"/>
                  </a:cubicBezTo>
                  <a:cubicBezTo>
                    <a:pt x="485489" y="710089"/>
                    <a:pt x="492728" y="718756"/>
                    <a:pt x="501110" y="728472"/>
                  </a:cubicBezTo>
                  <a:lnTo>
                    <a:pt x="797909" y="1096804"/>
                  </a:lnTo>
                  <a:lnTo>
                    <a:pt x="885158" y="1204532"/>
                  </a:lnTo>
                  <a:cubicBezTo>
                    <a:pt x="885158" y="1204532"/>
                    <a:pt x="980885" y="1200436"/>
                    <a:pt x="1027366" y="1200436"/>
                  </a:cubicBezTo>
                  <a:cubicBezTo>
                    <a:pt x="1094994" y="1200436"/>
                    <a:pt x="1195102" y="1204627"/>
                    <a:pt x="1195102" y="1204627"/>
                  </a:cubicBezTo>
                  <a:lnTo>
                    <a:pt x="1195102" y="1131094"/>
                  </a:lnTo>
                  <a:lnTo>
                    <a:pt x="1186529" y="112976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145816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342900" y="0"/>
            <a:ext cx="2994660" cy="4572000"/>
          </a:xfrm>
          <a:custGeom>
            <a:avLst/>
            <a:gdLst/>
            <a:ahLst/>
            <a:cxnLst/>
            <a:rect l="l" t="t" r="r" b="b"/>
            <a:pathLst>
              <a:path w="2994660" h="4572000">
                <a:moveTo>
                  <a:pt x="2994660" y="0"/>
                </a:moveTo>
                <a:lnTo>
                  <a:pt x="0" y="0"/>
                </a:lnTo>
                <a:lnTo>
                  <a:pt x="0" y="4572000"/>
                </a:lnTo>
                <a:lnTo>
                  <a:pt x="2994660" y="4572000"/>
                </a:lnTo>
                <a:lnTo>
                  <a:pt x="2994660" y="0"/>
                </a:lnTo>
                <a:close/>
              </a:path>
            </a:pathLst>
          </a:custGeom>
          <a:solidFill>
            <a:srgbClr val="F8690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720472" y="570608"/>
            <a:ext cx="2383155" cy="878840"/>
          </a:xfrm>
          <a:prstGeom prst="rect">
            <a:avLst/>
          </a:prstGeom>
        </p:spPr>
        <p:txBody>
          <a:bodyPr vert="horz" wrap="square" lIns="0" tIns="66040" rIns="0" bIns="0" rtlCol="0">
            <a:spAutoFit/>
          </a:bodyPr>
          <a:lstStyle/>
          <a:p>
            <a:pPr marL="12700" marR="5080" indent="3175">
              <a:lnSpc>
                <a:spcPts val="2100"/>
              </a:lnSpc>
              <a:spcBef>
                <a:spcPts val="520"/>
              </a:spcBef>
            </a:pPr>
            <a:r>
              <a:rPr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Headline goes </a:t>
            </a:r>
            <a:r>
              <a:rPr spc="-2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here. </a:t>
            </a:r>
            <a:r>
              <a:rPr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</a:t>
            </a:r>
            <a:r>
              <a:rPr spc="-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spc="-1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spc="-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lines.</a:t>
            </a:r>
            <a:r>
              <a:rPr spc="-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pc="-2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</a:t>
            </a:r>
            <a:r>
              <a:rPr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ipsum </a:t>
            </a:r>
            <a:r>
              <a:rPr spc="-2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Iles</a:t>
            </a:r>
          </a:p>
        </p:txBody>
      </p:sp>
      <p:grpSp>
        <p:nvGrpSpPr>
          <p:cNvPr id="12" name="object 12"/>
          <p:cNvGrpSpPr/>
          <p:nvPr/>
        </p:nvGrpSpPr>
        <p:grpSpPr>
          <a:xfrm>
            <a:off x="0" y="0"/>
            <a:ext cx="1445260" cy="4229100"/>
            <a:chOff x="0" y="0"/>
            <a:chExt cx="1445260" cy="4229100"/>
          </a:xfrm>
        </p:grpSpPr>
        <p:sp>
          <p:nvSpPr>
            <p:cNvPr id="13" name="object 13"/>
            <p:cNvSpPr/>
            <p:nvPr/>
          </p:nvSpPr>
          <p:spPr>
            <a:xfrm>
              <a:off x="766572" y="3609340"/>
              <a:ext cx="619760" cy="619760"/>
            </a:xfrm>
            <a:custGeom>
              <a:avLst/>
              <a:gdLst/>
              <a:ahLst/>
              <a:cxnLst/>
              <a:rect l="l" t="t" r="r" b="b"/>
              <a:pathLst>
                <a:path w="619760" h="619760">
                  <a:moveTo>
                    <a:pt x="619760" y="0"/>
                  </a:moveTo>
                  <a:lnTo>
                    <a:pt x="0" y="0"/>
                  </a:lnTo>
                  <a:lnTo>
                    <a:pt x="0" y="619760"/>
                  </a:lnTo>
                  <a:lnTo>
                    <a:pt x="619760" y="619760"/>
                  </a:lnTo>
                  <a:lnTo>
                    <a:pt x="61976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0" y="0"/>
              <a:ext cx="1445260" cy="1371600"/>
            </a:xfrm>
            <a:custGeom>
              <a:avLst/>
              <a:gdLst/>
              <a:ahLst/>
              <a:cxnLst/>
              <a:rect l="l" t="t" r="r" b="b"/>
              <a:pathLst>
                <a:path w="1445260" h="1371600">
                  <a:moveTo>
                    <a:pt x="910704" y="0"/>
                  </a:moveTo>
                  <a:lnTo>
                    <a:pt x="0" y="0"/>
                  </a:lnTo>
                  <a:lnTo>
                    <a:pt x="0" y="774573"/>
                  </a:lnTo>
                  <a:lnTo>
                    <a:pt x="610387" y="1371600"/>
                  </a:lnTo>
                  <a:lnTo>
                    <a:pt x="610387" y="532942"/>
                  </a:lnTo>
                  <a:lnTo>
                    <a:pt x="1445260" y="532942"/>
                  </a:lnTo>
                  <a:lnTo>
                    <a:pt x="910704" y="0"/>
                  </a:lnTo>
                  <a:close/>
                </a:path>
              </a:pathLst>
            </a:custGeom>
            <a:solidFill>
              <a:srgbClr val="01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15"/>
          <p:cNvSpPr txBox="1"/>
          <p:nvPr/>
        </p:nvSpPr>
        <p:spPr>
          <a:xfrm>
            <a:off x="1500632" y="3771900"/>
            <a:ext cx="1541145" cy="471091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 marR="5080" algn="l">
              <a:lnSpc>
                <a:spcPct val="106300"/>
              </a:lnSpc>
              <a:spcBef>
                <a:spcPts val="125"/>
              </a:spcBef>
            </a:pPr>
            <a:r>
              <a:rPr sz="10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CTA: Come experience the</a:t>
            </a:r>
            <a:r>
              <a:rPr lang="en-US" sz="10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amazing with us. </a:t>
            </a:r>
            <a:r>
              <a:rPr sz="8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rit.edu/urlgoeshere</a:t>
            </a:r>
            <a:endParaRPr sz="8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754887" y="1609972"/>
            <a:ext cx="2354580" cy="12528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4999"/>
              </a:lnSpc>
              <a:spcBef>
                <a:spcPts val="100"/>
              </a:spcBef>
            </a:pPr>
            <a:r>
              <a:rPr sz="1000" dirty="0">
                <a:solidFill>
                  <a:srgbClr val="FFFFFF"/>
                </a:solidFill>
                <a:latin typeface="Arial"/>
                <a:cs typeface="Arial"/>
              </a:rPr>
              <a:t>This</a:t>
            </a:r>
            <a:r>
              <a:rPr sz="1000" spc="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sz="1000" spc="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FFFFFF"/>
                </a:solidFill>
                <a:latin typeface="Arial"/>
                <a:cs typeface="Arial"/>
              </a:rPr>
              <a:t>your</a:t>
            </a:r>
            <a:r>
              <a:rPr sz="1000" spc="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FFFFFF"/>
                </a:solidFill>
                <a:latin typeface="Arial"/>
                <a:cs typeface="Arial"/>
              </a:rPr>
              <a:t>copy.</a:t>
            </a:r>
            <a:r>
              <a:rPr sz="1000" spc="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FFFFFF"/>
                </a:solidFill>
                <a:latin typeface="Arial"/>
                <a:cs typeface="Arial"/>
              </a:rPr>
              <a:t>Qui</a:t>
            </a:r>
            <a:r>
              <a:rPr sz="1000" spc="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FFFFFF"/>
                </a:solidFill>
                <a:latin typeface="Arial"/>
                <a:cs typeface="Arial"/>
              </a:rPr>
              <a:t>dolendus</a:t>
            </a:r>
            <a:r>
              <a:rPr sz="1000" spc="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FFFFFF"/>
                </a:solidFill>
                <a:latin typeface="Arial"/>
                <a:cs typeface="Arial"/>
              </a:rPr>
              <a:t>autent </a:t>
            </a:r>
            <a:r>
              <a:rPr sz="1000" dirty="0">
                <a:solidFill>
                  <a:srgbClr val="FFFFFF"/>
                </a:solidFill>
                <a:latin typeface="Arial"/>
                <a:cs typeface="Arial"/>
              </a:rPr>
              <a:t>laut</a:t>
            </a:r>
            <a:r>
              <a:rPr sz="1000" spc="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FFFFFF"/>
                </a:solidFill>
                <a:latin typeface="Arial"/>
                <a:cs typeface="Arial"/>
              </a:rPr>
              <a:t>rem</a:t>
            </a:r>
            <a:r>
              <a:rPr sz="1000" spc="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FFFFFF"/>
                </a:solidFill>
                <a:latin typeface="Arial"/>
                <a:cs typeface="Arial"/>
              </a:rPr>
              <a:t>debist</a:t>
            </a:r>
            <a:r>
              <a:rPr sz="1000" spc="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FFFFFF"/>
                </a:solidFill>
                <a:latin typeface="Arial"/>
                <a:cs typeface="Arial"/>
              </a:rPr>
              <a:t>unt</a:t>
            </a:r>
            <a:r>
              <a:rPr sz="1000" spc="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FFFFFF"/>
                </a:solidFill>
                <a:latin typeface="Arial"/>
                <a:cs typeface="Arial"/>
              </a:rPr>
              <a:t>arum</a:t>
            </a:r>
            <a:r>
              <a:rPr sz="1000" spc="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FFFFFF"/>
                </a:solidFill>
                <a:latin typeface="Arial"/>
                <a:cs typeface="Arial"/>
              </a:rPr>
              <a:t>et</a:t>
            </a:r>
            <a:r>
              <a:rPr sz="1000" spc="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FFFFFF"/>
                </a:solidFill>
                <a:latin typeface="Arial"/>
                <a:cs typeface="Arial"/>
              </a:rPr>
              <a:t>et</a:t>
            </a:r>
            <a:r>
              <a:rPr sz="1000" spc="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FFFFFF"/>
                </a:solidFill>
                <a:latin typeface="Arial"/>
                <a:cs typeface="Arial"/>
              </a:rPr>
              <a:t>doluptia </a:t>
            </a:r>
            <a:r>
              <a:rPr sz="1000" dirty="0">
                <a:solidFill>
                  <a:srgbClr val="FFFFFF"/>
                </a:solidFill>
                <a:latin typeface="Arial"/>
                <a:cs typeface="Arial"/>
              </a:rPr>
              <a:t>qui</a:t>
            </a:r>
            <a:r>
              <a:rPr sz="1000" spc="1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FFFFFF"/>
                </a:solidFill>
                <a:latin typeface="Arial"/>
                <a:cs typeface="Arial"/>
              </a:rPr>
              <a:t>volorehent</a:t>
            </a:r>
            <a:r>
              <a:rPr sz="1000" spc="1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FFFFFF"/>
                </a:solidFill>
                <a:latin typeface="Arial"/>
                <a:cs typeface="Arial"/>
              </a:rPr>
              <a:t>haribusda</a:t>
            </a:r>
            <a:r>
              <a:rPr sz="1000" spc="1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FFFFFF"/>
                </a:solidFill>
                <a:latin typeface="Arial"/>
                <a:cs typeface="Arial"/>
              </a:rPr>
              <a:t>voluptas</a:t>
            </a:r>
            <a:r>
              <a:rPr sz="1000" spc="1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spc="-20" dirty="0">
                <a:solidFill>
                  <a:srgbClr val="FFFFFF"/>
                </a:solidFill>
                <a:latin typeface="Arial"/>
                <a:cs typeface="Arial"/>
              </a:rPr>
              <a:t>atum </a:t>
            </a:r>
            <a:r>
              <a:rPr sz="1000" dirty="0">
                <a:solidFill>
                  <a:srgbClr val="FFFFFF"/>
                </a:solidFill>
                <a:latin typeface="Arial"/>
                <a:cs typeface="Arial"/>
              </a:rPr>
              <a:t>ullit</a:t>
            </a:r>
            <a:r>
              <a:rPr sz="1000" spc="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FFFFFF"/>
                </a:solidFill>
                <a:latin typeface="Arial"/>
                <a:cs typeface="Arial"/>
              </a:rPr>
              <a:t>vel</a:t>
            </a:r>
            <a:r>
              <a:rPr sz="1000" spc="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FFFFFF"/>
                </a:solidFill>
                <a:latin typeface="Arial"/>
                <a:cs typeface="Arial"/>
              </a:rPr>
              <a:t>endam,</a:t>
            </a:r>
            <a:r>
              <a:rPr sz="1000" spc="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FFFFFF"/>
                </a:solidFill>
                <a:latin typeface="Arial"/>
                <a:cs typeface="Arial"/>
              </a:rPr>
              <a:t>con</a:t>
            </a:r>
            <a:r>
              <a:rPr sz="1000" spc="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FFFFFF"/>
                </a:solidFill>
                <a:latin typeface="Arial"/>
                <a:cs typeface="Arial"/>
              </a:rPr>
              <a:t>porrum</a:t>
            </a:r>
            <a:r>
              <a:rPr sz="1000" spc="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FFFFFF"/>
                </a:solidFill>
                <a:latin typeface="Arial"/>
                <a:cs typeface="Arial"/>
              </a:rPr>
              <a:t>eicipsamus </a:t>
            </a:r>
            <a:r>
              <a:rPr sz="1000" dirty="0">
                <a:solidFill>
                  <a:srgbClr val="FFFFFF"/>
                </a:solidFill>
                <a:latin typeface="Arial"/>
                <a:cs typeface="Arial"/>
              </a:rPr>
              <a:t>ad</a:t>
            </a:r>
            <a:r>
              <a:rPr sz="1000" spc="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FFFFFF"/>
                </a:solidFill>
                <a:latin typeface="Arial"/>
                <a:cs typeface="Arial"/>
              </a:rPr>
              <a:t>ex</a:t>
            </a:r>
            <a:r>
              <a:rPr sz="1000" spc="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FFFFFF"/>
                </a:solidFill>
                <a:latin typeface="Arial"/>
                <a:cs typeface="Arial"/>
              </a:rPr>
              <a:t>et</a:t>
            </a:r>
            <a:r>
              <a:rPr sz="1000" spc="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FFFFFF"/>
                </a:solidFill>
                <a:latin typeface="Arial"/>
                <a:cs typeface="Arial"/>
              </a:rPr>
              <a:t>essitiatem</a:t>
            </a:r>
            <a:r>
              <a:rPr sz="1000" spc="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FFFFFF"/>
                </a:solidFill>
                <a:latin typeface="Arial"/>
                <a:cs typeface="Arial"/>
              </a:rPr>
              <a:t>Qui</a:t>
            </a:r>
            <a:r>
              <a:rPr sz="1000" spc="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FFFFFF"/>
                </a:solidFill>
                <a:latin typeface="Arial"/>
                <a:cs typeface="Arial"/>
              </a:rPr>
              <a:t>dolendus</a:t>
            </a:r>
            <a:r>
              <a:rPr sz="1000" spc="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FFFFFF"/>
                </a:solidFill>
                <a:latin typeface="Arial"/>
                <a:cs typeface="Arial"/>
              </a:rPr>
              <a:t>autent </a:t>
            </a:r>
            <a:r>
              <a:rPr sz="1000" dirty="0">
                <a:solidFill>
                  <a:srgbClr val="FFFFFF"/>
                </a:solidFill>
                <a:latin typeface="Arial"/>
                <a:cs typeface="Arial"/>
              </a:rPr>
              <a:t>laut</a:t>
            </a:r>
            <a:r>
              <a:rPr sz="1000" spc="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FFFFFF"/>
                </a:solidFill>
                <a:latin typeface="Arial"/>
                <a:cs typeface="Arial"/>
              </a:rPr>
              <a:t>rem</a:t>
            </a:r>
            <a:r>
              <a:rPr sz="1000" spc="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FFFFFF"/>
                </a:solidFill>
                <a:latin typeface="Arial"/>
                <a:cs typeface="Arial"/>
              </a:rPr>
              <a:t>debist</a:t>
            </a:r>
            <a:r>
              <a:rPr sz="1000" spc="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FFFFFF"/>
                </a:solidFill>
                <a:latin typeface="Arial"/>
                <a:cs typeface="Arial"/>
              </a:rPr>
              <a:t>unt</a:t>
            </a:r>
            <a:r>
              <a:rPr sz="1000" spc="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FFFFFF"/>
                </a:solidFill>
                <a:latin typeface="Arial"/>
                <a:cs typeface="Arial"/>
              </a:rPr>
              <a:t>arum</a:t>
            </a:r>
            <a:r>
              <a:rPr sz="1000" spc="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FFFFFF"/>
                </a:solidFill>
                <a:latin typeface="Arial"/>
                <a:cs typeface="Arial"/>
              </a:rPr>
              <a:t>et</a:t>
            </a:r>
            <a:r>
              <a:rPr sz="1000" spc="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FFFFFF"/>
                </a:solidFill>
                <a:latin typeface="Arial"/>
                <a:cs typeface="Arial"/>
              </a:rPr>
              <a:t>et</a:t>
            </a:r>
            <a:r>
              <a:rPr sz="1000" spc="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FFFFFF"/>
                </a:solidFill>
                <a:latin typeface="Arial"/>
                <a:cs typeface="Arial"/>
              </a:rPr>
              <a:t>doluptia </a:t>
            </a:r>
            <a:r>
              <a:rPr sz="1000" dirty="0">
                <a:solidFill>
                  <a:srgbClr val="FFFFFF"/>
                </a:solidFill>
                <a:latin typeface="Arial"/>
                <a:cs typeface="Arial"/>
              </a:rPr>
              <a:t>qui</a:t>
            </a:r>
            <a:r>
              <a:rPr sz="1000" spc="1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FFFFFF"/>
                </a:solidFill>
                <a:latin typeface="Arial"/>
                <a:cs typeface="Arial"/>
              </a:rPr>
              <a:t>volorehent</a:t>
            </a:r>
            <a:r>
              <a:rPr sz="1000" spc="1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FFFFFF"/>
                </a:solidFill>
                <a:latin typeface="Arial"/>
                <a:cs typeface="Arial"/>
              </a:rPr>
              <a:t>haribusda.</a:t>
            </a:r>
            <a:endParaRPr sz="1000" dirty="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750823" y="3043251"/>
            <a:ext cx="212915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000" b="1" dirty="0">
                <a:solidFill>
                  <a:srgbClr val="FFFFFF"/>
                </a:solidFill>
                <a:latin typeface="Arial"/>
                <a:cs typeface="Arial"/>
              </a:rPr>
              <a:t>Event name/Additional </a:t>
            </a:r>
            <a:r>
              <a:rPr sz="1000" b="1" spc="-10" dirty="0">
                <a:solidFill>
                  <a:srgbClr val="FFFFFF"/>
                </a:solidFill>
                <a:latin typeface="Arial"/>
                <a:cs typeface="Arial"/>
              </a:rPr>
              <a:t>information Xxxday,</a:t>
            </a:r>
            <a:r>
              <a:rPr sz="1000" b="1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FFFFFF"/>
                </a:solidFill>
                <a:latin typeface="Arial"/>
                <a:cs typeface="Arial"/>
              </a:rPr>
              <a:t>Date,</a:t>
            </a:r>
            <a:r>
              <a:rPr sz="1000" b="1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FFFFFF"/>
                </a:solidFill>
                <a:latin typeface="Arial"/>
                <a:cs typeface="Arial"/>
              </a:rPr>
              <a:t>time</a:t>
            </a:r>
            <a:r>
              <a:rPr sz="1000" b="1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FFFFFF"/>
                </a:solidFill>
                <a:latin typeface="Arial"/>
                <a:cs typeface="Arial"/>
              </a:rPr>
              <a:t>p.m.</a:t>
            </a:r>
            <a:r>
              <a:rPr sz="1000" b="1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b="1" spc="-25" dirty="0">
                <a:solidFill>
                  <a:srgbClr val="FFFFFF"/>
                </a:solidFill>
                <a:latin typeface="Arial"/>
                <a:cs typeface="Arial"/>
              </a:rPr>
              <a:t>ET</a:t>
            </a:r>
            <a:endParaRPr sz="1000" dirty="0">
              <a:latin typeface="Arial"/>
              <a:cs typeface="Arial"/>
            </a:endParaRPr>
          </a:p>
        </p:txBody>
      </p:sp>
      <p:grpSp>
        <p:nvGrpSpPr>
          <p:cNvPr id="18" name="object 18"/>
          <p:cNvGrpSpPr/>
          <p:nvPr/>
        </p:nvGrpSpPr>
        <p:grpSpPr>
          <a:xfrm>
            <a:off x="611225" y="2957677"/>
            <a:ext cx="692785" cy="1188085"/>
            <a:chOff x="611225" y="2957677"/>
            <a:chExt cx="692785" cy="1188085"/>
          </a:xfrm>
        </p:grpSpPr>
        <p:sp>
          <p:nvSpPr>
            <p:cNvPr id="19" name="object 19"/>
            <p:cNvSpPr/>
            <p:nvPr/>
          </p:nvSpPr>
          <p:spPr>
            <a:xfrm>
              <a:off x="630275" y="2976727"/>
              <a:ext cx="70485" cy="456565"/>
            </a:xfrm>
            <a:custGeom>
              <a:avLst/>
              <a:gdLst/>
              <a:ahLst/>
              <a:cxnLst/>
              <a:rect l="l" t="t" r="r" b="b"/>
              <a:pathLst>
                <a:path w="70484" h="456564">
                  <a:moveTo>
                    <a:pt x="70256" y="0"/>
                  </a:moveTo>
                  <a:lnTo>
                    <a:pt x="0" y="0"/>
                  </a:lnTo>
                  <a:lnTo>
                    <a:pt x="0" y="456488"/>
                  </a:lnTo>
                  <a:lnTo>
                    <a:pt x="70243" y="456488"/>
                  </a:lnTo>
                </a:path>
              </a:pathLst>
            </a:custGeom>
            <a:ln w="381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849363" y="3693134"/>
              <a:ext cx="454659" cy="452755"/>
            </a:xfrm>
            <a:custGeom>
              <a:avLst/>
              <a:gdLst/>
              <a:ahLst/>
              <a:cxnLst/>
              <a:rect l="l" t="t" r="r" b="b"/>
              <a:pathLst>
                <a:path w="454659" h="452754">
                  <a:moveTo>
                    <a:pt x="454177" y="0"/>
                  </a:moveTo>
                  <a:lnTo>
                    <a:pt x="0" y="0"/>
                  </a:lnTo>
                  <a:lnTo>
                    <a:pt x="0" y="452183"/>
                  </a:lnTo>
                  <a:lnTo>
                    <a:pt x="454177" y="452183"/>
                  </a:lnTo>
                  <a:lnTo>
                    <a:pt x="454177" y="0"/>
                  </a:lnTo>
                  <a:close/>
                </a:path>
              </a:pathLst>
            </a:custGeom>
            <a:solidFill>
              <a:srgbClr val="D1D3D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1" name="object 2">
            <a:extLst>
              <a:ext uri="{FF2B5EF4-FFF2-40B4-BE49-F238E27FC236}">
                <a16:creationId xmlns:a16="http://schemas.microsoft.com/office/drawing/2014/main" id="{FC5569F0-3779-4676-5649-750BB479E015}"/>
              </a:ext>
            </a:extLst>
          </p:cNvPr>
          <p:cNvSpPr txBox="1"/>
          <p:nvPr/>
        </p:nvSpPr>
        <p:spPr>
          <a:xfrm>
            <a:off x="5372100" y="342900"/>
            <a:ext cx="685800" cy="685800"/>
          </a:xfrm>
          <a:prstGeom prst="rect">
            <a:avLst/>
          </a:prstGeom>
          <a:solidFill>
            <a:srgbClr val="D1D3D4"/>
          </a:solidFill>
        </p:spPr>
        <p:txBody>
          <a:bodyPr vert="horz" wrap="square" lIns="0" tIns="0" rIns="0" bIns="0" rtlCol="0">
            <a:noAutofit/>
          </a:bodyPr>
          <a:lstStyle/>
          <a:p>
            <a:pPr>
              <a:lnSpc>
                <a:spcPct val="100000"/>
              </a:lnSpc>
            </a:pPr>
            <a:endParaRPr lang="en-US" sz="85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20"/>
              </a:spcBef>
            </a:pPr>
            <a:endParaRPr lang="en-US" sz="850" dirty="0">
              <a:latin typeface="Times New Roman"/>
              <a:cs typeface="Times New Roman"/>
            </a:endParaRPr>
          </a:p>
          <a:p>
            <a:pPr marL="189230">
              <a:lnSpc>
                <a:spcPct val="100000"/>
              </a:lnSpc>
              <a:spcBef>
                <a:spcPts val="5"/>
              </a:spcBef>
            </a:pPr>
            <a:r>
              <a:rPr lang="en-US" sz="85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Indicia</a:t>
            </a:r>
            <a:endParaRPr lang="en-US" sz="8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object 3">
            <a:extLst>
              <a:ext uri="{FF2B5EF4-FFF2-40B4-BE49-F238E27FC236}">
                <a16:creationId xmlns:a16="http://schemas.microsoft.com/office/drawing/2014/main" id="{1BCA8686-7701-72B3-F133-2EF40B35E1D5}"/>
              </a:ext>
            </a:extLst>
          </p:cNvPr>
          <p:cNvSpPr txBox="1"/>
          <p:nvPr/>
        </p:nvSpPr>
        <p:spPr>
          <a:xfrm>
            <a:off x="3708400" y="609187"/>
            <a:ext cx="1320800" cy="441146"/>
          </a:xfrm>
          <a:prstGeom prst="rect">
            <a:avLst/>
          </a:prstGeom>
        </p:spPr>
        <p:txBody>
          <a:bodyPr vert="horz" wrap="square" lIns="0" tIns="2286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80"/>
              </a:spcBef>
            </a:pPr>
            <a:r>
              <a:rPr sz="8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One</a:t>
            </a:r>
            <a:r>
              <a:rPr sz="850" spc="26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Lomb</a:t>
            </a:r>
            <a:r>
              <a:rPr sz="850" spc="7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Memorial</a:t>
            </a:r>
            <a:r>
              <a:rPr sz="850" spc="7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5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Dr.,</a:t>
            </a:r>
            <a:endParaRPr sz="8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80"/>
              </a:spcBef>
            </a:pPr>
            <a:r>
              <a:rPr sz="8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Rochester,</a:t>
            </a:r>
            <a:r>
              <a:rPr sz="850" spc="6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NY</a:t>
            </a:r>
            <a:r>
              <a:rPr sz="850" spc="6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5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14623</a:t>
            </a:r>
            <a:endParaRPr sz="8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80"/>
              </a:spcBef>
            </a:pPr>
            <a:r>
              <a:rPr sz="850" b="1" spc="-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rit.edu</a:t>
            </a:r>
            <a:endParaRPr sz="8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object 6">
            <a:extLst>
              <a:ext uri="{FF2B5EF4-FFF2-40B4-BE49-F238E27FC236}">
                <a16:creationId xmlns:a16="http://schemas.microsoft.com/office/drawing/2014/main" id="{3A857934-323A-2B28-8BD9-009743A50864}"/>
              </a:ext>
            </a:extLst>
          </p:cNvPr>
          <p:cNvSpPr txBox="1"/>
          <p:nvPr/>
        </p:nvSpPr>
        <p:spPr>
          <a:xfrm>
            <a:off x="3690110" y="2345307"/>
            <a:ext cx="1389890" cy="4539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John </a:t>
            </a:r>
            <a:r>
              <a:rPr sz="9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Smith</a:t>
            </a:r>
            <a:r>
              <a:rPr sz="9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900" spc="500" dirty="0">
              <a:solidFill>
                <a:srgbClr val="231F2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987</a:t>
            </a:r>
            <a:r>
              <a:rPr sz="9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E.</a:t>
            </a:r>
            <a:r>
              <a:rPr sz="9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 </a:t>
            </a:r>
            <a:r>
              <a:rPr sz="9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St.</a:t>
            </a:r>
            <a:r>
              <a:rPr sz="9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900" spc="500" dirty="0">
              <a:solidFill>
                <a:srgbClr val="231F2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9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City,</a:t>
            </a:r>
            <a:r>
              <a:rPr sz="9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12345</a:t>
            </a:r>
            <a:endParaRPr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" name="Graphic 23">
            <a:extLst>
              <a:ext uri="{FF2B5EF4-FFF2-40B4-BE49-F238E27FC236}">
                <a16:creationId xmlns:a16="http://schemas.microsoft.com/office/drawing/2014/main" id="{B200B220-F6BB-963A-3FE2-BE89958DA1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4145"/>
          <a:stretch/>
        </p:blipFill>
        <p:spPr>
          <a:xfrm>
            <a:off x="3702053" y="235889"/>
            <a:ext cx="1631948" cy="395934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g object 16">
            <a:extLst>
              <a:ext uri="{FF2B5EF4-FFF2-40B4-BE49-F238E27FC236}">
                <a16:creationId xmlns:a16="http://schemas.microsoft.com/office/drawing/2014/main" id="{3725ECF1-7E8B-793C-6D7D-CA61B0BC2D8A}"/>
              </a:ext>
            </a:extLst>
          </p:cNvPr>
          <p:cNvSpPr/>
          <p:nvPr/>
        </p:nvSpPr>
        <p:spPr>
          <a:xfrm>
            <a:off x="343209" y="0"/>
            <a:ext cx="6057900" cy="4572000"/>
          </a:xfrm>
          <a:custGeom>
            <a:avLst/>
            <a:gdLst/>
            <a:ahLst/>
            <a:cxnLst/>
            <a:rect l="l" t="t" r="r" b="b"/>
            <a:pathLst>
              <a:path w="6057900" h="4572000">
                <a:moveTo>
                  <a:pt x="6057590" y="0"/>
                </a:moveTo>
                <a:lnTo>
                  <a:pt x="2155987" y="0"/>
                </a:lnTo>
                <a:lnTo>
                  <a:pt x="0" y="2155896"/>
                </a:lnTo>
                <a:lnTo>
                  <a:pt x="0" y="4572000"/>
                </a:lnTo>
                <a:lnTo>
                  <a:pt x="2781941" y="4572000"/>
                </a:lnTo>
                <a:lnTo>
                  <a:pt x="6057590" y="1296345"/>
                </a:lnTo>
                <a:lnTo>
                  <a:pt x="6057590" y="0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B6A9AF9-0009-843A-0A57-7B6C7D0002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463" y="-2290887"/>
            <a:ext cx="6373880" cy="6268527"/>
          </a:xfrm>
          <a:prstGeom prst="rect">
            <a:avLst/>
          </a:prstGeom>
        </p:spPr>
      </p:pic>
      <p:sp>
        <p:nvSpPr>
          <p:cNvPr id="5" name="object 2">
            <a:extLst>
              <a:ext uri="{FF2B5EF4-FFF2-40B4-BE49-F238E27FC236}">
                <a16:creationId xmlns:a16="http://schemas.microsoft.com/office/drawing/2014/main" id="{66CFA9C2-6763-6429-CE68-31C5F6989510}"/>
              </a:ext>
            </a:extLst>
          </p:cNvPr>
          <p:cNvSpPr txBox="1">
            <a:spLocks/>
          </p:cNvSpPr>
          <p:nvPr/>
        </p:nvSpPr>
        <p:spPr>
          <a:xfrm>
            <a:off x="1219200" y="1311627"/>
            <a:ext cx="3172279" cy="1736373"/>
          </a:xfrm>
          <a:prstGeom prst="rect">
            <a:avLst/>
          </a:prstGeom>
        </p:spPr>
        <p:txBody>
          <a:bodyPr vert="horz" wrap="square" lIns="0" tIns="93980" rIns="0" bIns="0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</a:lstStyle>
          <a:p>
            <a:pPr marL="12700" marR="5080">
              <a:lnSpc>
                <a:spcPts val="3200"/>
              </a:lnSpc>
              <a:spcBef>
                <a:spcPts val="740"/>
              </a:spcBef>
            </a:pPr>
            <a:r>
              <a:rPr lang="en-US" sz="32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</a:t>
            </a:r>
            <a:r>
              <a:rPr lang="en-US" sz="3200" b="1" spc="-6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</a:t>
            </a:r>
            <a:r>
              <a:rPr lang="en-US" sz="3200" b="1" spc="-5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spc="-1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layout </a:t>
            </a:r>
            <a:r>
              <a:rPr lang="en-US" sz="32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en-US" sz="3200" b="1" spc="40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spc="-1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shorter, punchy headlines.</a:t>
            </a:r>
            <a:endParaRPr 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2F7CDE8A-D829-7FE9-1728-64AA0E9463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4145" r="3686"/>
          <a:stretch/>
        </p:blipFill>
        <p:spPr>
          <a:xfrm>
            <a:off x="4191000" y="3886200"/>
            <a:ext cx="1905000" cy="480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2536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object 3"/>
          <p:cNvGrpSpPr/>
          <p:nvPr/>
        </p:nvGrpSpPr>
        <p:grpSpPr>
          <a:xfrm>
            <a:off x="1" y="3044951"/>
            <a:ext cx="3265170" cy="1527175"/>
            <a:chOff x="1" y="3044951"/>
            <a:chExt cx="3265170" cy="1527175"/>
          </a:xfrm>
        </p:grpSpPr>
        <p:sp>
          <p:nvSpPr>
            <p:cNvPr id="4" name="object 4"/>
            <p:cNvSpPr/>
            <p:nvPr/>
          </p:nvSpPr>
          <p:spPr>
            <a:xfrm>
              <a:off x="1" y="3210881"/>
              <a:ext cx="1412240" cy="1361440"/>
            </a:xfrm>
            <a:custGeom>
              <a:avLst/>
              <a:gdLst/>
              <a:ahLst/>
              <a:cxnLst/>
              <a:rect l="l" t="t" r="r" b="b"/>
              <a:pathLst>
                <a:path w="1412240" h="1361439">
                  <a:moveTo>
                    <a:pt x="1411770" y="0"/>
                  </a:moveTo>
                  <a:lnTo>
                    <a:pt x="791514" y="0"/>
                  </a:lnTo>
                  <a:lnTo>
                    <a:pt x="0" y="791489"/>
                  </a:lnTo>
                  <a:lnTo>
                    <a:pt x="0" y="1361122"/>
                  </a:lnTo>
                  <a:lnTo>
                    <a:pt x="670852" y="1361122"/>
                  </a:lnTo>
                  <a:lnTo>
                    <a:pt x="1411770" y="620204"/>
                  </a:lnTo>
                  <a:lnTo>
                    <a:pt x="1411770" y="0"/>
                  </a:lnTo>
                  <a:close/>
                </a:path>
              </a:pathLst>
            </a:custGeom>
            <a:solidFill>
              <a:srgbClr val="D1D3D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644742" y="3044951"/>
              <a:ext cx="2620645" cy="1527175"/>
            </a:xfrm>
            <a:custGeom>
              <a:avLst/>
              <a:gdLst/>
              <a:ahLst/>
              <a:cxnLst/>
              <a:rect l="l" t="t" r="r" b="b"/>
              <a:pathLst>
                <a:path w="2620645" h="1527175">
                  <a:moveTo>
                    <a:pt x="2620124" y="0"/>
                  </a:moveTo>
                  <a:lnTo>
                    <a:pt x="2051240" y="0"/>
                  </a:lnTo>
                  <a:lnTo>
                    <a:pt x="1527035" y="0"/>
                  </a:lnTo>
                  <a:lnTo>
                    <a:pt x="0" y="1527048"/>
                  </a:lnTo>
                  <a:lnTo>
                    <a:pt x="2186203" y="1527048"/>
                  </a:lnTo>
                  <a:lnTo>
                    <a:pt x="2620124" y="1093127"/>
                  </a:lnTo>
                  <a:lnTo>
                    <a:pt x="2620124" y="0"/>
                  </a:lnTo>
                  <a:close/>
                </a:path>
              </a:pathLst>
            </a:custGeom>
            <a:solidFill>
              <a:srgbClr val="F8690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793496" y="3184143"/>
              <a:ext cx="619760" cy="619760"/>
            </a:xfrm>
            <a:custGeom>
              <a:avLst/>
              <a:gdLst/>
              <a:ahLst/>
              <a:cxnLst/>
              <a:rect l="l" t="t" r="r" b="b"/>
              <a:pathLst>
                <a:path w="619760" h="619760">
                  <a:moveTo>
                    <a:pt x="619760" y="0"/>
                  </a:moveTo>
                  <a:lnTo>
                    <a:pt x="0" y="0"/>
                  </a:lnTo>
                  <a:lnTo>
                    <a:pt x="0" y="619760"/>
                  </a:lnTo>
                  <a:lnTo>
                    <a:pt x="619760" y="619760"/>
                  </a:lnTo>
                  <a:lnTo>
                    <a:pt x="61976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66040" rIns="0" bIns="0" rtlCol="0">
            <a:spAutoFit/>
          </a:bodyPr>
          <a:lstStyle/>
          <a:p>
            <a:pPr marL="13335" marR="5080" indent="-1270">
              <a:lnSpc>
                <a:spcPts val="2100"/>
              </a:lnSpc>
              <a:spcBef>
                <a:spcPts val="520"/>
              </a:spcBef>
            </a:pP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Headline goes </a:t>
            </a:r>
            <a:r>
              <a:rPr spc="-20" dirty="0">
                <a:latin typeface="Arial" panose="020B0604020202020204" pitchFamily="34" charset="0"/>
                <a:cs typeface="Arial" panose="020B0604020202020204" pitchFamily="34" charset="0"/>
              </a:rPr>
              <a:t>here 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spc="-1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spc="-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Il</a:t>
            </a:r>
            <a:r>
              <a:rPr spc="-1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es</a:t>
            </a:r>
            <a:r>
              <a:rPr spc="-10" dirty="0">
                <a:latin typeface="Arial" panose="020B0604020202020204" pitchFamily="34" charset="0"/>
                <a:cs typeface="Arial" panose="020B0604020202020204" pitchFamily="34" charset="0"/>
              </a:rPr>
              <a:t> sedis 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de</a:t>
            </a:r>
            <a:r>
              <a:rPr spc="-25" dirty="0">
                <a:latin typeface="Arial" panose="020B0604020202020204" pitchFamily="34" charset="0"/>
                <a:cs typeface="Arial" panose="020B0604020202020204" pitchFamily="34" charset="0"/>
              </a:rPr>
              <a:t> et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319166" y="1269621"/>
            <a:ext cx="2845435" cy="14281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7305" marR="5080" indent="-15240">
              <a:lnSpc>
                <a:spcPct val="114999"/>
              </a:lnSpc>
              <a:spcBef>
                <a:spcPts val="100"/>
              </a:spcBef>
            </a:pP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This</a:t>
            </a:r>
            <a:r>
              <a:rPr sz="1000" spc="7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is</a:t>
            </a:r>
            <a:r>
              <a:rPr sz="1000" spc="8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your</a:t>
            </a:r>
            <a:r>
              <a:rPr sz="1000" spc="7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copy.</a:t>
            </a:r>
            <a:r>
              <a:rPr sz="1000" spc="8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Qui</a:t>
            </a:r>
            <a:r>
              <a:rPr sz="1000" spc="7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dolendus</a:t>
            </a:r>
            <a:r>
              <a:rPr sz="1000" spc="8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autent</a:t>
            </a:r>
            <a:r>
              <a:rPr sz="1000" spc="8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laut</a:t>
            </a:r>
            <a:r>
              <a:rPr sz="1000" spc="7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spc="-25" dirty="0">
                <a:solidFill>
                  <a:srgbClr val="231F20"/>
                </a:solidFill>
                <a:latin typeface="Arial"/>
                <a:cs typeface="Arial"/>
              </a:rPr>
              <a:t>rem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debist</a:t>
            </a:r>
            <a:r>
              <a:rPr sz="1000" spc="9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unt</a:t>
            </a:r>
            <a:r>
              <a:rPr sz="1000" spc="9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arum</a:t>
            </a:r>
            <a:r>
              <a:rPr sz="1000" spc="10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et</a:t>
            </a:r>
            <a:r>
              <a:rPr sz="1000" spc="9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et</a:t>
            </a:r>
            <a:r>
              <a:rPr sz="1000" spc="9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doluptia</a:t>
            </a:r>
            <a:r>
              <a:rPr sz="1000" spc="10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qui</a:t>
            </a:r>
            <a:r>
              <a:rPr sz="1000" spc="9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volorehent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haribusda</a:t>
            </a:r>
            <a:r>
              <a:rPr sz="1000" spc="8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voluptas</a:t>
            </a:r>
            <a:r>
              <a:rPr sz="1000" spc="8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atum</a:t>
            </a:r>
            <a:r>
              <a:rPr sz="1000" spc="8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ullit</a:t>
            </a:r>
            <a:r>
              <a:rPr sz="1000" spc="8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vel</a:t>
            </a:r>
            <a:r>
              <a:rPr sz="1000" spc="8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endam,</a:t>
            </a:r>
            <a:r>
              <a:rPr sz="1000" spc="8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spc="-25" dirty="0">
                <a:solidFill>
                  <a:srgbClr val="231F20"/>
                </a:solidFill>
                <a:latin typeface="Arial"/>
                <a:cs typeface="Arial"/>
              </a:rPr>
              <a:t>con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porrum</a:t>
            </a:r>
            <a:r>
              <a:rPr sz="1000" spc="114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eicipsamus</a:t>
            </a:r>
            <a:r>
              <a:rPr sz="1000" spc="114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ad</a:t>
            </a:r>
            <a:r>
              <a:rPr sz="1000" spc="114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ex</a:t>
            </a:r>
            <a:r>
              <a:rPr sz="1000" spc="114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et</a:t>
            </a:r>
            <a:r>
              <a:rPr sz="1000" spc="114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essitiatem</a:t>
            </a:r>
            <a:r>
              <a:rPr sz="1000" spc="114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spc="-25" dirty="0">
                <a:solidFill>
                  <a:srgbClr val="231F20"/>
                </a:solidFill>
                <a:latin typeface="Arial"/>
                <a:cs typeface="Arial"/>
              </a:rPr>
              <a:t>Qui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dolendus</a:t>
            </a:r>
            <a:r>
              <a:rPr sz="1000" spc="10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autent</a:t>
            </a:r>
            <a:r>
              <a:rPr sz="1000" spc="10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laut</a:t>
            </a:r>
            <a:r>
              <a:rPr sz="1000" spc="10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rem</a:t>
            </a:r>
            <a:r>
              <a:rPr sz="1000" spc="10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debist</a:t>
            </a:r>
            <a:r>
              <a:rPr sz="1000" spc="1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unt</a:t>
            </a:r>
            <a:r>
              <a:rPr sz="1000" spc="10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arum</a:t>
            </a:r>
            <a:r>
              <a:rPr sz="1000" spc="10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et</a:t>
            </a:r>
            <a:r>
              <a:rPr sz="1000" spc="10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spc="-25" dirty="0">
                <a:solidFill>
                  <a:srgbClr val="231F20"/>
                </a:solidFill>
                <a:latin typeface="Arial"/>
                <a:cs typeface="Arial"/>
              </a:rPr>
              <a:t>et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doluptia</a:t>
            </a:r>
            <a:r>
              <a:rPr sz="1000" spc="15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qui</a:t>
            </a:r>
            <a:r>
              <a:rPr sz="1000" spc="15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volorehent</a:t>
            </a:r>
            <a:r>
              <a:rPr sz="1000" spc="15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haribusda</a:t>
            </a:r>
            <a:r>
              <a:rPr sz="1000" spc="15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voluptas</a:t>
            </a:r>
            <a:r>
              <a:rPr sz="1000" spc="15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spc="-20" dirty="0">
                <a:solidFill>
                  <a:srgbClr val="231F20"/>
                </a:solidFill>
                <a:latin typeface="Arial"/>
                <a:cs typeface="Arial"/>
              </a:rPr>
              <a:t>atum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ullit</a:t>
            </a:r>
            <a:r>
              <a:rPr sz="1000" spc="7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vel</a:t>
            </a:r>
            <a:r>
              <a:rPr sz="1000" spc="7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endam,</a:t>
            </a:r>
            <a:r>
              <a:rPr sz="1000" spc="7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con</a:t>
            </a:r>
            <a:r>
              <a:rPr sz="1000" spc="7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porrum</a:t>
            </a:r>
            <a:r>
              <a:rPr sz="1000" spc="7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eicipsamus</a:t>
            </a:r>
            <a:r>
              <a:rPr sz="1000" spc="7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ad</a:t>
            </a:r>
            <a:r>
              <a:rPr sz="1000" spc="7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ex</a:t>
            </a:r>
            <a:r>
              <a:rPr sz="1000" spc="7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spc="-25" dirty="0">
                <a:solidFill>
                  <a:srgbClr val="231F20"/>
                </a:solidFill>
                <a:latin typeface="Arial"/>
                <a:cs typeface="Arial"/>
              </a:rPr>
              <a:t>et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essitiatem</a:t>
            </a:r>
            <a:r>
              <a:rPr sz="1000" spc="1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harum.</a:t>
            </a:r>
            <a:r>
              <a:rPr sz="1000" spc="114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harum.</a:t>
            </a:r>
            <a:endParaRPr sz="1000" dirty="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154427" y="3330192"/>
            <a:ext cx="989330" cy="504190"/>
          </a:xfrm>
          <a:prstGeom prst="rect">
            <a:avLst/>
          </a:prstGeom>
        </p:spPr>
        <p:txBody>
          <a:bodyPr vert="horz" wrap="square" lIns="0" tIns="33019" rIns="0" bIns="0" rtlCol="0">
            <a:spAutoFit/>
          </a:bodyPr>
          <a:lstStyle/>
          <a:p>
            <a:pPr marL="12700" marR="5080">
              <a:lnSpc>
                <a:spcPts val="1300"/>
              </a:lnSpc>
              <a:spcBef>
                <a:spcPts val="259"/>
              </a:spcBef>
            </a:pPr>
            <a:r>
              <a:rPr sz="1200" b="1" spc="-30" dirty="0">
                <a:solidFill>
                  <a:srgbClr val="FFFFFF"/>
                </a:solidFill>
                <a:latin typeface="Neue Haas Grotesk Display Pro 75 Bold"/>
                <a:cs typeface="Neue Haas Grotesk Display Pro 75 Bold"/>
              </a:rPr>
              <a:t>CTA:</a:t>
            </a:r>
            <a:r>
              <a:rPr sz="1200" b="1" spc="-10" dirty="0">
                <a:solidFill>
                  <a:srgbClr val="FFFFFF"/>
                </a:solidFill>
                <a:latin typeface="Neue Haas Grotesk Display Pro 75 Bold"/>
                <a:cs typeface="Neue Haas Grotesk Display Pro 75 Bold"/>
              </a:rPr>
              <a:t> </a:t>
            </a:r>
            <a:r>
              <a:rPr sz="1200" b="1" spc="-20" dirty="0">
                <a:solidFill>
                  <a:srgbClr val="FFFFFF"/>
                </a:solidFill>
                <a:latin typeface="Neue Haas Grotesk Display Pro 75 Bold"/>
                <a:cs typeface="Neue Haas Grotesk Display Pro 75 Bold"/>
              </a:rPr>
              <a:t>Feed</a:t>
            </a:r>
            <a:r>
              <a:rPr sz="1200" b="1" spc="500" dirty="0">
                <a:solidFill>
                  <a:srgbClr val="FFFFFF"/>
                </a:solidFill>
                <a:latin typeface="Neue Haas Grotesk Display Pro 75 Bold"/>
                <a:cs typeface="Neue Haas Grotesk Display Pro 75 Bold"/>
              </a:rPr>
              <a:t> </a:t>
            </a:r>
            <a:r>
              <a:rPr sz="1200" b="1" spc="-10" dirty="0">
                <a:solidFill>
                  <a:srgbClr val="FFFFFF"/>
                </a:solidFill>
                <a:latin typeface="Neue Haas Grotesk Display Pro 75 Bold"/>
                <a:cs typeface="Neue Haas Grotesk Display Pro 75 Bold"/>
              </a:rPr>
              <a:t>your curiosity.</a:t>
            </a:r>
            <a:endParaRPr sz="1200">
              <a:latin typeface="Neue Haas Grotesk Display Pro 75 Bold"/>
              <a:cs typeface="Neue Haas Grotesk Display Pro 75 Bold"/>
            </a:endParaRPr>
          </a:p>
          <a:p>
            <a:pPr marL="12700">
              <a:lnSpc>
                <a:spcPts val="1010"/>
              </a:lnSpc>
            </a:pPr>
            <a:r>
              <a:rPr sz="850" spc="-10" dirty="0">
                <a:solidFill>
                  <a:srgbClr val="FFFFFF"/>
                </a:solidFill>
                <a:latin typeface="Arial"/>
                <a:cs typeface="Arial"/>
              </a:rPr>
              <a:t>rit.edu/urlgoeshere</a:t>
            </a:r>
            <a:endParaRPr sz="850">
              <a:latin typeface="Arial"/>
              <a:cs typeface="Arial"/>
            </a:endParaRPr>
          </a:p>
        </p:txBody>
      </p:sp>
      <p:sp>
        <p:nvSpPr>
          <p:cNvPr id="18" name="object 2">
            <a:extLst>
              <a:ext uri="{FF2B5EF4-FFF2-40B4-BE49-F238E27FC236}">
                <a16:creationId xmlns:a16="http://schemas.microsoft.com/office/drawing/2014/main" id="{B74A66FE-35BA-4758-F896-1C45F8BC558D}"/>
              </a:ext>
            </a:extLst>
          </p:cNvPr>
          <p:cNvSpPr txBox="1"/>
          <p:nvPr/>
        </p:nvSpPr>
        <p:spPr>
          <a:xfrm>
            <a:off x="5372100" y="342900"/>
            <a:ext cx="685800" cy="685800"/>
          </a:xfrm>
          <a:prstGeom prst="rect">
            <a:avLst/>
          </a:prstGeom>
          <a:solidFill>
            <a:srgbClr val="D1D3D4"/>
          </a:solidFill>
        </p:spPr>
        <p:txBody>
          <a:bodyPr vert="horz" wrap="square" lIns="0" tIns="0" rIns="0" bIns="0" rtlCol="0">
            <a:noAutofit/>
          </a:bodyPr>
          <a:lstStyle/>
          <a:p>
            <a:pPr>
              <a:lnSpc>
                <a:spcPct val="100000"/>
              </a:lnSpc>
            </a:pPr>
            <a:endParaRPr lang="en-US" sz="85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20"/>
              </a:spcBef>
            </a:pPr>
            <a:endParaRPr lang="en-US" sz="850" dirty="0">
              <a:latin typeface="Times New Roman"/>
              <a:cs typeface="Times New Roman"/>
            </a:endParaRPr>
          </a:p>
          <a:p>
            <a:pPr marL="189230">
              <a:lnSpc>
                <a:spcPct val="100000"/>
              </a:lnSpc>
              <a:spcBef>
                <a:spcPts val="5"/>
              </a:spcBef>
            </a:pPr>
            <a:r>
              <a:rPr lang="en-US" sz="85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Indicia</a:t>
            </a:r>
            <a:endParaRPr lang="en-US" sz="8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object 3">
            <a:extLst>
              <a:ext uri="{FF2B5EF4-FFF2-40B4-BE49-F238E27FC236}">
                <a16:creationId xmlns:a16="http://schemas.microsoft.com/office/drawing/2014/main" id="{BFCCE19F-844A-85C0-C79B-A9ECFA9F3B99}"/>
              </a:ext>
            </a:extLst>
          </p:cNvPr>
          <p:cNvSpPr txBox="1"/>
          <p:nvPr/>
        </p:nvSpPr>
        <p:spPr>
          <a:xfrm>
            <a:off x="3708400" y="609187"/>
            <a:ext cx="1320800" cy="441146"/>
          </a:xfrm>
          <a:prstGeom prst="rect">
            <a:avLst/>
          </a:prstGeom>
        </p:spPr>
        <p:txBody>
          <a:bodyPr vert="horz" wrap="square" lIns="0" tIns="2286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80"/>
              </a:spcBef>
            </a:pPr>
            <a:r>
              <a:rPr sz="8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One</a:t>
            </a:r>
            <a:r>
              <a:rPr sz="850" spc="26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Lomb</a:t>
            </a:r>
            <a:r>
              <a:rPr sz="850" spc="7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Memorial</a:t>
            </a:r>
            <a:r>
              <a:rPr sz="850" spc="7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5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Dr.,</a:t>
            </a:r>
            <a:endParaRPr sz="8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80"/>
              </a:spcBef>
            </a:pPr>
            <a:r>
              <a:rPr sz="8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Rochester,</a:t>
            </a:r>
            <a:r>
              <a:rPr sz="850" spc="6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NY</a:t>
            </a:r>
            <a:r>
              <a:rPr sz="850" spc="6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5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14623</a:t>
            </a:r>
            <a:endParaRPr sz="8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80"/>
              </a:spcBef>
            </a:pPr>
            <a:r>
              <a:rPr sz="850" b="1" spc="-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rit.edu</a:t>
            </a:r>
            <a:endParaRPr sz="8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object 6">
            <a:extLst>
              <a:ext uri="{FF2B5EF4-FFF2-40B4-BE49-F238E27FC236}">
                <a16:creationId xmlns:a16="http://schemas.microsoft.com/office/drawing/2014/main" id="{DEB862CA-E903-F334-5387-1F4CA1B3B32F}"/>
              </a:ext>
            </a:extLst>
          </p:cNvPr>
          <p:cNvSpPr txBox="1"/>
          <p:nvPr/>
        </p:nvSpPr>
        <p:spPr>
          <a:xfrm>
            <a:off x="3690110" y="2345307"/>
            <a:ext cx="1389890" cy="4539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John </a:t>
            </a:r>
            <a:r>
              <a:rPr sz="9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Smith</a:t>
            </a:r>
            <a:r>
              <a:rPr sz="9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900" spc="500" dirty="0">
              <a:solidFill>
                <a:srgbClr val="231F2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987</a:t>
            </a:r>
            <a:r>
              <a:rPr sz="9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E.</a:t>
            </a:r>
            <a:r>
              <a:rPr sz="9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 </a:t>
            </a:r>
            <a:r>
              <a:rPr sz="9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St.</a:t>
            </a:r>
            <a:r>
              <a:rPr sz="9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900" spc="500" dirty="0">
              <a:solidFill>
                <a:srgbClr val="231F2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9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City,</a:t>
            </a:r>
            <a:r>
              <a:rPr sz="9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12345</a:t>
            </a:r>
            <a:endParaRPr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object 21">
            <a:extLst>
              <a:ext uri="{FF2B5EF4-FFF2-40B4-BE49-F238E27FC236}">
                <a16:creationId xmlns:a16="http://schemas.microsoft.com/office/drawing/2014/main" id="{DBF5B8D5-4733-70D7-E458-62DA7D686EA7}"/>
              </a:ext>
            </a:extLst>
          </p:cNvPr>
          <p:cNvSpPr/>
          <p:nvPr/>
        </p:nvSpPr>
        <p:spPr>
          <a:xfrm>
            <a:off x="877811" y="3267938"/>
            <a:ext cx="454659" cy="452755"/>
          </a:xfrm>
          <a:custGeom>
            <a:avLst/>
            <a:gdLst/>
            <a:ahLst/>
            <a:cxnLst/>
            <a:rect l="l" t="t" r="r" b="b"/>
            <a:pathLst>
              <a:path w="454659" h="452754">
                <a:moveTo>
                  <a:pt x="454177" y="0"/>
                </a:moveTo>
                <a:lnTo>
                  <a:pt x="0" y="0"/>
                </a:lnTo>
                <a:lnTo>
                  <a:pt x="0" y="452183"/>
                </a:lnTo>
                <a:lnTo>
                  <a:pt x="454177" y="452183"/>
                </a:lnTo>
                <a:lnTo>
                  <a:pt x="454177" y="0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pPr algn="l" rtl="0"/>
            <a:endParaRPr dirty="0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DE310212-9774-D9B5-814F-70898EC800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4145"/>
          <a:stretch/>
        </p:blipFill>
        <p:spPr>
          <a:xfrm>
            <a:off x="3702053" y="235889"/>
            <a:ext cx="1631948" cy="39593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400800" cy="3584448"/>
          </a:xfrm>
          <a:prstGeom prst="rect">
            <a:avLst/>
          </a:prstGeom>
        </p:spPr>
      </p:pic>
      <p:sp>
        <p:nvSpPr>
          <p:cNvPr id="4" name="object 4"/>
          <p:cNvSpPr/>
          <p:nvPr/>
        </p:nvSpPr>
        <p:spPr>
          <a:xfrm>
            <a:off x="0" y="3429000"/>
            <a:ext cx="6400800" cy="1143000"/>
          </a:xfrm>
          <a:custGeom>
            <a:avLst/>
            <a:gdLst/>
            <a:ahLst/>
            <a:cxnLst/>
            <a:rect l="l" t="t" r="r" b="b"/>
            <a:pathLst>
              <a:path w="6400800" h="1143000">
                <a:moveTo>
                  <a:pt x="6400800" y="0"/>
                </a:moveTo>
                <a:lnTo>
                  <a:pt x="0" y="0"/>
                </a:lnTo>
                <a:lnTo>
                  <a:pt x="0" y="1143000"/>
                </a:lnTo>
                <a:lnTo>
                  <a:pt x="6400800" y="1143000"/>
                </a:lnTo>
                <a:lnTo>
                  <a:pt x="6400800" y="0"/>
                </a:lnTo>
                <a:close/>
              </a:path>
            </a:pathLst>
          </a:custGeom>
          <a:solidFill>
            <a:srgbClr val="F86901"/>
          </a:solidFill>
        </p:spPr>
        <p:txBody>
          <a:bodyPr wrap="square" lIns="0" tIns="0" rIns="0" bIns="0" rtlCol="0"/>
          <a:lstStyle/>
          <a:p>
            <a:pPr algn="l" rtl="0"/>
            <a:endParaRPr dirty="0"/>
          </a:p>
        </p:txBody>
      </p:sp>
      <p:sp>
        <p:nvSpPr>
          <p:cNvPr id="5" name="object 5"/>
          <p:cNvSpPr txBox="1"/>
          <p:nvPr/>
        </p:nvSpPr>
        <p:spPr>
          <a:xfrm>
            <a:off x="2012042" y="3641537"/>
            <a:ext cx="3702957" cy="661078"/>
          </a:xfrm>
          <a:prstGeom prst="rect">
            <a:avLst/>
          </a:prstGeom>
        </p:spPr>
        <p:txBody>
          <a:bodyPr vert="horz" wrap="square" lIns="0" tIns="70485" rIns="0" bIns="0" rtlCol="0">
            <a:spAutoFit/>
          </a:bodyPr>
          <a:lstStyle/>
          <a:p>
            <a:pPr marL="12700" marR="5080">
              <a:lnSpc>
                <a:spcPts val="2260"/>
              </a:lnSpc>
              <a:spcBef>
                <a:spcPts val="555"/>
              </a:spcBef>
            </a:pPr>
            <a:r>
              <a:rPr sz="225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this layout for shorter, punchy headlines.</a:t>
            </a:r>
            <a:endParaRPr sz="22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Picture 17" descr="A black and white background with white text&#10;&#10;Description automatically generated">
            <a:extLst>
              <a:ext uri="{FF2B5EF4-FFF2-40B4-BE49-F238E27FC236}">
                <a16:creationId xmlns:a16="http://schemas.microsoft.com/office/drawing/2014/main" id="{7CF67F69-EE0E-1C7E-F8D8-6C160CB303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88" b="17102"/>
          <a:stretch/>
        </p:blipFill>
        <p:spPr>
          <a:xfrm>
            <a:off x="0" y="0"/>
            <a:ext cx="6400800" cy="3689979"/>
          </a:xfrm>
          <a:prstGeom prst="rect">
            <a:avLst/>
          </a:prstGeom>
        </p:spPr>
      </p:pic>
      <p:grpSp>
        <p:nvGrpSpPr>
          <p:cNvPr id="19" name="Graphic 22">
            <a:extLst>
              <a:ext uri="{FF2B5EF4-FFF2-40B4-BE49-F238E27FC236}">
                <a16:creationId xmlns:a16="http://schemas.microsoft.com/office/drawing/2014/main" id="{38825DA6-FC23-E583-A20A-DDC585508F37}"/>
              </a:ext>
            </a:extLst>
          </p:cNvPr>
          <p:cNvGrpSpPr/>
          <p:nvPr/>
        </p:nvGrpSpPr>
        <p:grpSpPr>
          <a:xfrm>
            <a:off x="380999" y="3810000"/>
            <a:ext cx="1008283" cy="381000"/>
            <a:chOff x="2728880" y="3418045"/>
            <a:chExt cx="3190208" cy="1205483"/>
          </a:xfrm>
          <a:solidFill>
            <a:schemeClr val="bg1"/>
          </a:solidFill>
        </p:grpSpPr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755A8A96-DFD3-E6E5-7A79-E52486B27B67}"/>
                </a:ext>
              </a:extLst>
            </p:cNvPr>
            <p:cNvSpPr/>
            <p:nvPr/>
          </p:nvSpPr>
          <p:spPr>
            <a:xfrm>
              <a:off x="4081525" y="3418140"/>
              <a:ext cx="547877" cy="1204531"/>
            </a:xfrm>
            <a:custGeom>
              <a:avLst/>
              <a:gdLst>
                <a:gd name="connsiteX0" fmla="*/ 393478 w 547877"/>
                <a:gd name="connsiteY0" fmla="*/ 129064 h 1204531"/>
                <a:gd name="connsiteX1" fmla="*/ 537686 w 547877"/>
                <a:gd name="connsiteY1" fmla="*/ 74771 h 1204531"/>
                <a:gd name="connsiteX2" fmla="*/ 547878 w 547877"/>
                <a:gd name="connsiteY2" fmla="*/ 74771 h 1204531"/>
                <a:gd name="connsiteX3" fmla="*/ 547878 w 547877"/>
                <a:gd name="connsiteY3" fmla="*/ 0 h 1204531"/>
                <a:gd name="connsiteX4" fmla="*/ 267938 w 547877"/>
                <a:gd name="connsiteY4" fmla="*/ 4667 h 1204531"/>
                <a:gd name="connsiteX5" fmla="*/ 0 w 547877"/>
                <a:gd name="connsiteY5" fmla="*/ 0 h 1204531"/>
                <a:gd name="connsiteX6" fmla="*/ 0 w 547877"/>
                <a:gd name="connsiteY6" fmla="*/ 74771 h 1204531"/>
                <a:gd name="connsiteX7" fmla="*/ 10192 w 547877"/>
                <a:gd name="connsiteY7" fmla="*/ 74771 h 1204531"/>
                <a:gd name="connsiteX8" fmla="*/ 154400 w 547877"/>
                <a:gd name="connsiteY8" fmla="*/ 128968 h 1204531"/>
                <a:gd name="connsiteX9" fmla="*/ 171640 w 547877"/>
                <a:gd name="connsiteY9" fmla="*/ 363188 h 1204531"/>
                <a:gd name="connsiteX10" fmla="*/ 171640 w 547877"/>
                <a:gd name="connsiteY10" fmla="*/ 841153 h 1204531"/>
                <a:gd name="connsiteX11" fmla="*/ 154496 w 547877"/>
                <a:gd name="connsiteY11" fmla="*/ 1075373 h 1204531"/>
                <a:gd name="connsiteX12" fmla="*/ 10192 w 547877"/>
                <a:gd name="connsiteY12" fmla="*/ 1129569 h 1204531"/>
                <a:gd name="connsiteX13" fmla="*/ 0 w 547877"/>
                <a:gd name="connsiteY13" fmla="*/ 1129569 h 1204531"/>
                <a:gd name="connsiteX14" fmla="*/ 0 w 547877"/>
                <a:gd name="connsiteY14" fmla="*/ 1204531 h 1204531"/>
                <a:gd name="connsiteX15" fmla="*/ 268224 w 547877"/>
                <a:gd name="connsiteY15" fmla="*/ 1197102 h 1204531"/>
                <a:gd name="connsiteX16" fmla="*/ 547878 w 547877"/>
                <a:gd name="connsiteY16" fmla="*/ 1204531 h 1204531"/>
                <a:gd name="connsiteX17" fmla="*/ 547878 w 547877"/>
                <a:gd name="connsiteY17" fmla="*/ 1129569 h 1204531"/>
                <a:gd name="connsiteX18" fmla="*/ 537686 w 547877"/>
                <a:gd name="connsiteY18" fmla="*/ 1129569 h 1204531"/>
                <a:gd name="connsiteX19" fmla="*/ 393478 w 547877"/>
                <a:gd name="connsiteY19" fmla="*/ 1075468 h 1204531"/>
                <a:gd name="connsiteX20" fmla="*/ 376333 w 547877"/>
                <a:gd name="connsiteY20" fmla="*/ 841153 h 1204531"/>
                <a:gd name="connsiteX21" fmla="*/ 376333 w 547877"/>
                <a:gd name="connsiteY21" fmla="*/ 363188 h 1204531"/>
                <a:gd name="connsiteX22" fmla="*/ 393478 w 547877"/>
                <a:gd name="connsiteY22" fmla="*/ 129064 h 1204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47877" h="1204531">
                  <a:moveTo>
                    <a:pt x="393478" y="129064"/>
                  </a:moveTo>
                  <a:cubicBezTo>
                    <a:pt x="414242" y="74771"/>
                    <a:pt x="482727" y="74771"/>
                    <a:pt x="537686" y="74771"/>
                  </a:cubicBezTo>
                  <a:lnTo>
                    <a:pt x="547878" y="74771"/>
                  </a:lnTo>
                  <a:lnTo>
                    <a:pt x="547878" y="0"/>
                  </a:lnTo>
                  <a:cubicBezTo>
                    <a:pt x="547878" y="0"/>
                    <a:pt x="333565" y="4667"/>
                    <a:pt x="267938" y="4667"/>
                  </a:cubicBezTo>
                  <a:cubicBezTo>
                    <a:pt x="200406" y="4667"/>
                    <a:pt x="0" y="0"/>
                    <a:pt x="0" y="0"/>
                  </a:cubicBezTo>
                  <a:lnTo>
                    <a:pt x="0" y="74771"/>
                  </a:lnTo>
                  <a:lnTo>
                    <a:pt x="10192" y="74771"/>
                  </a:lnTo>
                  <a:cubicBezTo>
                    <a:pt x="65246" y="74771"/>
                    <a:pt x="133731" y="74771"/>
                    <a:pt x="154400" y="128968"/>
                  </a:cubicBezTo>
                  <a:cubicBezTo>
                    <a:pt x="171640" y="175450"/>
                    <a:pt x="171640" y="307086"/>
                    <a:pt x="171640" y="363188"/>
                  </a:cubicBezTo>
                  <a:lnTo>
                    <a:pt x="171640" y="841153"/>
                  </a:lnTo>
                  <a:cubicBezTo>
                    <a:pt x="171640" y="897350"/>
                    <a:pt x="171640" y="1028890"/>
                    <a:pt x="154496" y="1075373"/>
                  </a:cubicBezTo>
                  <a:cubicBezTo>
                    <a:pt x="133731" y="1129569"/>
                    <a:pt x="65246" y="1129569"/>
                    <a:pt x="10192" y="1129569"/>
                  </a:cubicBezTo>
                  <a:lnTo>
                    <a:pt x="0" y="1129569"/>
                  </a:lnTo>
                  <a:lnTo>
                    <a:pt x="0" y="1204531"/>
                  </a:lnTo>
                  <a:cubicBezTo>
                    <a:pt x="0" y="1204341"/>
                    <a:pt x="173260" y="1197102"/>
                    <a:pt x="268224" y="1197102"/>
                  </a:cubicBezTo>
                  <a:cubicBezTo>
                    <a:pt x="377476" y="1197102"/>
                    <a:pt x="547878" y="1204531"/>
                    <a:pt x="547878" y="1204531"/>
                  </a:cubicBezTo>
                  <a:lnTo>
                    <a:pt x="547878" y="1129569"/>
                  </a:lnTo>
                  <a:lnTo>
                    <a:pt x="537686" y="1129569"/>
                  </a:lnTo>
                  <a:cubicBezTo>
                    <a:pt x="482727" y="1129569"/>
                    <a:pt x="414242" y="1129569"/>
                    <a:pt x="393478" y="1075468"/>
                  </a:cubicBezTo>
                  <a:cubicBezTo>
                    <a:pt x="376333" y="1028890"/>
                    <a:pt x="376333" y="897350"/>
                    <a:pt x="376333" y="841153"/>
                  </a:cubicBezTo>
                  <a:lnTo>
                    <a:pt x="376333" y="363188"/>
                  </a:lnTo>
                  <a:cubicBezTo>
                    <a:pt x="376333" y="307086"/>
                    <a:pt x="376333" y="175450"/>
                    <a:pt x="393478" y="129064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2783CC6D-FCD2-1548-3369-039A4841370A}"/>
                </a:ext>
              </a:extLst>
            </p:cNvPr>
            <p:cNvSpPr/>
            <p:nvPr/>
          </p:nvSpPr>
          <p:spPr>
            <a:xfrm>
              <a:off x="4792185" y="3419283"/>
              <a:ext cx="1126902" cy="1204245"/>
            </a:xfrm>
            <a:custGeom>
              <a:avLst/>
              <a:gdLst>
                <a:gd name="connsiteX0" fmla="*/ 0 w 1126902"/>
                <a:gd name="connsiteY0" fmla="*/ 0 h 1204245"/>
                <a:gd name="connsiteX1" fmla="*/ 0 w 1126902"/>
                <a:gd name="connsiteY1" fmla="*/ 312420 h 1204245"/>
                <a:gd name="connsiteX2" fmla="*/ 74295 w 1126902"/>
                <a:gd name="connsiteY2" fmla="*/ 312420 h 1204245"/>
                <a:gd name="connsiteX3" fmla="*/ 74581 w 1126902"/>
                <a:gd name="connsiteY3" fmla="*/ 302609 h 1204245"/>
                <a:gd name="connsiteX4" fmla="*/ 334328 w 1126902"/>
                <a:gd name="connsiteY4" fmla="*/ 90773 h 1204245"/>
                <a:gd name="connsiteX5" fmla="*/ 352330 w 1126902"/>
                <a:gd name="connsiteY5" fmla="*/ 90678 h 1204245"/>
                <a:gd name="connsiteX6" fmla="*/ 453200 w 1126902"/>
                <a:gd name="connsiteY6" fmla="*/ 106204 h 1204245"/>
                <a:gd name="connsiteX7" fmla="*/ 461201 w 1126902"/>
                <a:gd name="connsiteY7" fmla="*/ 128873 h 1204245"/>
                <a:gd name="connsiteX8" fmla="*/ 461201 w 1126902"/>
                <a:gd name="connsiteY8" fmla="*/ 950119 h 1204245"/>
                <a:gd name="connsiteX9" fmla="*/ 272510 w 1126902"/>
                <a:gd name="connsiteY9" fmla="*/ 1129475 h 1204245"/>
                <a:gd name="connsiteX10" fmla="*/ 262700 w 1126902"/>
                <a:gd name="connsiteY10" fmla="*/ 1129856 h 1204245"/>
                <a:gd name="connsiteX11" fmla="*/ 262700 w 1126902"/>
                <a:gd name="connsiteY11" fmla="*/ 1204246 h 1204245"/>
                <a:gd name="connsiteX12" fmla="*/ 578548 w 1126902"/>
                <a:gd name="connsiteY12" fmla="*/ 1196911 h 1204245"/>
                <a:gd name="connsiteX13" fmla="*/ 864203 w 1126902"/>
                <a:gd name="connsiteY13" fmla="*/ 1204246 h 1204245"/>
                <a:gd name="connsiteX14" fmla="*/ 864203 w 1126902"/>
                <a:gd name="connsiteY14" fmla="*/ 1129856 h 1204245"/>
                <a:gd name="connsiteX15" fmla="*/ 854393 w 1126902"/>
                <a:gd name="connsiteY15" fmla="*/ 1129475 h 1204245"/>
                <a:gd name="connsiteX16" fmla="*/ 665702 w 1126902"/>
                <a:gd name="connsiteY16" fmla="*/ 950119 h 1204245"/>
                <a:gd name="connsiteX17" fmla="*/ 665702 w 1126902"/>
                <a:gd name="connsiteY17" fmla="*/ 128873 h 1204245"/>
                <a:gd name="connsiteX18" fmla="*/ 673608 w 1126902"/>
                <a:gd name="connsiteY18" fmla="*/ 108490 h 1204245"/>
                <a:gd name="connsiteX19" fmla="*/ 791718 w 1126902"/>
                <a:gd name="connsiteY19" fmla="*/ 90488 h 1204245"/>
                <a:gd name="connsiteX20" fmla="*/ 815912 w 1126902"/>
                <a:gd name="connsiteY20" fmla="*/ 90773 h 1204245"/>
                <a:gd name="connsiteX21" fmla="*/ 1052513 w 1126902"/>
                <a:gd name="connsiteY21" fmla="*/ 302895 h 1204245"/>
                <a:gd name="connsiteX22" fmla="*/ 1053084 w 1126902"/>
                <a:gd name="connsiteY22" fmla="*/ 312420 h 1204245"/>
                <a:gd name="connsiteX23" fmla="*/ 1126903 w 1126902"/>
                <a:gd name="connsiteY23" fmla="*/ 312420 h 1204245"/>
                <a:gd name="connsiteX24" fmla="*/ 1126903 w 1126902"/>
                <a:gd name="connsiteY24" fmla="*/ 0 h 1204245"/>
                <a:gd name="connsiteX25" fmla="*/ 563404 w 1126902"/>
                <a:gd name="connsiteY25" fmla="*/ 2857 h 1204245"/>
                <a:gd name="connsiteX26" fmla="*/ 0 w 1126902"/>
                <a:gd name="connsiteY26" fmla="*/ 0 h 1204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126902" h="1204245">
                  <a:moveTo>
                    <a:pt x="0" y="0"/>
                  </a:moveTo>
                  <a:lnTo>
                    <a:pt x="0" y="312420"/>
                  </a:lnTo>
                  <a:lnTo>
                    <a:pt x="74295" y="312420"/>
                  </a:lnTo>
                  <a:lnTo>
                    <a:pt x="74581" y="302609"/>
                  </a:lnTo>
                  <a:cubicBezTo>
                    <a:pt x="81344" y="99346"/>
                    <a:pt x="159163" y="90773"/>
                    <a:pt x="334328" y="90773"/>
                  </a:cubicBezTo>
                  <a:cubicBezTo>
                    <a:pt x="340328" y="90773"/>
                    <a:pt x="346424" y="90773"/>
                    <a:pt x="352330" y="90678"/>
                  </a:cubicBezTo>
                  <a:cubicBezTo>
                    <a:pt x="395859" y="90392"/>
                    <a:pt x="437007" y="90106"/>
                    <a:pt x="453200" y="106204"/>
                  </a:cubicBezTo>
                  <a:cubicBezTo>
                    <a:pt x="458629" y="111538"/>
                    <a:pt x="461201" y="118967"/>
                    <a:pt x="461201" y="128873"/>
                  </a:cubicBezTo>
                  <a:lnTo>
                    <a:pt x="461201" y="950119"/>
                  </a:lnTo>
                  <a:cubicBezTo>
                    <a:pt x="461201" y="1072039"/>
                    <a:pt x="444151" y="1122426"/>
                    <a:pt x="272510" y="1129475"/>
                  </a:cubicBezTo>
                  <a:lnTo>
                    <a:pt x="262700" y="1129856"/>
                  </a:lnTo>
                  <a:lnTo>
                    <a:pt x="262700" y="1204246"/>
                  </a:lnTo>
                  <a:cubicBezTo>
                    <a:pt x="262700" y="1204246"/>
                    <a:pt x="462725" y="1196911"/>
                    <a:pt x="578548" y="1196911"/>
                  </a:cubicBezTo>
                  <a:cubicBezTo>
                    <a:pt x="666941" y="1196911"/>
                    <a:pt x="864203" y="1204246"/>
                    <a:pt x="864203" y="1204246"/>
                  </a:cubicBezTo>
                  <a:lnTo>
                    <a:pt x="864203" y="1129856"/>
                  </a:lnTo>
                  <a:lnTo>
                    <a:pt x="854393" y="1129475"/>
                  </a:lnTo>
                  <a:cubicBezTo>
                    <a:pt x="682752" y="1122426"/>
                    <a:pt x="665702" y="1072039"/>
                    <a:pt x="665702" y="950119"/>
                  </a:cubicBezTo>
                  <a:lnTo>
                    <a:pt x="665702" y="128873"/>
                  </a:lnTo>
                  <a:cubicBezTo>
                    <a:pt x="665702" y="120396"/>
                    <a:pt x="668369" y="113729"/>
                    <a:pt x="673608" y="108490"/>
                  </a:cubicBezTo>
                  <a:cubicBezTo>
                    <a:pt x="693420" y="89059"/>
                    <a:pt x="747903" y="89821"/>
                    <a:pt x="791718" y="90488"/>
                  </a:cubicBezTo>
                  <a:cubicBezTo>
                    <a:pt x="800005" y="90583"/>
                    <a:pt x="808196" y="90773"/>
                    <a:pt x="815912" y="90773"/>
                  </a:cubicBezTo>
                  <a:cubicBezTo>
                    <a:pt x="987267" y="90773"/>
                    <a:pt x="1042511" y="140303"/>
                    <a:pt x="1052513" y="302895"/>
                  </a:cubicBezTo>
                  <a:lnTo>
                    <a:pt x="1053084" y="312420"/>
                  </a:lnTo>
                  <a:lnTo>
                    <a:pt x="1126903" y="312420"/>
                  </a:lnTo>
                  <a:lnTo>
                    <a:pt x="1126903" y="0"/>
                  </a:lnTo>
                  <a:cubicBezTo>
                    <a:pt x="1126903" y="0"/>
                    <a:pt x="694468" y="2857"/>
                    <a:pt x="563404" y="2857"/>
                  </a:cubicBezTo>
                  <a:cubicBezTo>
                    <a:pt x="432340" y="2857"/>
                    <a:pt x="0" y="0"/>
                    <a:pt x="0" y="0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03ACBDC7-6CD0-B7D8-09BA-326FB85902DD}"/>
                </a:ext>
              </a:extLst>
            </p:cNvPr>
            <p:cNvSpPr/>
            <p:nvPr/>
          </p:nvSpPr>
          <p:spPr>
            <a:xfrm>
              <a:off x="2728880" y="3418045"/>
              <a:ext cx="1195101" cy="1204626"/>
            </a:xfrm>
            <a:custGeom>
              <a:avLst/>
              <a:gdLst>
                <a:gd name="connsiteX0" fmla="*/ 372618 w 1195101"/>
                <a:gd name="connsiteY0" fmla="*/ 571786 h 1204626"/>
                <a:gd name="connsiteX1" fmla="*/ 372523 w 1195101"/>
                <a:gd name="connsiteY1" fmla="*/ 134303 h 1204626"/>
                <a:gd name="connsiteX2" fmla="*/ 386239 w 1195101"/>
                <a:gd name="connsiteY2" fmla="*/ 86487 h 1204626"/>
                <a:gd name="connsiteX3" fmla="*/ 498348 w 1195101"/>
                <a:gd name="connsiteY3" fmla="*/ 85630 h 1204626"/>
                <a:gd name="connsiteX4" fmla="*/ 738473 w 1195101"/>
                <a:gd name="connsiteY4" fmla="*/ 330518 h 1204626"/>
                <a:gd name="connsiteX5" fmla="*/ 640747 w 1195101"/>
                <a:gd name="connsiteY5" fmla="*/ 541687 h 1204626"/>
                <a:gd name="connsiteX6" fmla="*/ 372618 w 1195101"/>
                <a:gd name="connsiteY6" fmla="*/ 571786 h 1204626"/>
                <a:gd name="connsiteX7" fmla="*/ 1186529 w 1195101"/>
                <a:gd name="connsiteY7" fmla="*/ 1129760 h 1204626"/>
                <a:gd name="connsiteX8" fmla="*/ 1017461 w 1195101"/>
                <a:gd name="connsiteY8" fmla="*/ 1040702 h 1204626"/>
                <a:gd name="connsiteX9" fmla="*/ 661797 w 1195101"/>
                <a:gd name="connsiteY9" fmla="*/ 632460 h 1204626"/>
                <a:gd name="connsiteX10" fmla="*/ 964597 w 1195101"/>
                <a:gd name="connsiteY10" fmla="*/ 305371 h 1204626"/>
                <a:gd name="connsiteX11" fmla="*/ 831056 w 1195101"/>
                <a:gd name="connsiteY11" fmla="*/ 55816 h 1204626"/>
                <a:gd name="connsiteX12" fmla="*/ 544639 w 1195101"/>
                <a:gd name="connsiteY12" fmla="*/ 190 h 1204626"/>
                <a:gd name="connsiteX13" fmla="*/ 317468 w 1195101"/>
                <a:gd name="connsiteY13" fmla="*/ 4191 h 1204626"/>
                <a:gd name="connsiteX14" fmla="*/ 191 w 1195101"/>
                <a:gd name="connsiteY14" fmla="*/ 0 h 1204626"/>
                <a:gd name="connsiteX15" fmla="*/ 191 w 1195101"/>
                <a:gd name="connsiteY15" fmla="*/ 74866 h 1204626"/>
                <a:gd name="connsiteX16" fmla="*/ 15050 w 1195101"/>
                <a:gd name="connsiteY16" fmla="*/ 74866 h 1204626"/>
                <a:gd name="connsiteX17" fmla="*/ 152781 w 1195101"/>
                <a:gd name="connsiteY17" fmla="*/ 128683 h 1204626"/>
                <a:gd name="connsiteX18" fmla="*/ 168307 w 1195101"/>
                <a:gd name="connsiteY18" fmla="*/ 350139 h 1204626"/>
                <a:gd name="connsiteX19" fmla="*/ 168307 w 1195101"/>
                <a:gd name="connsiteY19" fmla="*/ 841248 h 1204626"/>
                <a:gd name="connsiteX20" fmla="*/ 161068 w 1195101"/>
                <a:gd name="connsiteY20" fmla="*/ 1034129 h 1204626"/>
                <a:gd name="connsiteX21" fmla="*/ 152686 w 1195101"/>
                <a:gd name="connsiteY21" fmla="*/ 1075944 h 1204626"/>
                <a:gd name="connsiteX22" fmla="*/ 10382 w 1195101"/>
                <a:gd name="connsiteY22" fmla="*/ 1129665 h 1204626"/>
                <a:gd name="connsiteX23" fmla="*/ 0 w 1195101"/>
                <a:gd name="connsiteY23" fmla="*/ 1129665 h 1204626"/>
                <a:gd name="connsiteX24" fmla="*/ 0 w 1195101"/>
                <a:gd name="connsiteY24" fmla="*/ 1204532 h 1204626"/>
                <a:gd name="connsiteX25" fmla="*/ 278225 w 1195101"/>
                <a:gd name="connsiteY25" fmla="*/ 1197102 h 1204626"/>
                <a:gd name="connsiteX26" fmla="*/ 540734 w 1195101"/>
                <a:gd name="connsiteY26" fmla="*/ 1204532 h 1204626"/>
                <a:gd name="connsiteX27" fmla="*/ 540734 w 1195101"/>
                <a:gd name="connsiteY27" fmla="*/ 1129665 h 1204626"/>
                <a:gd name="connsiteX28" fmla="*/ 525971 w 1195101"/>
                <a:gd name="connsiteY28" fmla="*/ 1129665 h 1204626"/>
                <a:gd name="connsiteX29" fmla="*/ 388239 w 1195101"/>
                <a:gd name="connsiteY29" fmla="*/ 1075754 h 1204626"/>
                <a:gd name="connsiteX30" fmla="*/ 379857 w 1195101"/>
                <a:gd name="connsiteY30" fmla="*/ 1034034 h 1204626"/>
                <a:gd name="connsiteX31" fmla="*/ 372618 w 1195101"/>
                <a:gd name="connsiteY31" fmla="*/ 854297 h 1204626"/>
                <a:gd name="connsiteX32" fmla="*/ 372618 w 1195101"/>
                <a:gd name="connsiteY32" fmla="*/ 653510 h 1204626"/>
                <a:gd name="connsiteX33" fmla="*/ 479107 w 1195101"/>
                <a:gd name="connsiteY33" fmla="*/ 702469 h 1204626"/>
                <a:gd name="connsiteX34" fmla="*/ 501110 w 1195101"/>
                <a:gd name="connsiteY34" fmla="*/ 728472 h 1204626"/>
                <a:gd name="connsiteX35" fmla="*/ 797909 w 1195101"/>
                <a:gd name="connsiteY35" fmla="*/ 1096804 h 1204626"/>
                <a:gd name="connsiteX36" fmla="*/ 885158 w 1195101"/>
                <a:gd name="connsiteY36" fmla="*/ 1204532 h 1204626"/>
                <a:gd name="connsiteX37" fmla="*/ 1027366 w 1195101"/>
                <a:gd name="connsiteY37" fmla="*/ 1200436 h 1204626"/>
                <a:gd name="connsiteX38" fmla="*/ 1195102 w 1195101"/>
                <a:gd name="connsiteY38" fmla="*/ 1204627 h 1204626"/>
                <a:gd name="connsiteX39" fmla="*/ 1195102 w 1195101"/>
                <a:gd name="connsiteY39" fmla="*/ 1131094 h 1204626"/>
                <a:gd name="connsiteX40" fmla="*/ 1186529 w 1195101"/>
                <a:gd name="connsiteY40" fmla="*/ 1129760 h 1204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195101" h="1204626">
                  <a:moveTo>
                    <a:pt x="372618" y="571786"/>
                  </a:moveTo>
                  <a:cubicBezTo>
                    <a:pt x="372618" y="571786"/>
                    <a:pt x="372618" y="136874"/>
                    <a:pt x="372523" y="134303"/>
                  </a:cubicBezTo>
                  <a:cubicBezTo>
                    <a:pt x="372237" y="116967"/>
                    <a:pt x="371761" y="93250"/>
                    <a:pt x="386239" y="86487"/>
                  </a:cubicBezTo>
                  <a:cubicBezTo>
                    <a:pt x="396240" y="82105"/>
                    <a:pt x="493014" y="85630"/>
                    <a:pt x="498348" y="85630"/>
                  </a:cubicBezTo>
                  <a:cubicBezTo>
                    <a:pt x="650938" y="85630"/>
                    <a:pt x="738473" y="174974"/>
                    <a:pt x="738473" y="330518"/>
                  </a:cubicBezTo>
                  <a:cubicBezTo>
                    <a:pt x="738473" y="443960"/>
                    <a:pt x="708374" y="509016"/>
                    <a:pt x="640747" y="541687"/>
                  </a:cubicBezTo>
                  <a:cubicBezTo>
                    <a:pt x="577691" y="571976"/>
                    <a:pt x="372618" y="571786"/>
                    <a:pt x="372618" y="571786"/>
                  </a:cubicBezTo>
                  <a:moveTo>
                    <a:pt x="1186529" y="1129760"/>
                  </a:moveTo>
                  <a:cubicBezTo>
                    <a:pt x="1100138" y="1116235"/>
                    <a:pt x="1074134" y="1106424"/>
                    <a:pt x="1017461" y="1040702"/>
                  </a:cubicBezTo>
                  <a:lnTo>
                    <a:pt x="661797" y="632460"/>
                  </a:lnTo>
                  <a:cubicBezTo>
                    <a:pt x="849059" y="608076"/>
                    <a:pt x="964597" y="484251"/>
                    <a:pt x="964597" y="305371"/>
                  </a:cubicBezTo>
                  <a:cubicBezTo>
                    <a:pt x="964597" y="188976"/>
                    <a:pt x="919544" y="105061"/>
                    <a:pt x="831056" y="55816"/>
                  </a:cubicBezTo>
                  <a:cubicBezTo>
                    <a:pt x="763619" y="18383"/>
                    <a:pt x="670084" y="190"/>
                    <a:pt x="544639" y="190"/>
                  </a:cubicBezTo>
                  <a:cubicBezTo>
                    <a:pt x="507206" y="1143"/>
                    <a:pt x="416909" y="4191"/>
                    <a:pt x="317468" y="4191"/>
                  </a:cubicBezTo>
                  <a:cubicBezTo>
                    <a:pt x="214313" y="4191"/>
                    <a:pt x="191" y="0"/>
                    <a:pt x="191" y="0"/>
                  </a:cubicBezTo>
                  <a:lnTo>
                    <a:pt x="191" y="74866"/>
                  </a:lnTo>
                  <a:lnTo>
                    <a:pt x="15050" y="74866"/>
                  </a:lnTo>
                  <a:cubicBezTo>
                    <a:pt x="71818" y="74486"/>
                    <a:pt x="135731" y="74771"/>
                    <a:pt x="152781" y="128683"/>
                  </a:cubicBezTo>
                  <a:cubicBezTo>
                    <a:pt x="168307" y="175355"/>
                    <a:pt x="168307" y="306896"/>
                    <a:pt x="168307" y="350139"/>
                  </a:cubicBezTo>
                  <a:lnTo>
                    <a:pt x="168307" y="841248"/>
                  </a:lnTo>
                  <a:cubicBezTo>
                    <a:pt x="168307" y="895445"/>
                    <a:pt x="168307" y="977837"/>
                    <a:pt x="161068" y="1034129"/>
                  </a:cubicBezTo>
                  <a:cubicBezTo>
                    <a:pt x="158972" y="1050798"/>
                    <a:pt x="156210" y="1065276"/>
                    <a:pt x="152686" y="1075944"/>
                  </a:cubicBezTo>
                  <a:cubicBezTo>
                    <a:pt x="135350" y="1129665"/>
                    <a:pt x="66104" y="1129665"/>
                    <a:pt x="10382" y="1129665"/>
                  </a:cubicBezTo>
                  <a:lnTo>
                    <a:pt x="0" y="1129665"/>
                  </a:lnTo>
                  <a:lnTo>
                    <a:pt x="0" y="1204532"/>
                  </a:lnTo>
                  <a:cubicBezTo>
                    <a:pt x="0" y="1204532"/>
                    <a:pt x="166783" y="1197102"/>
                    <a:pt x="278225" y="1197102"/>
                  </a:cubicBezTo>
                  <a:cubicBezTo>
                    <a:pt x="374047" y="1197102"/>
                    <a:pt x="540734" y="1204246"/>
                    <a:pt x="540734" y="1204532"/>
                  </a:cubicBezTo>
                  <a:lnTo>
                    <a:pt x="540734" y="1129665"/>
                  </a:lnTo>
                  <a:lnTo>
                    <a:pt x="525971" y="1129665"/>
                  </a:lnTo>
                  <a:cubicBezTo>
                    <a:pt x="470059" y="1129951"/>
                    <a:pt x="406813" y="1129760"/>
                    <a:pt x="388239" y="1075754"/>
                  </a:cubicBezTo>
                  <a:cubicBezTo>
                    <a:pt x="384620" y="1065086"/>
                    <a:pt x="381953" y="1050607"/>
                    <a:pt x="379857" y="1034034"/>
                  </a:cubicBezTo>
                  <a:cubicBezTo>
                    <a:pt x="372618" y="978122"/>
                    <a:pt x="372618" y="898017"/>
                    <a:pt x="372618" y="854297"/>
                  </a:cubicBezTo>
                  <a:lnTo>
                    <a:pt x="372618" y="653510"/>
                  </a:lnTo>
                  <a:cubicBezTo>
                    <a:pt x="439198" y="654082"/>
                    <a:pt x="444913" y="661035"/>
                    <a:pt x="479107" y="702469"/>
                  </a:cubicBezTo>
                  <a:cubicBezTo>
                    <a:pt x="485489" y="710089"/>
                    <a:pt x="492728" y="718756"/>
                    <a:pt x="501110" y="728472"/>
                  </a:cubicBezTo>
                  <a:lnTo>
                    <a:pt x="797909" y="1096804"/>
                  </a:lnTo>
                  <a:lnTo>
                    <a:pt x="885158" y="1204532"/>
                  </a:lnTo>
                  <a:cubicBezTo>
                    <a:pt x="885158" y="1204532"/>
                    <a:pt x="980885" y="1200436"/>
                    <a:pt x="1027366" y="1200436"/>
                  </a:cubicBezTo>
                  <a:cubicBezTo>
                    <a:pt x="1094994" y="1200436"/>
                    <a:pt x="1195102" y="1204627"/>
                    <a:pt x="1195102" y="1204627"/>
                  </a:cubicBezTo>
                  <a:lnTo>
                    <a:pt x="1195102" y="1131094"/>
                  </a:lnTo>
                  <a:lnTo>
                    <a:pt x="1186529" y="112976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l" rtl="0"/>
              <a:endParaRPr lang="en-US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</TotalTime>
  <Words>561</Words>
  <Application>Microsoft Macintosh PowerPoint</Application>
  <PresentationFormat>Custom</PresentationFormat>
  <Paragraphs>70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Neue Haas Grotesk Display Pro 75 Bold</vt:lpstr>
      <vt:lpstr>Neue Haas Grotesk Display Std 75 Bold</vt:lpstr>
      <vt:lpstr>Arial</vt:lpstr>
      <vt:lpstr>Times New Roman</vt:lpstr>
      <vt:lpstr>Office Theme</vt:lpstr>
      <vt:lpstr>PowerPoint Presentation</vt:lpstr>
      <vt:lpstr>PowerPoint Presentation</vt:lpstr>
      <vt:lpstr>Headline goes here lorem ipsum Il es sedis de et</vt:lpstr>
      <vt:lpstr>PowerPoint Presentation</vt:lpstr>
      <vt:lpstr>PowerPoint Presentation</vt:lpstr>
      <vt:lpstr>Headline goes here. Up to 3 lines. lorem ipsum Iles</vt:lpstr>
      <vt:lpstr>PowerPoint Presentation</vt:lpstr>
      <vt:lpstr>Headline goes here lorem ipsum Il es sedis de et</vt:lpstr>
      <vt:lpstr>PowerPoint Presentation</vt:lpstr>
      <vt:lpstr>PowerPoint Presentation</vt:lpstr>
      <vt:lpstr>Headline goes here lorem ipsum Il es sedis de et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Zachary Clarry</cp:lastModifiedBy>
  <cp:revision>19</cp:revision>
  <dcterms:created xsi:type="dcterms:W3CDTF">2025-07-15T16:50:48Z</dcterms:created>
  <dcterms:modified xsi:type="dcterms:W3CDTF">2025-07-15T17:21:10Z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2025-07-15T00:00:00Z</vt:filetime>
  </property>
  <property fmtid="{D5CDD505-2E9C-101B-9397-08002B2CF9AE}" pid="3" name="Creator">
    <vt:lpwstr>Adobe InDesign 20.2 (Macintosh)</vt:lpwstr>
  </property>
  <property fmtid="{D5CDD505-2E9C-101B-9397-08002B2CF9AE}" pid="4" name="LastSaved">
    <vt:filetime>2025-07-15T00:00:00Z</vt:filetime>
  </property>
  <property fmtid="{D5CDD505-2E9C-101B-9397-08002B2CF9AE}" pid="5" name="Producer">
    <vt:lpwstr>Adobe PDF Library 17.0</vt:lpwstr>
  </property>
</Properties>
</file>