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8" r:id="rId2"/>
    <p:sldId id="259" r:id="rId3"/>
  </p:sldIdLst>
  <p:sldSz cx="15544800" cy="10058400"/>
  <p:notesSz cx="15544800" cy="100584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6901"/>
    <a:srgbClr val="E7722D"/>
    <a:srgbClr val="F96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>
      <p:cViewPr>
        <p:scale>
          <a:sx n="76" d="100"/>
          <a:sy n="76" d="100"/>
        </p:scale>
        <p:origin x="408" y="31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165860" y="3118104"/>
            <a:ext cx="13213080" cy="21122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700" b="1" i="0">
                <a:solidFill>
                  <a:srgbClr val="231F20"/>
                </a:solidFill>
                <a:latin typeface="Neue Haas Grotesk Display Std 75 Bold"/>
                <a:cs typeface="Neue Haas Grotesk Display Std 75 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331720" y="5632704"/>
            <a:ext cx="10881360" cy="2514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7/14/25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700" b="1" i="0">
                <a:solidFill>
                  <a:srgbClr val="231F20"/>
                </a:solidFill>
                <a:latin typeface="Neue Haas Grotesk Display Std 75 Bold"/>
                <a:cs typeface="Neue Haas Grotesk Display Std 75 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7/14/25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700" b="1" i="0">
                <a:solidFill>
                  <a:srgbClr val="231F20"/>
                </a:solidFill>
                <a:latin typeface="Neue Haas Grotesk Display Std 75 Bold"/>
                <a:cs typeface="Neue Haas Grotesk Display Std 75 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77240" y="2313432"/>
            <a:ext cx="6761988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8005572" y="2313432"/>
            <a:ext cx="6761988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7/14/25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700" b="1" i="0">
                <a:solidFill>
                  <a:srgbClr val="231F20"/>
                </a:solidFill>
                <a:latin typeface="Neue Haas Grotesk Display Std 75 Bold"/>
                <a:cs typeface="Neue Haas Grotesk Display Std 75 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7/14/25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7/14/25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58782" y="3255882"/>
            <a:ext cx="5778500" cy="25292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700" b="1" i="0">
                <a:solidFill>
                  <a:srgbClr val="231F20"/>
                </a:solidFill>
                <a:latin typeface="Neue Haas Grotesk Display Std 75 Bold"/>
                <a:cs typeface="Neue Haas Grotesk Display Std 75 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77240" y="2313432"/>
            <a:ext cx="13990320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5285232" y="9354312"/>
            <a:ext cx="4974336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777240" y="9354312"/>
            <a:ext cx="3575304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7/14/25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1192256" y="9354312"/>
            <a:ext cx="3575304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object 2">
            <a:extLst>
              <a:ext uri="{FF2B5EF4-FFF2-40B4-BE49-F238E27FC236}">
                <a16:creationId xmlns:a16="http://schemas.microsoft.com/office/drawing/2014/main" id="{ECDED02F-9EE5-DAAA-163F-50B4CE280037}"/>
              </a:ext>
            </a:extLst>
          </p:cNvPr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10886"/>
            <a:ext cx="15316200" cy="10058400"/>
          </a:xfrm>
          <a:prstGeom prst="rect">
            <a:avLst/>
          </a:prstGeom>
        </p:spPr>
      </p:pic>
      <p:pic>
        <p:nvPicPr>
          <p:cNvPr id="39" name="Graphic 38">
            <a:extLst>
              <a:ext uri="{FF2B5EF4-FFF2-40B4-BE49-F238E27FC236}">
                <a16:creationId xmlns:a16="http://schemas.microsoft.com/office/drawing/2014/main" id="{F96CD9D7-9EA8-79A5-39E7-5B52277A437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-409520" y="-196596"/>
            <a:ext cx="13665618" cy="10559796"/>
          </a:xfrm>
          <a:prstGeom prst="rect">
            <a:avLst/>
          </a:prstGeom>
        </p:spPr>
      </p:pic>
      <p:sp>
        <p:nvSpPr>
          <p:cNvPr id="17" name="object 3">
            <a:extLst>
              <a:ext uri="{FF2B5EF4-FFF2-40B4-BE49-F238E27FC236}">
                <a16:creationId xmlns:a16="http://schemas.microsoft.com/office/drawing/2014/main" id="{A36A87AF-BF5B-A5D6-49FF-4B8F09ADF51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0"/>
            <a:ext cx="8263255" cy="8263255"/>
          </a:xfrm>
          <a:custGeom>
            <a:avLst/>
            <a:gdLst/>
            <a:ahLst/>
            <a:cxnLst/>
            <a:rect l="l" t="t" r="r" b="b"/>
            <a:pathLst>
              <a:path w="8263255" h="8263255">
                <a:moveTo>
                  <a:pt x="8263039" y="0"/>
                </a:moveTo>
                <a:lnTo>
                  <a:pt x="0" y="0"/>
                </a:lnTo>
                <a:lnTo>
                  <a:pt x="0" y="8263026"/>
                </a:lnTo>
                <a:lnTo>
                  <a:pt x="8263039" y="0"/>
                </a:lnTo>
                <a:close/>
              </a:path>
            </a:pathLst>
          </a:custGeom>
          <a:solidFill>
            <a:srgbClr val="F86901"/>
          </a:solidFill>
        </p:spPr>
        <p:txBody>
          <a:bodyPr wrap="square" lIns="0" tIns="0" rIns="0" bIns="0" rtlCol="0"/>
          <a:lstStyle/>
          <a:p>
            <a:pPr algn="l" rtl="0"/>
            <a:endParaRPr/>
          </a:p>
        </p:txBody>
      </p:sp>
      <p:sp>
        <p:nvSpPr>
          <p:cNvPr id="18" name="object 4">
            <a:extLst>
              <a:ext uri="{FF2B5EF4-FFF2-40B4-BE49-F238E27FC236}">
                <a16:creationId xmlns:a16="http://schemas.microsoft.com/office/drawing/2014/main" id="{8130C07F-82AC-C875-A10B-DD13CA597232}"/>
              </a:ext>
            </a:extLst>
          </p:cNvPr>
          <p:cNvSpPr>
            <a:spLocks/>
          </p:cNvSpPr>
          <p:nvPr/>
        </p:nvSpPr>
        <p:spPr>
          <a:xfrm>
            <a:off x="1" y="3986784"/>
            <a:ext cx="7147559" cy="6071870"/>
          </a:xfrm>
          <a:custGeom>
            <a:avLst/>
            <a:gdLst/>
            <a:ahLst/>
            <a:cxnLst/>
            <a:rect l="l" t="t" r="r" b="b"/>
            <a:pathLst>
              <a:path w="7147559" h="6071870">
                <a:moveTo>
                  <a:pt x="7147318" y="0"/>
                </a:moveTo>
                <a:lnTo>
                  <a:pt x="2030412" y="0"/>
                </a:lnTo>
                <a:lnTo>
                  <a:pt x="0" y="2030476"/>
                </a:lnTo>
                <a:lnTo>
                  <a:pt x="0" y="6071616"/>
                </a:lnTo>
                <a:lnTo>
                  <a:pt x="6192774" y="6071616"/>
                </a:lnTo>
                <a:lnTo>
                  <a:pt x="7147318" y="5117045"/>
                </a:lnTo>
                <a:lnTo>
                  <a:pt x="714731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5">
            <a:extLst>
              <a:ext uri="{FF2B5EF4-FFF2-40B4-BE49-F238E27FC236}">
                <a16:creationId xmlns:a16="http://schemas.microsoft.com/office/drawing/2014/main" id="{1EE3CC5C-AB9E-1464-9509-625348EEAFBE}"/>
              </a:ext>
            </a:extLst>
          </p:cNvPr>
          <p:cNvSpPr>
            <a:spLocks/>
          </p:cNvSpPr>
          <p:nvPr/>
        </p:nvSpPr>
        <p:spPr>
          <a:xfrm>
            <a:off x="0" y="2491624"/>
            <a:ext cx="5007610" cy="7567295"/>
          </a:xfrm>
          <a:custGeom>
            <a:avLst/>
            <a:gdLst/>
            <a:ahLst/>
            <a:cxnLst/>
            <a:rect l="l" t="t" r="r" b="b"/>
            <a:pathLst>
              <a:path w="5007610" h="7567295">
                <a:moveTo>
                  <a:pt x="5007029" y="765441"/>
                </a:moveTo>
                <a:lnTo>
                  <a:pt x="5007029" y="0"/>
                </a:lnTo>
                <a:lnTo>
                  <a:pt x="3018831" y="0"/>
                </a:lnTo>
                <a:lnTo>
                  <a:pt x="1186755" y="0"/>
                </a:lnTo>
                <a:lnTo>
                  <a:pt x="0" y="1186761"/>
                </a:lnTo>
              </a:path>
              <a:path w="5007610" h="7567295">
                <a:moveTo>
                  <a:pt x="1260680" y="7566775"/>
                </a:moveTo>
                <a:lnTo>
                  <a:pt x="2030886" y="6796570"/>
                </a:lnTo>
              </a:path>
            </a:pathLst>
          </a:custGeom>
          <a:ln w="254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6">
            <a:extLst>
              <a:ext uri="{FF2B5EF4-FFF2-40B4-BE49-F238E27FC236}">
                <a16:creationId xmlns:a16="http://schemas.microsoft.com/office/drawing/2014/main" id="{8AE36BEA-EAAA-47C5-1F78-067257BD475D}"/>
              </a:ext>
            </a:extLst>
          </p:cNvPr>
          <p:cNvSpPr>
            <a:spLocks/>
          </p:cNvSpPr>
          <p:nvPr/>
        </p:nvSpPr>
        <p:spPr>
          <a:xfrm>
            <a:off x="4835972" y="5889625"/>
            <a:ext cx="171450" cy="593725"/>
          </a:xfrm>
          <a:custGeom>
            <a:avLst/>
            <a:gdLst/>
            <a:ahLst/>
            <a:cxnLst/>
            <a:rect l="l" t="t" r="r" b="b"/>
            <a:pathLst>
              <a:path w="171450" h="593725">
                <a:moveTo>
                  <a:pt x="0" y="593471"/>
                </a:moveTo>
                <a:lnTo>
                  <a:pt x="171056" y="422414"/>
                </a:lnTo>
                <a:lnTo>
                  <a:pt x="171056" y="166763"/>
                </a:lnTo>
                <a:lnTo>
                  <a:pt x="171056" y="0"/>
                </a:lnTo>
              </a:path>
            </a:pathLst>
          </a:custGeom>
          <a:ln w="25400">
            <a:solidFill>
              <a:srgbClr val="D1D3D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7">
            <a:extLst>
              <a:ext uri="{FF2B5EF4-FFF2-40B4-BE49-F238E27FC236}">
                <a16:creationId xmlns:a16="http://schemas.microsoft.com/office/drawing/2014/main" id="{D9ABC366-C80E-D213-60F6-92031D6C0DE6}"/>
              </a:ext>
            </a:extLst>
          </p:cNvPr>
          <p:cNvSpPr>
            <a:spLocks/>
          </p:cNvSpPr>
          <p:nvPr/>
        </p:nvSpPr>
        <p:spPr>
          <a:xfrm>
            <a:off x="0" y="5288286"/>
            <a:ext cx="2540000" cy="3218815"/>
          </a:xfrm>
          <a:custGeom>
            <a:avLst/>
            <a:gdLst/>
            <a:ahLst/>
            <a:cxnLst/>
            <a:rect l="l" t="t" r="r" b="b"/>
            <a:pathLst>
              <a:path w="2540000" h="3218815">
                <a:moveTo>
                  <a:pt x="1870011" y="0"/>
                </a:moveTo>
                <a:lnTo>
                  <a:pt x="0" y="1873313"/>
                </a:lnTo>
                <a:lnTo>
                  <a:pt x="0" y="3218294"/>
                </a:lnTo>
                <a:lnTo>
                  <a:pt x="2540000" y="666978"/>
                </a:lnTo>
                <a:lnTo>
                  <a:pt x="1870011" y="666978"/>
                </a:lnTo>
                <a:lnTo>
                  <a:pt x="1870011" y="0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8">
            <a:extLst>
              <a:ext uri="{FF2B5EF4-FFF2-40B4-BE49-F238E27FC236}">
                <a16:creationId xmlns:a16="http://schemas.microsoft.com/office/drawing/2014/main" id="{0D4D9641-4C44-4AEA-D051-9C0D159411E7}"/>
              </a:ext>
            </a:extLst>
          </p:cNvPr>
          <p:cNvSpPr>
            <a:spLocks/>
          </p:cNvSpPr>
          <p:nvPr/>
        </p:nvSpPr>
        <p:spPr>
          <a:xfrm>
            <a:off x="1225297" y="9313828"/>
            <a:ext cx="744855" cy="744855"/>
          </a:xfrm>
          <a:custGeom>
            <a:avLst/>
            <a:gdLst/>
            <a:ahLst/>
            <a:cxnLst/>
            <a:rect l="l" t="t" r="r" b="b"/>
            <a:pathLst>
              <a:path w="744855" h="744854">
                <a:moveTo>
                  <a:pt x="744571" y="0"/>
                </a:moveTo>
                <a:lnTo>
                  <a:pt x="0" y="744571"/>
                </a:lnTo>
              </a:path>
            </a:pathLst>
          </a:custGeom>
          <a:ln w="25400">
            <a:solidFill>
              <a:srgbClr val="D1D3D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18">
            <a:extLst>
              <a:ext uri="{FF2B5EF4-FFF2-40B4-BE49-F238E27FC236}">
                <a16:creationId xmlns:a16="http://schemas.microsoft.com/office/drawing/2014/main" id="{A908B6CF-A94D-DBF1-A87D-3B60BA303592}"/>
              </a:ext>
            </a:extLst>
          </p:cNvPr>
          <p:cNvSpPr/>
          <p:nvPr/>
        </p:nvSpPr>
        <p:spPr>
          <a:xfrm>
            <a:off x="12282495" y="6796099"/>
            <a:ext cx="3262629" cy="3262629"/>
          </a:xfrm>
          <a:custGeom>
            <a:avLst/>
            <a:gdLst/>
            <a:ahLst/>
            <a:cxnLst/>
            <a:rect l="l" t="t" r="r" b="b"/>
            <a:pathLst>
              <a:path w="3262630" h="3262629">
                <a:moveTo>
                  <a:pt x="3262299" y="0"/>
                </a:moveTo>
                <a:lnTo>
                  <a:pt x="0" y="3262299"/>
                </a:lnTo>
                <a:lnTo>
                  <a:pt x="3262299" y="3262299"/>
                </a:lnTo>
                <a:lnTo>
                  <a:pt x="3262299" y="0"/>
                </a:lnTo>
                <a:close/>
              </a:path>
            </a:pathLst>
          </a:custGeom>
          <a:solidFill>
            <a:srgbClr val="F86901"/>
          </a:solidFill>
        </p:spPr>
        <p:txBody>
          <a:bodyPr wrap="square" lIns="0" tIns="0" rIns="0" bIns="0" rtlCol="0"/>
          <a:lstStyle/>
          <a:p>
            <a:pPr algn="l" rtl="0"/>
            <a:endParaRPr/>
          </a:p>
        </p:txBody>
      </p:sp>
      <p:sp>
        <p:nvSpPr>
          <p:cNvPr id="2" name="object 2"/>
          <p:cNvSpPr txBox="1"/>
          <p:nvPr/>
        </p:nvSpPr>
        <p:spPr>
          <a:xfrm>
            <a:off x="2017776" y="7014229"/>
            <a:ext cx="2058035" cy="2294474"/>
          </a:xfrm>
          <a:prstGeom prst="rect">
            <a:avLst/>
          </a:prstGeom>
        </p:spPr>
        <p:txBody>
          <a:bodyPr vert="horz" wrap="square" lIns="0" tIns="5334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420"/>
              </a:spcBef>
            </a:pP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Fsi</a:t>
            </a:r>
            <a:r>
              <a:rPr sz="1400" spc="8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ido</a:t>
            </a:r>
            <a:r>
              <a:rPr sz="1400" spc="9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olorer</a:t>
            </a:r>
            <a:r>
              <a:rPr sz="1400" spc="9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estio</a:t>
            </a:r>
            <a:endParaRPr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algn="l">
              <a:lnSpc>
                <a:spcPct val="100000"/>
              </a:lnSpc>
              <a:spcBef>
                <a:spcPts val="320"/>
              </a:spcBef>
            </a:pP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volorest,</a:t>
            </a:r>
            <a:r>
              <a:rPr sz="1400" spc="1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</a:t>
            </a:r>
            <a:r>
              <a:rPr sz="1400" spc="1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enisit</a:t>
            </a:r>
            <a:r>
              <a:rPr sz="1400" spc="1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fuga.</a:t>
            </a:r>
            <a:endParaRPr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5080" algn="l">
              <a:lnSpc>
                <a:spcPct val="119000"/>
              </a:lnSpc>
            </a:pP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Sum</a:t>
            </a:r>
            <a:r>
              <a:rPr sz="1400" spc="8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am,</a:t>
            </a:r>
            <a:r>
              <a:rPr sz="1400" spc="9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</a:t>
            </a:r>
            <a:r>
              <a:rPr sz="1400" spc="9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lit</a:t>
            </a:r>
            <a:r>
              <a:rPr sz="1400" spc="8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</a:t>
            </a:r>
            <a:r>
              <a:rPr sz="1400" spc="9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samusci </a:t>
            </a: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endebit</a:t>
            </a:r>
            <a:r>
              <a:rPr sz="1400" spc="1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</a:t>
            </a:r>
            <a:r>
              <a:rPr sz="1400" spc="114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ace</a:t>
            </a:r>
            <a:r>
              <a:rPr sz="1400" spc="114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aqui</a:t>
            </a:r>
            <a:r>
              <a:rPr sz="1400" spc="1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temp </a:t>
            </a: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orepudit.</a:t>
            </a:r>
            <a:r>
              <a:rPr sz="1400" spc="15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Saue</a:t>
            </a:r>
            <a:r>
              <a:rPr sz="1400" spc="15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sed</a:t>
            </a:r>
            <a:r>
              <a:rPr sz="1400" spc="15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</a:t>
            </a:r>
            <a:r>
              <a:rPr lang="en-US" sz="1400"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vera</a:t>
            </a:r>
            <a:r>
              <a:rPr sz="1400" spc="10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derore</a:t>
            </a:r>
            <a:r>
              <a:rPr sz="1400" spc="1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henis</a:t>
            </a:r>
            <a:r>
              <a:rPr sz="1400" spc="1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reius </a:t>
            </a: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</a:t>
            </a:r>
            <a:r>
              <a:rPr sz="1400" spc="9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</a:t>
            </a:r>
            <a:r>
              <a:rPr sz="1400" spc="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samusci</a:t>
            </a:r>
            <a:r>
              <a:rPr sz="1400" spc="9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</a:t>
            </a:r>
            <a:r>
              <a:rPr sz="1400" spc="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</a:t>
            </a: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en-US"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sz="1400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samusci</a:t>
            </a:r>
            <a:r>
              <a:rPr sz="1400" spc="19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endlupt.</a:t>
            </a:r>
            <a:endParaRPr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287989" y="6540337"/>
            <a:ext cx="1448435" cy="2128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300" b="1" spc="-2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Event</a:t>
            </a:r>
            <a:r>
              <a:rPr sz="1300" b="1" spc="-1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b="1" spc="-1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Information</a:t>
            </a:r>
            <a:endParaRPr sz="1300" dirty="0">
              <a:solidFill>
                <a:srgbClr val="F8690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17776" y="6540337"/>
            <a:ext cx="1448435" cy="2128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300" b="1" spc="-2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Event</a:t>
            </a:r>
            <a:r>
              <a:rPr sz="1300" b="1" spc="-1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b="1" spc="-1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Information</a:t>
            </a:r>
            <a:endParaRPr sz="1300" dirty="0">
              <a:solidFill>
                <a:srgbClr val="F8690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4300689" y="6845442"/>
            <a:ext cx="2487295" cy="0"/>
          </a:xfrm>
          <a:custGeom>
            <a:avLst/>
            <a:gdLst/>
            <a:ahLst/>
            <a:cxnLst/>
            <a:rect l="l" t="t" r="r" b="b"/>
            <a:pathLst>
              <a:path w="2487295">
                <a:moveTo>
                  <a:pt x="0" y="0"/>
                </a:moveTo>
                <a:lnTo>
                  <a:pt x="2487168" y="0"/>
                </a:lnTo>
              </a:path>
            </a:pathLst>
          </a:custGeom>
          <a:ln w="6350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030476" y="6845442"/>
            <a:ext cx="2030095" cy="0"/>
          </a:xfrm>
          <a:custGeom>
            <a:avLst/>
            <a:gdLst/>
            <a:ahLst/>
            <a:cxnLst/>
            <a:rect l="l" t="t" r="r" b="b"/>
            <a:pathLst>
              <a:path w="2030095">
                <a:moveTo>
                  <a:pt x="0" y="0"/>
                </a:moveTo>
                <a:lnTo>
                  <a:pt x="2029968" y="0"/>
                </a:lnTo>
              </a:path>
            </a:pathLst>
          </a:custGeom>
          <a:ln w="6350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4287989" y="7014449"/>
            <a:ext cx="2552700" cy="1508875"/>
          </a:xfrm>
          <a:prstGeom prst="rect">
            <a:avLst/>
          </a:prstGeom>
        </p:spPr>
        <p:txBody>
          <a:bodyPr vert="horz" wrap="square" lIns="0" tIns="41910" rIns="0" bIns="0" rtlCol="0">
            <a:spAutoFit/>
          </a:bodyPr>
          <a:lstStyle/>
          <a:p>
            <a:pPr marL="14604">
              <a:lnSpc>
                <a:spcPct val="100000"/>
              </a:lnSpc>
              <a:spcBef>
                <a:spcPts val="330"/>
              </a:spcBef>
            </a:pPr>
            <a:r>
              <a:rPr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SEPTEMBER</a:t>
            </a:r>
            <a:r>
              <a:rPr b="1" spc="18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27,</a:t>
            </a:r>
            <a:r>
              <a:rPr b="1" spc="18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b="1" spc="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2025</a:t>
            </a: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220"/>
              </a:spcBef>
            </a:pPr>
            <a:r>
              <a:rPr sz="1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1:00–8:00</a:t>
            </a:r>
            <a:r>
              <a:rPr sz="1800" spc="3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PM</a:t>
            </a:r>
            <a:endParaRPr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854075">
              <a:lnSpc>
                <a:spcPct val="119000"/>
              </a:lnSpc>
              <a:spcBef>
                <a:spcPts val="1080"/>
              </a:spcBef>
            </a:pPr>
            <a:r>
              <a:rPr sz="1400" spc="-5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Event</a:t>
            </a:r>
            <a:r>
              <a:rPr sz="1400" spc="-9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spc="-2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Location</a:t>
            </a:r>
            <a:r>
              <a:rPr sz="1400" spc="-9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spc="-2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Details </a:t>
            </a:r>
            <a:r>
              <a:rPr sz="1400" spc="-3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Goes</a:t>
            </a:r>
            <a:r>
              <a:rPr sz="1400" spc="-114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spc="-2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  <a:r>
              <a:rPr sz="1400" spc="-114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spc="-2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 </a:t>
            </a:r>
            <a:r>
              <a:rPr sz="1400" spc="-1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isoppsum</a:t>
            </a:r>
            <a:endParaRPr sz="1400" dirty="0">
              <a:solidFill>
                <a:srgbClr val="F8690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object 2">
            <a:extLst>
              <a:ext uri="{FF2B5EF4-FFF2-40B4-BE49-F238E27FC236}">
                <a16:creationId xmlns:a16="http://schemas.microsoft.com/office/drawing/2014/main" id="{3C1D8C95-4F6D-5C3C-E4A8-5DBD1DD639CB}"/>
              </a:ext>
            </a:extLst>
          </p:cNvPr>
          <p:cNvSpPr txBox="1"/>
          <p:nvPr/>
        </p:nvSpPr>
        <p:spPr>
          <a:xfrm>
            <a:off x="2073578" y="4794965"/>
            <a:ext cx="4212590" cy="996235"/>
          </a:xfrm>
          <a:prstGeom prst="rect">
            <a:avLst/>
          </a:prstGeom>
        </p:spPr>
        <p:txBody>
          <a:bodyPr vert="horz" wrap="square" lIns="0" tIns="7620" rIns="0" bIns="0" rtlCol="0">
            <a:spAutoFit/>
          </a:bodyPr>
          <a:lstStyle/>
          <a:p>
            <a:pPr marL="12700" marR="5080">
              <a:lnSpc>
                <a:spcPct val="101800"/>
              </a:lnSpc>
              <a:spcBef>
                <a:spcPts val="60"/>
              </a:spcBef>
            </a:pPr>
            <a:r>
              <a:rPr sz="1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Ereptatu</a:t>
            </a:r>
            <a:r>
              <a:rPr sz="1600" b="1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ribustemolo</a:t>
            </a:r>
            <a:r>
              <a:rPr sz="1600" b="1" spc="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</a:t>
            </a:r>
            <a:r>
              <a:rPr sz="1600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alit</a:t>
            </a:r>
            <a:r>
              <a:rPr sz="1600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vel</a:t>
            </a:r>
            <a:r>
              <a:rPr sz="1600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moluptas </a:t>
            </a:r>
            <a:r>
              <a:rPr sz="1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eum</a:t>
            </a:r>
            <a:r>
              <a:rPr sz="1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duciur</a:t>
            </a:r>
            <a:r>
              <a:rPr sz="1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sz="1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</a:t>
            </a:r>
            <a:r>
              <a:rPr sz="1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illenit</a:t>
            </a:r>
            <a:r>
              <a:rPr sz="1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et,</a:t>
            </a:r>
            <a:r>
              <a:rPr sz="1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</a:t>
            </a:r>
            <a:r>
              <a:rPr sz="1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</a:t>
            </a:r>
            <a:r>
              <a:rPr sz="1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</a:t>
            </a:r>
            <a:r>
              <a:rPr sz="1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 </a:t>
            </a:r>
            <a:r>
              <a:rPr sz="1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molorae</a:t>
            </a:r>
            <a:r>
              <a:rPr sz="160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officatur</a:t>
            </a:r>
            <a:r>
              <a:rPr sz="160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re,</a:t>
            </a:r>
            <a:r>
              <a:rPr sz="1600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sz="160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comnit</a:t>
            </a:r>
            <a:r>
              <a:rPr sz="1600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uptam</a:t>
            </a:r>
            <a:r>
              <a:rPr sz="160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aritat. Feratibus</a:t>
            </a:r>
            <a:r>
              <a:rPr sz="1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</a:t>
            </a:r>
            <a:r>
              <a:rPr sz="1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cum,</a:t>
            </a:r>
            <a:r>
              <a:rPr sz="1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consequia</a:t>
            </a:r>
            <a:r>
              <a:rPr sz="1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videles.</a:t>
            </a:r>
            <a:endParaRPr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object 2">
            <a:extLst>
              <a:ext uri="{FF2B5EF4-FFF2-40B4-BE49-F238E27FC236}">
                <a16:creationId xmlns:a16="http://schemas.microsoft.com/office/drawing/2014/main" id="{CBB87BFE-9A82-3B9D-D80F-653B59CAAB3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58782" y="3255882"/>
            <a:ext cx="6351618" cy="1465785"/>
          </a:xfrm>
          <a:prstGeom prst="rect">
            <a:avLst/>
          </a:prstGeom>
        </p:spPr>
        <p:txBody>
          <a:bodyPr vert="horz" wrap="square" lIns="0" tIns="29209" rIns="0" bIns="0" rtlCol="0">
            <a:spAutoFit/>
          </a:bodyPr>
          <a:lstStyle/>
          <a:p>
            <a:pPr marL="1371600" marR="5080" indent="-1359535">
              <a:lnSpc>
                <a:spcPts val="5610"/>
              </a:lnSpc>
              <a:spcBef>
                <a:spcPts val="229"/>
              </a:spcBef>
            </a:pP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Headline</a:t>
            </a:r>
            <a:r>
              <a:rPr spc="-6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Goes</a:t>
            </a:r>
            <a:r>
              <a:rPr spc="-5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pc="-20" dirty="0">
                <a:latin typeface="Arial" panose="020B0604020202020204" pitchFamily="34" charset="0"/>
                <a:cs typeface="Arial" panose="020B0604020202020204" pitchFamily="34" charset="0"/>
              </a:rPr>
              <a:t>Here </a:t>
            </a:r>
            <a:r>
              <a:rPr spc="-1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lang="en-US" spc="-14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pc="-10" dirty="0" err="1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Ipmoning</a:t>
            </a:r>
            <a:endParaRPr spc="-10" dirty="0">
              <a:solidFill>
                <a:srgbClr val="F8690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object 2">
            <a:extLst>
              <a:ext uri="{FF2B5EF4-FFF2-40B4-BE49-F238E27FC236}">
                <a16:creationId xmlns:a16="http://schemas.microsoft.com/office/drawing/2014/main" id="{C2311CBD-D960-E9D9-893E-40DCDD09E40B}"/>
              </a:ext>
            </a:extLst>
          </p:cNvPr>
          <p:cNvSpPr txBox="1"/>
          <p:nvPr/>
        </p:nvSpPr>
        <p:spPr>
          <a:xfrm>
            <a:off x="13975198" y="8451346"/>
            <a:ext cx="1154430" cy="6235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300" spc="-20" dirty="0">
                <a:solidFill>
                  <a:schemeClr val="bg1"/>
                </a:solidFill>
                <a:latin typeface="Arial"/>
                <a:cs typeface="Arial"/>
              </a:rPr>
              <a:t>Caption</a:t>
            </a:r>
            <a:r>
              <a:rPr sz="1300" spc="-65" dirty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sz="1300" spc="-25" dirty="0">
                <a:solidFill>
                  <a:schemeClr val="bg1"/>
                </a:solidFill>
                <a:latin typeface="Arial"/>
                <a:cs typeface="Arial"/>
              </a:rPr>
              <a:t>for</a:t>
            </a:r>
            <a:endParaRPr sz="1300" dirty="0">
              <a:solidFill>
                <a:schemeClr val="bg1"/>
              </a:solidFill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0"/>
              </a:spcBef>
            </a:pPr>
            <a:r>
              <a:rPr sz="1300" spc="-40" dirty="0">
                <a:solidFill>
                  <a:schemeClr val="bg1"/>
                </a:solidFill>
                <a:latin typeface="Arial"/>
                <a:cs typeface="Arial"/>
              </a:rPr>
              <a:t>QR</a:t>
            </a:r>
            <a:r>
              <a:rPr sz="1300" spc="-125" dirty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sz="1300" dirty="0">
                <a:solidFill>
                  <a:schemeClr val="bg1"/>
                </a:solidFill>
                <a:latin typeface="Arial"/>
                <a:cs typeface="Arial"/>
              </a:rPr>
              <a:t>code</a:t>
            </a:r>
            <a:r>
              <a:rPr sz="1300" spc="-125" dirty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sz="1300" spc="-30" dirty="0">
                <a:solidFill>
                  <a:schemeClr val="bg1"/>
                </a:solidFill>
                <a:latin typeface="Arial"/>
                <a:cs typeface="Arial"/>
              </a:rPr>
              <a:t>above</a:t>
            </a:r>
            <a:r>
              <a:rPr sz="1300" spc="-30" dirty="0">
                <a:solidFill>
                  <a:srgbClr val="231F20"/>
                </a:solidFill>
                <a:latin typeface="Arial"/>
                <a:cs typeface="Arial"/>
              </a:rPr>
              <a:t>.</a:t>
            </a:r>
            <a:endParaRPr sz="13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0"/>
              </a:spcBef>
            </a:pPr>
            <a:r>
              <a:rPr sz="1300" b="1" spc="-10" dirty="0">
                <a:solidFill>
                  <a:srgbClr val="231F20"/>
                </a:solidFill>
                <a:latin typeface="Neue Haas Grotesk Display Pro 75 Bold"/>
                <a:cs typeface="Neue Haas Grotesk Display Pro 75 Bold"/>
              </a:rPr>
              <a:t>rit.edu</a:t>
            </a:r>
            <a:endParaRPr sz="1300" dirty="0">
              <a:latin typeface="Neue Haas Grotesk Display Pro 75 Bold"/>
              <a:cs typeface="Neue Haas Grotesk Display Pro 75 Bold"/>
            </a:endParaRPr>
          </a:p>
        </p:txBody>
      </p:sp>
      <p:sp>
        <p:nvSpPr>
          <p:cNvPr id="35" name="object 4">
            <a:extLst>
              <a:ext uri="{FF2B5EF4-FFF2-40B4-BE49-F238E27FC236}">
                <a16:creationId xmlns:a16="http://schemas.microsoft.com/office/drawing/2014/main" id="{D2A36BA0-F634-F8A1-2EF7-6D7C159FD351}"/>
              </a:ext>
            </a:extLst>
          </p:cNvPr>
          <p:cNvSpPr/>
          <p:nvPr/>
        </p:nvSpPr>
        <p:spPr>
          <a:xfrm>
            <a:off x="13979194" y="7278623"/>
            <a:ext cx="1087120" cy="1087120"/>
          </a:xfrm>
          <a:custGeom>
            <a:avLst/>
            <a:gdLst/>
            <a:ahLst/>
            <a:cxnLst/>
            <a:rect l="l" t="t" r="r" b="b"/>
            <a:pathLst>
              <a:path w="1087119" h="1087120">
                <a:moveTo>
                  <a:pt x="1086611" y="0"/>
                </a:moveTo>
                <a:lnTo>
                  <a:pt x="0" y="0"/>
                </a:lnTo>
                <a:lnTo>
                  <a:pt x="0" y="1086612"/>
                </a:lnTo>
                <a:lnTo>
                  <a:pt x="1086611" y="1086612"/>
                </a:lnTo>
                <a:lnTo>
                  <a:pt x="1086611" y="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 lIns="0" tIns="0" rIns="0" bIns="0" rtlCol="0"/>
          <a:lstStyle/>
          <a:p>
            <a:pPr algn="l" rtl="0"/>
            <a:endParaRPr/>
          </a:p>
        </p:txBody>
      </p:sp>
      <p:sp>
        <p:nvSpPr>
          <p:cNvPr id="36" name="object 5">
            <a:extLst>
              <a:ext uri="{FF2B5EF4-FFF2-40B4-BE49-F238E27FC236}">
                <a16:creationId xmlns:a16="http://schemas.microsoft.com/office/drawing/2014/main" id="{6548FF1D-B30C-EAE7-6739-478BDA738482}"/>
              </a:ext>
            </a:extLst>
          </p:cNvPr>
          <p:cNvSpPr/>
          <p:nvPr/>
        </p:nvSpPr>
        <p:spPr>
          <a:xfrm>
            <a:off x="14055572" y="7355001"/>
            <a:ext cx="934085" cy="934085"/>
          </a:xfrm>
          <a:custGeom>
            <a:avLst/>
            <a:gdLst/>
            <a:ahLst/>
            <a:cxnLst/>
            <a:rect l="l" t="t" r="r" b="b"/>
            <a:pathLst>
              <a:path w="934084" h="934084">
                <a:moveTo>
                  <a:pt x="933856" y="0"/>
                </a:moveTo>
                <a:lnTo>
                  <a:pt x="0" y="0"/>
                </a:lnTo>
                <a:lnTo>
                  <a:pt x="0" y="933856"/>
                </a:lnTo>
                <a:lnTo>
                  <a:pt x="933856" y="933856"/>
                </a:lnTo>
                <a:lnTo>
                  <a:pt x="933856" y="0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pPr algn="l" rtl="0"/>
            <a:endParaRPr/>
          </a:p>
        </p:txBody>
      </p:sp>
      <p:pic>
        <p:nvPicPr>
          <p:cNvPr id="43" name="Graphic 42">
            <a:extLst>
              <a:ext uri="{FF2B5EF4-FFF2-40B4-BE49-F238E27FC236}">
                <a16:creationId xmlns:a16="http://schemas.microsoft.com/office/drawing/2014/main" id="{3B4ABCCE-F4F4-217E-4E10-8DA7833CDE9B}"/>
              </a:ext>
            </a:extLst>
          </p:cNvPr>
          <p:cNvPicPr/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l="36315" t="19503"/>
          <a:stretch/>
        </p:blipFill>
        <p:spPr>
          <a:xfrm>
            <a:off x="2111284" y="432349"/>
            <a:ext cx="2985844" cy="877698"/>
          </a:xfrm>
          <a:prstGeom prst="rect">
            <a:avLst/>
          </a:prstGeom>
        </p:spPr>
      </p:pic>
      <p:grpSp>
        <p:nvGrpSpPr>
          <p:cNvPr id="44" name="Graphic 22">
            <a:extLst>
              <a:ext uri="{FF2B5EF4-FFF2-40B4-BE49-F238E27FC236}">
                <a16:creationId xmlns:a16="http://schemas.microsoft.com/office/drawing/2014/main" id="{F7F184A4-D647-7E21-FF7C-BD61CF8CE8AC}"/>
              </a:ext>
            </a:extLst>
          </p:cNvPr>
          <p:cNvGrpSpPr/>
          <p:nvPr/>
        </p:nvGrpSpPr>
        <p:grpSpPr>
          <a:xfrm>
            <a:off x="668249" y="549157"/>
            <a:ext cx="1328881" cy="502144"/>
            <a:chOff x="2728880" y="3418045"/>
            <a:chExt cx="3190208" cy="1205483"/>
          </a:xfrm>
          <a:solidFill>
            <a:schemeClr val="bg1"/>
          </a:solidFill>
        </p:grpSpPr>
        <p:sp>
          <p:nvSpPr>
            <p:cNvPr id="45" name="Freeform 44">
              <a:extLst>
                <a:ext uri="{FF2B5EF4-FFF2-40B4-BE49-F238E27FC236}">
                  <a16:creationId xmlns:a16="http://schemas.microsoft.com/office/drawing/2014/main" id="{46F7BAAE-5C79-2EAE-2B8F-44CF8E2DCFEE}"/>
                </a:ext>
              </a:extLst>
            </p:cNvPr>
            <p:cNvSpPr/>
            <p:nvPr/>
          </p:nvSpPr>
          <p:spPr>
            <a:xfrm>
              <a:off x="4081525" y="3418140"/>
              <a:ext cx="547877" cy="1204531"/>
            </a:xfrm>
            <a:custGeom>
              <a:avLst/>
              <a:gdLst>
                <a:gd name="connsiteX0" fmla="*/ 393478 w 547877"/>
                <a:gd name="connsiteY0" fmla="*/ 129064 h 1204531"/>
                <a:gd name="connsiteX1" fmla="*/ 537686 w 547877"/>
                <a:gd name="connsiteY1" fmla="*/ 74771 h 1204531"/>
                <a:gd name="connsiteX2" fmla="*/ 547878 w 547877"/>
                <a:gd name="connsiteY2" fmla="*/ 74771 h 1204531"/>
                <a:gd name="connsiteX3" fmla="*/ 547878 w 547877"/>
                <a:gd name="connsiteY3" fmla="*/ 0 h 1204531"/>
                <a:gd name="connsiteX4" fmla="*/ 267938 w 547877"/>
                <a:gd name="connsiteY4" fmla="*/ 4667 h 1204531"/>
                <a:gd name="connsiteX5" fmla="*/ 0 w 547877"/>
                <a:gd name="connsiteY5" fmla="*/ 0 h 1204531"/>
                <a:gd name="connsiteX6" fmla="*/ 0 w 547877"/>
                <a:gd name="connsiteY6" fmla="*/ 74771 h 1204531"/>
                <a:gd name="connsiteX7" fmla="*/ 10192 w 547877"/>
                <a:gd name="connsiteY7" fmla="*/ 74771 h 1204531"/>
                <a:gd name="connsiteX8" fmla="*/ 154400 w 547877"/>
                <a:gd name="connsiteY8" fmla="*/ 128968 h 1204531"/>
                <a:gd name="connsiteX9" fmla="*/ 171640 w 547877"/>
                <a:gd name="connsiteY9" fmla="*/ 363188 h 1204531"/>
                <a:gd name="connsiteX10" fmla="*/ 171640 w 547877"/>
                <a:gd name="connsiteY10" fmla="*/ 841153 h 1204531"/>
                <a:gd name="connsiteX11" fmla="*/ 154496 w 547877"/>
                <a:gd name="connsiteY11" fmla="*/ 1075373 h 1204531"/>
                <a:gd name="connsiteX12" fmla="*/ 10192 w 547877"/>
                <a:gd name="connsiteY12" fmla="*/ 1129569 h 1204531"/>
                <a:gd name="connsiteX13" fmla="*/ 0 w 547877"/>
                <a:gd name="connsiteY13" fmla="*/ 1129569 h 1204531"/>
                <a:gd name="connsiteX14" fmla="*/ 0 w 547877"/>
                <a:gd name="connsiteY14" fmla="*/ 1204531 h 1204531"/>
                <a:gd name="connsiteX15" fmla="*/ 268224 w 547877"/>
                <a:gd name="connsiteY15" fmla="*/ 1197102 h 1204531"/>
                <a:gd name="connsiteX16" fmla="*/ 547878 w 547877"/>
                <a:gd name="connsiteY16" fmla="*/ 1204531 h 1204531"/>
                <a:gd name="connsiteX17" fmla="*/ 547878 w 547877"/>
                <a:gd name="connsiteY17" fmla="*/ 1129569 h 1204531"/>
                <a:gd name="connsiteX18" fmla="*/ 537686 w 547877"/>
                <a:gd name="connsiteY18" fmla="*/ 1129569 h 1204531"/>
                <a:gd name="connsiteX19" fmla="*/ 393478 w 547877"/>
                <a:gd name="connsiteY19" fmla="*/ 1075468 h 1204531"/>
                <a:gd name="connsiteX20" fmla="*/ 376333 w 547877"/>
                <a:gd name="connsiteY20" fmla="*/ 841153 h 1204531"/>
                <a:gd name="connsiteX21" fmla="*/ 376333 w 547877"/>
                <a:gd name="connsiteY21" fmla="*/ 363188 h 1204531"/>
                <a:gd name="connsiteX22" fmla="*/ 393478 w 547877"/>
                <a:gd name="connsiteY22" fmla="*/ 129064 h 1204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547877" h="1204531">
                  <a:moveTo>
                    <a:pt x="393478" y="129064"/>
                  </a:moveTo>
                  <a:cubicBezTo>
                    <a:pt x="414242" y="74771"/>
                    <a:pt x="482727" y="74771"/>
                    <a:pt x="537686" y="74771"/>
                  </a:cubicBezTo>
                  <a:lnTo>
                    <a:pt x="547878" y="74771"/>
                  </a:lnTo>
                  <a:lnTo>
                    <a:pt x="547878" y="0"/>
                  </a:lnTo>
                  <a:cubicBezTo>
                    <a:pt x="547878" y="0"/>
                    <a:pt x="333565" y="4667"/>
                    <a:pt x="267938" y="4667"/>
                  </a:cubicBezTo>
                  <a:cubicBezTo>
                    <a:pt x="200406" y="4667"/>
                    <a:pt x="0" y="0"/>
                    <a:pt x="0" y="0"/>
                  </a:cubicBezTo>
                  <a:lnTo>
                    <a:pt x="0" y="74771"/>
                  </a:lnTo>
                  <a:lnTo>
                    <a:pt x="10192" y="74771"/>
                  </a:lnTo>
                  <a:cubicBezTo>
                    <a:pt x="65246" y="74771"/>
                    <a:pt x="133731" y="74771"/>
                    <a:pt x="154400" y="128968"/>
                  </a:cubicBezTo>
                  <a:cubicBezTo>
                    <a:pt x="171640" y="175450"/>
                    <a:pt x="171640" y="307086"/>
                    <a:pt x="171640" y="363188"/>
                  </a:cubicBezTo>
                  <a:lnTo>
                    <a:pt x="171640" y="841153"/>
                  </a:lnTo>
                  <a:cubicBezTo>
                    <a:pt x="171640" y="897350"/>
                    <a:pt x="171640" y="1028890"/>
                    <a:pt x="154496" y="1075373"/>
                  </a:cubicBezTo>
                  <a:cubicBezTo>
                    <a:pt x="133731" y="1129569"/>
                    <a:pt x="65246" y="1129569"/>
                    <a:pt x="10192" y="1129569"/>
                  </a:cubicBezTo>
                  <a:lnTo>
                    <a:pt x="0" y="1129569"/>
                  </a:lnTo>
                  <a:lnTo>
                    <a:pt x="0" y="1204531"/>
                  </a:lnTo>
                  <a:cubicBezTo>
                    <a:pt x="0" y="1204341"/>
                    <a:pt x="173260" y="1197102"/>
                    <a:pt x="268224" y="1197102"/>
                  </a:cubicBezTo>
                  <a:cubicBezTo>
                    <a:pt x="377476" y="1197102"/>
                    <a:pt x="547878" y="1204531"/>
                    <a:pt x="547878" y="1204531"/>
                  </a:cubicBezTo>
                  <a:lnTo>
                    <a:pt x="547878" y="1129569"/>
                  </a:lnTo>
                  <a:lnTo>
                    <a:pt x="537686" y="1129569"/>
                  </a:lnTo>
                  <a:cubicBezTo>
                    <a:pt x="482727" y="1129569"/>
                    <a:pt x="414242" y="1129569"/>
                    <a:pt x="393478" y="1075468"/>
                  </a:cubicBezTo>
                  <a:cubicBezTo>
                    <a:pt x="376333" y="1028890"/>
                    <a:pt x="376333" y="897350"/>
                    <a:pt x="376333" y="841153"/>
                  </a:cubicBezTo>
                  <a:lnTo>
                    <a:pt x="376333" y="363188"/>
                  </a:lnTo>
                  <a:cubicBezTo>
                    <a:pt x="376333" y="307086"/>
                    <a:pt x="376333" y="175450"/>
                    <a:pt x="393478" y="129064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 45">
              <a:extLst>
                <a:ext uri="{FF2B5EF4-FFF2-40B4-BE49-F238E27FC236}">
                  <a16:creationId xmlns:a16="http://schemas.microsoft.com/office/drawing/2014/main" id="{26A51A6B-B166-6511-CED9-33E085294BF7}"/>
                </a:ext>
              </a:extLst>
            </p:cNvPr>
            <p:cNvSpPr/>
            <p:nvPr/>
          </p:nvSpPr>
          <p:spPr>
            <a:xfrm>
              <a:off x="4792185" y="3419283"/>
              <a:ext cx="1126902" cy="1204245"/>
            </a:xfrm>
            <a:custGeom>
              <a:avLst/>
              <a:gdLst>
                <a:gd name="connsiteX0" fmla="*/ 0 w 1126902"/>
                <a:gd name="connsiteY0" fmla="*/ 0 h 1204245"/>
                <a:gd name="connsiteX1" fmla="*/ 0 w 1126902"/>
                <a:gd name="connsiteY1" fmla="*/ 312420 h 1204245"/>
                <a:gd name="connsiteX2" fmla="*/ 74295 w 1126902"/>
                <a:gd name="connsiteY2" fmla="*/ 312420 h 1204245"/>
                <a:gd name="connsiteX3" fmla="*/ 74581 w 1126902"/>
                <a:gd name="connsiteY3" fmla="*/ 302609 h 1204245"/>
                <a:gd name="connsiteX4" fmla="*/ 334328 w 1126902"/>
                <a:gd name="connsiteY4" fmla="*/ 90773 h 1204245"/>
                <a:gd name="connsiteX5" fmla="*/ 352330 w 1126902"/>
                <a:gd name="connsiteY5" fmla="*/ 90678 h 1204245"/>
                <a:gd name="connsiteX6" fmla="*/ 453200 w 1126902"/>
                <a:gd name="connsiteY6" fmla="*/ 106204 h 1204245"/>
                <a:gd name="connsiteX7" fmla="*/ 461201 w 1126902"/>
                <a:gd name="connsiteY7" fmla="*/ 128873 h 1204245"/>
                <a:gd name="connsiteX8" fmla="*/ 461201 w 1126902"/>
                <a:gd name="connsiteY8" fmla="*/ 950119 h 1204245"/>
                <a:gd name="connsiteX9" fmla="*/ 272510 w 1126902"/>
                <a:gd name="connsiteY9" fmla="*/ 1129475 h 1204245"/>
                <a:gd name="connsiteX10" fmla="*/ 262700 w 1126902"/>
                <a:gd name="connsiteY10" fmla="*/ 1129856 h 1204245"/>
                <a:gd name="connsiteX11" fmla="*/ 262700 w 1126902"/>
                <a:gd name="connsiteY11" fmla="*/ 1204246 h 1204245"/>
                <a:gd name="connsiteX12" fmla="*/ 578548 w 1126902"/>
                <a:gd name="connsiteY12" fmla="*/ 1196911 h 1204245"/>
                <a:gd name="connsiteX13" fmla="*/ 864203 w 1126902"/>
                <a:gd name="connsiteY13" fmla="*/ 1204246 h 1204245"/>
                <a:gd name="connsiteX14" fmla="*/ 864203 w 1126902"/>
                <a:gd name="connsiteY14" fmla="*/ 1129856 h 1204245"/>
                <a:gd name="connsiteX15" fmla="*/ 854393 w 1126902"/>
                <a:gd name="connsiteY15" fmla="*/ 1129475 h 1204245"/>
                <a:gd name="connsiteX16" fmla="*/ 665702 w 1126902"/>
                <a:gd name="connsiteY16" fmla="*/ 950119 h 1204245"/>
                <a:gd name="connsiteX17" fmla="*/ 665702 w 1126902"/>
                <a:gd name="connsiteY17" fmla="*/ 128873 h 1204245"/>
                <a:gd name="connsiteX18" fmla="*/ 673608 w 1126902"/>
                <a:gd name="connsiteY18" fmla="*/ 108490 h 1204245"/>
                <a:gd name="connsiteX19" fmla="*/ 791718 w 1126902"/>
                <a:gd name="connsiteY19" fmla="*/ 90488 h 1204245"/>
                <a:gd name="connsiteX20" fmla="*/ 815912 w 1126902"/>
                <a:gd name="connsiteY20" fmla="*/ 90773 h 1204245"/>
                <a:gd name="connsiteX21" fmla="*/ 1052513 w 1126902"/>
                <a:gd name="connsiteY21" fmla="*/ 302895 h 1204245"/>
                <a:gd name="connsiteX22" fmla="*/ 1053084 w 1126902"/>
                <a:gd name="connsiteY22" fmla="*/ 312420 h 1204245"/>
                <a:gd name="connsiteX23" fmla="*/ 1126903 w 1126902"/>
                <a:gd name="connsiteY23" fmla="*/ 312420 h 1204245"/>
                <a:gd name="connsiteX24" fmla="*/ 1126903 w 1126902"/>
                <a:gd name="connsiteY24" fmla="*/ 0 h 1204245"/>
                <a:gd name="connsiteX25" fmla="*/ 563404 w 1126902"/>
                <a:gd name="connsiteY25" fmla="*/ 2857 h 1204245"/>
                <a:gd name="connsiteX26" fmla="*/ 0 w 1126902"/>
                <a:gd name="connsiteY26" fmla="*/ 0 h 12042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126902" h="1204245">
                  <a:moveTo>
                    <a:pt x="0" y="0"/>
                  </a:moveTo>
                  <a:lnTo>
                    <a:pt x="0" y="312420"/>
                  </a:lnTo>
                  <a:lnTo>
                    <a:pt x="74295" y="312420"/>
                  </a:lnTo>
                  <a:lnTo>
                    <a:pt x="74581" y="302609"/>
                  </a:lnTo>
                  <a:cubicBezTo>
                    <a:pt x="81344" y="99346"/>
                    <a:pt x="159163" y="90773"/>
                    <a:pt x="334328" y="90773"/>
                  </a:cubicBezTo>
                  <a:cubicBezTo>
                    <a:pt x="340328" y="90773"/>
                    <a:pt x="346424" y="90773"/>
                    <a:pt x="352330" y="90678"/>
                  </a:cubicBezTo>
                  <a:cubicBezTo>
                    <a:pt x="395859" y="90392"/>
                    <a:pt x="437007" y="90106"/>
                    <a:pt x="453200" y="106204"/>
                  </a:cubicBezTo>
                  <a:cubicBezTo>
                    <a:pt x="458629" y="111538"/>
                    <a:pt x="461201" y="118967"/>
                    <a:pt x="461201" y="128873"/>
                  </a:cubicBezTo>
                  <a:lnTo>
                    <a:pt x="461201" y="950119"/>
                  </a:lnTo>
                  <a:cubicBezTo>
                    <a:pt x="461201" y="1072039"/>
                    <a:pt x="444151" y="1122426"/>
                    <a:pt x="272510" y="1129475"/>
                  </a:cubicBezTo>
                  <a:lnTo>
                    <a:pt x="262700" y="1129856"/>
                  </a:lnTo>
                  <a:lnTo>
                    <a:pt x="262700" y="1204246"/>
                  </a:lnTo>
                  <a:cubicBezTo>
                    <a:pt x="262700" y="1204246"/>
                    <a:pt x="462725" y="1196911"/>
                    <a:pt x="578548" y="1196911"/>
                  </a:cubicBezTo>
                  <a:cubicBezTo>
                    <a:pt x="666941" y="1196911"/>
                    <a:pt x="864203" y="1204246"/>
                    <a:pt x="864203" y="1204246"/>
                  </a:cubicBezTo>
                  <a:lnTo>
                    <a:pt x="864203" y="1129856"/>
                  </a:lnTo>
                  <a:lnTo>
                    <a:pt x="854393" y="1129475"/>
                  </a:lnTo>
                  <a:cubicBezTo>
                    <a:pt x="682752" y="1122426"/>
                    <a:pt x="665702" y="1072039"/>
                    <a:pt x="665702" y="950119"/>
                  </a:cubicBezTo>
                  <a:lnTo>
                    <a:pt x="665702" y="128873"/>
                  </a:lnTo>
                  <a:cubicBezTo>
                    <a:pt x="665702" y="120396"/>
                    <a:pt x="668369" y="113729"/>
                    <a:pt x="673608" y="108490"/>
                  </a:cubicBezTo>
                  <a:cubicBezTo>
                    <a:pt x="693420" y="89059"/>
                    <a:pt x="747903" y="89821"/>
                    <a:pt x="791718" y="90488"/>
                  </a:cubicBezTo>
                  <a:cubicBezTo>
                    <a:pt x="800005" y="90583"/>
                    <a:pt x="808196" y="90773"/>
                    <a:pt x="815912" y="90773"/>
                  </a:cubicBezTo>
                  <a:cubicBezTo>
                    <a:pt x="987267" y="90773"/>
                    <a:pt x="1042511" y="140303"/>
                    <a:pt x="1052513" y="302895"/>
                  </a:cubicBezTo>
                  <a:lnTo>
                    <a:pt x="1053084" y="312420"/>
                  </a:lnTo>
                  <a:lnTo>
                    <a:pt x="1126903" y="312420"/>
                  </a:lnTo>
                  <a:lnTo>
                    <a:pt x="1126903" y="0"/>
                  </a:lnTo>
                  <a:cubicBezTo>
                    <a:pt x="1126903" y="0"/>
                    <a:pt x="694468" y="2857"/>
                    <a:pt x="563404" y="2857"/>
                  </a:cubicBezTo>
                  <a:cubicBezTo>
                    <a:pt x="432340" y="2857"/>
                    <a:pt x="0" y="0"/>
                    <a:pt x="0" y="0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78CE4019-D627-937D-3355-D05B60A86B1C}"/>
                </a:ext>
              </a:extLst>
            </p:cNvPr>
            <p:cNvSpPr/>
            <p:nvPr/>
          </p:nvSpPr>
          <p:spPr>
            <a:xfrm>
              <a:off x="2728880" y="3418045"/>
              <a:ext cx="1195101" cy="1204626"/>
            </a:xfrm>
            <a:custGeom>
              <a:avLst/>
              <a:gdLst>
                <a:gd name="connsiteX0" fmla="*/ 372618 w 1195101"/>
                <a:gd name="connsiteY0" fmla="*/ 571786 h 1204626"/>
                <a:gd name="connsiteX1" fmla="*/ 372523 w 1195101"/>
                <a:gd name="connsiteY1" fmla="*/ 134303 h 1204626"/>
                <a:gd name="connsiteX2" fmla="*/ 386239 w 1195101"/>
                <a:gd name="connsiteY2" fmla="*/ 86487 h 1204626"/>
                <a:gd name="connsiteX3" fmla="*/ 498348 w 1195101"/>
                <a:gd name="connsiteY3" fmla="*/ 85630 h 1204626"/>
                <a:gd name="connsiteX4" fmla="*/ 738473 w 1195101"/>
                <a:gd name="connsiteY4" fmla="*/ 330518 h 1204626"/>
                <a:gd name="connsiteX5" fmla="*/ 640747 w 1195101"/>
                <a:gd name="connsiteY5" fmla="*/ 541687 h 1204626"/>
                <a:gd name="connsiteX6" fmla="*/ 372618 w 1195101"/>
                <a:gd name="connsiteY6" fmla="*/ 571786 h 1204626"/>
                <a:gd name="connsiteX7" fmla="*/ 1186529 w 1195101"/>
                <a:gd name="connsiteY7" fmla="*/ 1129760 h 1204626"/>
                <a:gd name="connsiteX8" fmla="*/ 1017461 w 1195101"/>
                <a:gd name="connsiteY8" fmla="*/ 1040702 h 1204626"/>
                <a:gd name="connsiteX9" fmla="*/ 661797 w 1195101"/>
                <a:gd name="connsiteY9" fmla="*/ 632460 h 1204626"/>
                <a:gd name="connsiteX10" fmla="*/ 964597 w 1195101"/>
                <a:gd name="connsiteY10" fmla="*/ 305371 h 1204626"/>
                <a:gd name="connsiteX11" fmla="*/ 831056 w 1195101"/>
                <a:gd name="connsiteY11" fmla="*/ 55816 h 1204626"/>
                <a:gd name="connsiteX12" fmla="*/ 544639 w 1195101"/>
                <a:gd name="connsiteY12" fmla="*/ 190 h 1204626"/>
                <a:gd name="connsiteX13" fmla="*/ 317468 w 1195101"/>
                <a:gd name="connsiteY13" fmla="*/ 4191 h 1204626"/>
                <a:gd name="connsiteX14" fmla="*/ 191 w 1195101"/>
                <a:gd name="connsiteY14" fmla="*/ 0 h 1204626"/>
                <a:gd name="connsiteX15" fmla="*/ 191 w 1195101"/>
                <a:gd name="connsiteY15" fmla="*/ 74866 h 1204626"/>
                <a:gd name="connsiteX16" fmla="*/ 15050 w 1195101"/>
                <a:gd name="connsiteY16" fmla="*/ 74866 h 1204626"/>
                <a:gd name="connsiteX17" fmla="*/ 152781 w 1195101"/>
                <a:gd name="connsiteY17" fmla="*/ 128683 h 1204626"/>
                <a:gd name="connsiteX18" fmla="*/ 168307 w 1195101"/>
                <a:gd name="connsiteY18" fmla="*/ 350139 h 1204626"/>
                <a:gd name="connsiteX19" fmla="*/ 168307 w 1195101"/>
                <a:gd name="connsiteY19" fmla="*/ 841248 h 1204626"/>
                <a:gd name="connsiteX20" fmla="*/ 161068 w 1195101"/>
                <a:gd name="connsiteY20" fmla="*/ 1034129 h 1204626"/>
                <a:gd name="connsiteX21" fmla="*/ 152686 w 1195101"/>
                <a:gd name="connsiteY21" fmla="*/ 1075944 h 1204626"/>
                <a:gd name="connsiteX22" fmla="*/ 10382 w 1195101"/>
                <a:gd name="connsiteY22" fmla="*/ 1129665 h 1204626"/>
                <a:gd name="connsiteX23" fmla="*/ 0 w 1195101"/>
                <a:gd name="connsiteY23" fmla="*/ 1129665 h 1204626"/>
                <a:gd name="connsiteX24" fmla="*/ 0 w 1195101"/>
                <a:gd name="connsiteY24" fmla="*/ 1204532 h 1204626"/>
                <a:gd name="connsiteX25" fmla="*/ 278225 w 1195101"/>
                <a:gd name="connsiteY25" fmla="*/ 1197102 h 1204626"/>
                <a:gd name="connsiteX26" fmla="*/ 540734 w 1195101"/>
                <a:gd name="connsiteY26" fmla="*/ 1204532 h 1204626"/>
                <a:gd name="connsiteX27" fmla="*/ 540734 w 1195101"/>
                <a:gd name="connsiteY27" fmla="*/ 1129665 h 1204626"/>
                <a:gd name="connsiteX28" fmla="*/ 525971 w 1195101"/>
                <a:gd name="connsiteY28" fmla="*/ 1129665 h 1204626"/>
                <a:gd name="connsiteX29" fmla="*/ 388239 w 1195101"/>
                <a:gd name="connsiteY29" fmla="*/ 1075754 h 1204626"/>
                <a:gd name="connsiteX30" fmla="*/ 379857 w 1195101"/>
                <a:gd name="connsiteY30" fmla="*/ 1034034 h 1204626"/>
                <a:gd name="connsiteX31" fmla="*/ 372618 w 1195101"/>
                <a:gd name="connsiteY31" fmla="*/ 854297 h 1204626"/>
                <a:gd name="connsiteX32" fmla="*/ 372618 w 1195101"/>
                <a:gd name="connsiteY32" fmla="*/ 653510 h 1204626"/>
                <a:gd name="connsiteX33" fmla="*/ 479107 w 1195101"/>
                <a:gd name="connsiteY33" fmla="*/ 702469 h 1204626"/>
                <a:gd name="connsiteX34" fmla="*/ 501110 w 1195101"/>
                <a:gd name="connsiteY34" fmla="*/ 728472 h 1204626"/>
                <a:gd name="connsiteX35" fmla="*/ 797909 w 1195101"/>
                <a:gd name="connsiteY35" fmla="*/ 1096804 h 1204626"/>
                <a:gd name="connsiteX36" fmla="*/ 885158 w 1195101"/>
                <a:gd name="connsiteY36" fmla="*/ 1204532 h 1204626"/>
                <a:gd name="connsiteX37" fmla="*/ 1027366 w 1195101"/>
                <a:gd name="connsiteY37" fmla="*/ 1200436 h 1204626"/>
                <a:gd name="connsiteX38" fmla="*/ 1195102 w 1195101"/>
                <a:gd name="connsiteY38" fmla="*/ 1204627 h 1204626"/>
                <a:gd name="connsiteX39" fmla="*/ 1195102 w 1195101"/>
                <a:gd name="connsiteY39" fmla="*/ 1131094 h 1204626"/>
                <a:gd name="connsiteX40" fmla="*/ 1186529 w 1195101"/>
                <a:gd name="connsiteY40" fmla="*/ 1129760 h 1204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195101" h="1204626">
                  <a:moveTo>
                    <a:pt x="372618" y="571786"/>
                  </a:moveTo>
                  <a:cubicBezTo>
                    <a:pt x="372618" y="571786"/>
                    <a:pt x="372618" y="136874"/>
                    <a:pt x="372523" y="134303"/>
                  </a:cubicBezTo>
                  <a:cubicBezTo>
                    <a:pt x="372237" y="116967"/>
                    <a:pt x="371761" y="93250"/>
                    <a:pt x="386239" y="86487"/>
                  </a:cubicBezTo>
                  <a:cubicBezTo>
                    <a:pt x="396240" y="82105"/>
                    <a:pt x="493014" y="85630"/>
                    <a:pt x="498348" y="85630"/>
                  </a:cubicBezTo>
                  <a:cubicBezTo>
                    <a:pt x="650938" y="85630"/>
                    <a:pt x="738473" y="174974"/>
                    <a:pt x="738473" y="330518"/>
                  </a:cubicBezTo>
                  <a:cubicBezTo>
                    <a:pt x="738473" y="443960"/>
                    <a:pt x="708374" y="509016"/>
                    <a:pt x="640747" y="541687"/>
                  </a:cubicBezTo>
                  <a:cubicBezTo>
                    <a:pt x="577691" y="571976"/>
                    <a:pt x="372618" y="571786"/>
                    <a:pt x="372618" y="571786"/>
                  </a:cubicBezTo>
                  <a:moveTo>
                    <a:pt x="1186529" y="1129760"/>
                  </a:moveTo>
                  <a:cubicBezTo>
                    <a:pt x="1100138" y="1116235"/>
                    <a:pt x="1074134" y="1106424"/>
                    <a:pt x="1017461" y="1040702"/>
                  </a:cubicBezTo>
                  <a:lnTo>
                    <a:pt x="661797" y="632460"/>
                  </a:lnTo>
                  <a:cubicBezTo>
                    <a:pt x="849059" y="608076"/>
                    <a:pt x="964597" y="484251"/>
                    <a:pt x="964597" y="305371"/>
                  </a:cubicBezTo>
                  <a:cubicBezTo>
                    <a:pt x="964597" y="188976"/>
                    <a:pt x="919544" y="105061"/>
                    <a:pt x="831056" y="55816"/>
                  </a:cubicBezTo>
                  <a:cubicBezTo>
                    <a:pt x="763619" y="18383"/>
                    <a:pt x="670084" y="190"/>
                    <a:pt x="544639" y="190"/>
                  </a:cubicBezTo>
                  <a:cubicBezTo>
                    <a:pt x="507206" y="1143"/>
                    <a:pt x="416909" y="4191"/>
                    <a:pt x="317468" y="4191"/>
                  </a:cubicBezTo>
                  <a:cubicBezTo>
                    <a:pt x="214313" y="4191"/>
                    <a:pt x="191" y="0"/>
                    <a:pt x="191" y="0"/>
                  </a:cubicBezTo>
                  <a:lnTo>
                    <a:pt x="191" y="74866"/>
                  </a:lnTo>
                  <a:lnTo>
                    <a:pt x="15050" y="74866"/>
                  </a:lnTo>
                  <a:cubicBezTo>
                    <a:pt x="71818" y="74486"/>
                    <a:pt x="135731" y="74771"/>
                    <a:pt x="152781" y="128683"/>
                  </a:cubicBezTo>
                  <a:cubicBezTo>
                    <a:pt x="168307" y="175355"/>
                    <a:pt x="168307" y="306896"/>
                    <a:pt x="168307" y="350139"/>
                  </a:cubicBezTo>
                  <a:lnTo>
                    <a:pt x="168307" y="841248"/>
                  </a:lnTo>
                  <a:cubicBezTo>
                    <a:pt x="168307" y="895445"/>
                    <a:pt x="168307" y="977837"/>
                    <a:pt x="161068" y="1034129"/>
                  </a:cubicBezTo>
                  <a:cubicBezTo>
                    <a:pt x="158972" y="1050798"/>
                    <a:pt x="156210" y="1065276"/>
                    <a:pt x="152686" y="1075944"/>
                  </a:cubicBezTo>
                  <a:cubicBezTo>
                    <a:pt x="135350" y="1129665"/>
                    <a:pt x="66104" y="1129665"/>
                    <a:pt x="10382" y="1129665"/>
                  </a:cubicBezTo>
                  <a:lnTo>
                    <a:pt x="0" y="1129665"/>
                  </a:lnTo>
                  <a:lnTo>
                    <a:pt x="0" y="1204532"/>
                  </a:lnTo>
                  <a:cubicBezTo>
                    <a:pt x="0" y="1204532"/>
                    <a:pt x="166783" y="1197102"/>
                    <a:pt x="278225" y="1197102"/>
                  </a:cubicBezTo>
                  <a:cubicBezTo>
                    <a:pt x="374047" y="1197102"/>
                    <a:pt x="540734" y="1204246"/>
                    <a:pt x="540734" y="1204532"/>
                  </a:cubicBezTo>
                  <a:lnTo>
                    <a:pt x="540734" y="1129665"/>
                  </a:lnTo>
                  <a:lnTo>
                    <a:pt x="525971" y="1129665"/>
                  </a:lnTo>
                  <a:cubicBezTo>
                    <a:pt x="470059" y="1129951"/>
                    <a:pt x="406813" y="1129760"/>
                    <a:pt x="388239" y="1075754"/>
                  </a:cubicBezTo>
                  <a:cubicBezTo>
                    <a:pt x="384620" y="1065086"/>
                    <a:pt x="381953" y="1050607"/>
                    <a:pt x="379857" y="1034034"/>
                  </a:cubicBezTo>
                  <a:cubicBezTo>
                    <a:pt x="372618" y="978122"/>
                    <a:pt x="372618" y="898017"/>
                    <a:pt x="372618" y="854297"/>
                  </a:cubicBezTo>
                  <a:lnTo>
                    <a:pt x="372618" y="653510"/>
                  </a:lnTo>
                  <a:cubicBezTo>
                    <a:pt x="439198" y="654082"/>
                    <a:pt x="444913" y="661035"/>
                    <a:pt x="479107" y="702469"/>
                  </a:cubicBezTo>
                  <a:cubicBezTo>
                    <a:pt x="485489" y="710089"/>
                    <a:pt x="492728" y="718756"/>
                    <a:pt x="501110" y="728472"/>
                  </a:cubicBezTo>
                  <a:lnTo>
                    <a:pt x="797909" y="1096804"/>
                  </a:lnTo>
                  <a:lnTo>
                    <a:pt x="885158" y="1204532"/>
                  </a:lnTo>
                  <a:cubicBezTo>
                    <a:pt x="885158" y="1204532"/>
                    <a:pt x="980885" y="1200436"/>
                    <a:pt x="1027366" y="1200436"/>
                  </a:cubicBezTo>
                  <a:cubicBezTo>
                    <a:pt x="1094994" y="1200436"/>
                    <a:pt x="1195102" y="1204627"/>
                    <a:pt x="1195102" y="1204627"/>
                  </a:cubicBezTo>
                  <a:lnTo>
                    <a:pt x="1195102" y="1131094"/>
                  </a:lnTo>
                  <a:lnTo>
                    <a:pt x="1186529" y="112976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8C3B0B2C-4F31-D4A7-0997-603072BFC2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6">
            <a:extLst>
              <a:ext uri="{FF2B5EF4-FFF2-40B4-BE49-F238E27FC236}">
                <a16:creationId xmlns:a16="http://schemas.microsoft.com/office/drawing/2014/main" id="{CBDAFA6B-426D-E57E-0869-3B60F7C393B5}"/>
              </a:ext>
            </a:extLst>
          </p:cNvPr>
          <p:cNvSpPr txBox="1">
            <a:spLocks/>
          </p:cNvSpPr>
          <p:nvPr/>
        </p:nvSpPr>
        <p:spPr>
          <a:xfrm>
            <a:off x="173624" y="10887"/>
            <a:ext cx="15364516" cy="1004751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anchor="ctr" anchorCtr="1"/>
          <a:lstStyle>
            <a:lvl1pPr marL="0" indent="0">
              <a:buFontTx/>
              <a:buNone/>
              <a:defRPr>
                <a:latin typeface="+mn-lt"/>
                <a:ea typeface="+mn-ea"/>
                <a:cs typeface="+mn-cs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Place image here</a:t>
            </a:r>
            <a:endParaRPr lang="en-US" dirty="0"/>
          </a:p>
        </p:txBody>
      </p:sp>
      <p:pic>
        <p:nvPicPr>
          <p:cNvPr id="39" name="Graphic 38">
            <a:extLst>
              <a:ext uri="{FF2B5EF4-FFF2-40B4-BE49-F238E27FC236}">
                <a16:creationId xmlns:a16="http://schemas.microsoft.com/office/drawing/2014/main" id="{0F7F67C9-0F90-7AC4-B278-061983154C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409520" y="-196596"/>
            <a:ext cx="13665618" cy="10559796"/>
          </a:xfrm>
          <a:prstGeom prst="rect">
            <a:avLst/>
          </a:prstGeom>
        </p:spPr>
      </p:pic>
      <p:sp>
        <p:nvSpPr>
          <p:cNvPr id="17" name="object 3">
            <a:extLst>
              <a:ext uri="{FF2B5EF4-FFF2-40B4-BE49-F238E27FC236}">
                <a16:creationId xmlns:a16="http://schemas.microsoft.com/office/drawing/2014/main" id="{2ABE6EF0-BB1B-302B-AED4-3CF771F66FB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0"/>
            <a:ext cx="8263255" cy="8263255"/>
          </a:xfrm>
          <a:custGeom>
            <a:avLst/>
            <a:gdLst/>
            <a:ahLst/>
            <a:cxnLst/>
            <a:rect l="l" t="t" r="r" b="b"/>
            <a:pathLst>
              <a:path w="8263255" h="8263255">
                <a:moveTo>
                  <a:pt x="8263039" y="0"/>
                </a:moveTo>
                <a:lnTo>
                  <a:pt x="0" y="0"/>
                </a:lnTo>
                <a:lnTo>
                  <a:pt x="0" y="8263026"/>
                </a:lnTo>
                <a:lnTo>
                  <a:pt x="8263039" y="0"/>
                </a:lnTo>
                <a:close/>
              </a:path>
            </a:pathLst>
          </a:custGeom>
          <a:solidFill>
            <a:srgbClr val="F86901"/>
          </a:solidFill>
        </p:spPr>
        <p:txBody>
          <a:bodyPr wrap="square" lIns="0" tIns="0" rIns="0" bIns="0" rtlCol="0"/>
          <a:lstStyle/>
          <a:p>
            <a:pPr algn="l" rtl="0"/>
            <a:endParaRPr/>
          </a:p>
        </p:txBody>
      </p:sp>
      <p:sp>
        <p:nvSpPr>
          <p:cNvPr id="18" name="object 4">
            <a:extLst>
              <a:ext uri="{FF2B5EF4-FFF2-40B4-BE49-F238E27FC236}">
                <a16:creationId xmlns:a16="http://schemas.microsoft.com/office/drawing/2014/main" id="{3BC02F5E-4EEC-A9C4-7CBA-5CBD71D5B188}"/>
              </a:ext>
            </a:extLst>
          </p:cNvPr>
          <p:cNvSpPr>
            <a:spLocks/>
          </p:cNvSpPr>
          <p:nvPr/>
        </p:nvSpPr>
        <p:spPr>
          <a:xfrm>
            <a:off x="1" y="3986784"/>
            <a:ext cx="7147559" cy="6071870"/>
          </a:xfrm>
          <a:custGeom>
            <a:avLst/>
            <a:gdLst/>
            <a:ahLst/>
            <a:cxnLst/>
            <a:rect l="l" t="t" r="r" b="b"/>
            <a:pathLst>
              <a:path w="7147559" h="6071870">
                <a:moveTo>
                  <a:pt x="7147318" y="0"/>
                </a:moveTo>
                <a:lnTo>
                  <a:pt x="2030412" y="0"/>
                </a:lnTo>
                <a:lnTo>
                  <a:pt x="0" y="2030476"/>
                </a:lnTo>
                <a:lnTo>
                  <a:pt x="0" y="6071616"/>
                </a:lnTo>
                <a:lnTo>
                  <a:pt x="6192774" y="6071616"/>
                </a:lnTo>
                <a:lnTo>
                  <a:pt x="7147318" y="5117045"/>
                </a:lnTo>
                <a:lnTo>
                  <a:pt x="714731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5">
            <a:extLst>
              <a:ext uri="{FF2B5EF4-FFF2-40B4-BE49-F238E27FC236}">
                <a16:creationId xmlns:a16="http://schemas.microsoft.com/office/drawing/2014/main" id="{80AC9265-9FDF-50D2-96E4-DA56067C6E42}"/>
              </a:ext>
            </a:extLst>
          </p:cNvPr>
          <p:cNvSpPr>
            <a:spLocks/>
          </p:cNvSpPr>
          <p:nvPr/>
        </p:nvSpPr>
        <p:spPr>
          <a:xfrm>
            <a:off x="0" y="2491624"/>
            <a:ext cx="5007610" cy="7567295"/>
          </a:xfrm>
          <a:custGeom>
            <a:avLst/>
            <a:gdLst/>
            <a:ahLst/>
            <a:cxnLst/>
            <a:rect l="l" t="t" r="r" b="b"/>
            <a:pathLst>
              <a:path w="5007610" h="7567295">
                <a:moveTo>
                  <a:pt x="5007029" y="765441"/>
                </a:moveTo>
                <a:lnTo>
                  <a:pt x="5007029" y="0"/>
                </a:lnTo>
                <a:lnTo>
                  <a:pt x="3018831" y="0"/>
                </a:lnTo>
                <a:lnTo>
                  <a:pt x="1186755" y="0"/>
                </a:lnTo>
                <a:lnTo>
                  <a:pt x="0" y="1186761"/>
                </a:lnTo>
              </a:path>
              <a:path w="5007610" h="7567295">
                <a:moveTo>
                  <a:pt x="1260680" y="7566775"/>
                </a:moveTo>
                <a:lnTo>
                  <a:pt x="2030886" y="6796570"/>
                </a:lnTo>
              </a:path>
            </a:pathLst>
          </a:custGeom>
          <a:ln w="254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6">
            <a:extLst>
              <a:ext uri="{FF2B5EF4-FFF2-40B4-BE49-F238E27FC236}">
                <a16:creationId xmlns:a16="http://schemas.microsoft.com/office/drawing/2014/main" id="{CB42AD38-972F-A099-AE74-7E149C668B56}"/>
              </a:ext>
            </a:extLst>
          </p:cNvPr>
          <p:cNvSpPr>
            <a:spLocks/>
          </p:cNvSpPr>
          <p:nvPr/>
        </p:nvSpPr>
        <p:spPr>
          <a:xfrm>
            <a:off x="4835972" y="5889625"/>
            <a:ext cx="171450" cy="593725"/>
          </a:xfrm>
          <a:custGeom>
            <a:avLst/>
            <a:gdLst/>
            <a:ahLst/>
            <a:cxnLst/>
            <a:rect l="l" t="t" r="r" b="b"/>
            <a:pathLst>
              <a:path w="171450" h="593725">
                <a:moveTo>
                  <a:pt x="0" y="593471"/>
                </a:moveTo>
                <a:lnTo>
                  <a:pt x="171056" y="422414"/>
                </a:lnTo>
                <a:lnTo>
                  <a:pt x="171056" y="166763"/>
                </a:lnTo>
                <a:lnTo>
                  <a:pt x="171056" y="0"/>
                </a:lnTo>
              </a:path>
            </a:pathLst>
          </a:custGeom>
          <a:ln w="25400">
            <a:solidFill>
              <a:srgbClr val="D1D3D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7">
            <a:extLst>
              <a:ext uri="{FF2B5EF4-FFF2-40B4-BE49-F238E27FC236}">
                <a16:creationId xmlns:a16="http://schemas.microsoft.com/office/drawing/2014/main" id="{3B13B8BD-CFF7-DA7C-666D-687B1B843216}"/>
              </a:ext>
            </a:extLst>
          </p:cNvPr>
          <p:cNvSpPr>
            <a:spLocks/>
          </p:cNvSpPr>
          <p:nvPr/>
        </p:nvSpPr>
        <p:spPr>
          <a:xfrm>
            <a:off x="0" y="5288286"/>
            <a:ext cx="2540000" cy="3218815"/>
          </a:xfrm>
          <a:custGeom>
            <a:avLst/>
            <a:gdLst/>
            <a:ahLst/>
            <a:cxnLst/>
            <a:rect l="l" t="t" r="r" b="b"/>
            <a:pathLst>
              <a:path w="2540000" h="3218815">
                <a:moveTo>
                  <a:pt x="1870011" y="0"/>
                </a:moveTo>
                <a:lnTo>
                  <a:pt x="0" y="1873313"/>
                </a:lnTo>
                <a:lnTo>
                  <a:pt x="0" y="3218294"/>
                </a:lnTo>
                <a:lnTo>
                  <a:pt x="2540000" y="666978"/>
                </a:lnTo>
                <a:lnTo>
                  <a:pt x="1870011" y="666978"/>
                </a:lnTo>
                <a:lnTo>
                  <a:pt x="1870011" y="0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8">
            <a:extLst>
              <a:ext uri="{FF2B5EF4-FFF2-40B4-BE49-F238E27FC236}">
                <a16:creationId xmlns:a16="http://schemas.microsoft.com/office/drawing/2014/main" id="{BB4EA14B-1C06-E272-BD71-1B852526A067}"/>
              </a:ext>
            </a:extLst>
          </p:cNvPr>
          <p:cNvSpPr>
            <a:spLocks/>
          </p:cNvSpPr>
          <p:nvPr/>
        </p:nvSpPr>
        <p:spPr>
          <a:xfrm>
            <a:off x="1225297" y="9313828"/>
            <a:ext cx="744855" cy="744855"/>
          </a:xfrm>
          <a:custGeom>
            <a:avLst/>
            <a:gdLst/>
            <a:ahLst/>
            <a:cxnLst/>
            <a:rect l="l" t="t" r="r" b="b"/>
            <a:pathLst>
              <a:path w="744855" h="744854">
                <a:moveTo>
                  <a:pt x="744571" y="0"/>
                </a:moveTo>
                <a:lnTo>
                  <a:pt x="0" y="744571"/>
                </a:lnTo>
              </a:path>
            </a:pathLst>
          </a:custGeom>
          <a:ln w="25400">
            <a:solidFill>
              <a:srgbClr val="D1D3D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12">
            <a:extLst>
              <a:ext uri="{FF2B5EF4-FFF2-40B4-BE49-F238E27FC236}">
                <a16:creationId xmlns:a16="http://schemas.microsoft.com/office/drawing/2014/main" id="{9A754B82-CF56-FA7F-ED5D-010F48776CC1}"/>
              </a:ext>
            </a:extLst>
          </p:cNvPr>
          <p:cNvSpPr>
            <a:spLocks/>
          </p:cNvSpPr>
          <p:nvPr/>
        </p:nvSpPr>
        <p:spPr>
          <a:xfrm>
            <a:off x="4182999" y="541184"/>
            <a:ext cx="570865" cy="217804"/>
          </a:xfrm>
          <a:custGeom>
            <a:avLst/>
            <a:gdLst/>
            <a:ahLst/>
            <a:cxnLst/>
            <a:rect l="l" t="t" r="r" b="b"/>
            <a:pathLst>
              <a:path w="570864" h="217804">
                <a:moveTo>
                  <a:pt x="40678" y="60274"/>
                </a:moveTo>
                <a:lnTo>
                  <a:pt x="0" y="60274"/>
                </a:lnTo>
                <a:lnTo>
                  <a:pt x="0" y="213321"/>
                </a:lnTo>
                <a:lnTo>
                  <a:pt x="40678" y="213321"/>
                </a:lnTo>
                <a:lnTo>
                  <a:pt x="40678" y="60274"/>
                </a:lnTo>
                <a:close/>
              </a:path>
              <a:path w="570864" h="217804">
                <a:moveTo>
                  <a:pt x="40678" y="0"/>
                </a:moveTo>
                <a:lnTo>
                  <a:pt x="0" y="0"/>
                </a:lnTo>
                <a:lnTo>
                  <a:pt x="0" y="36410"/>
                </a:lnTo>
                <a:lnTo>
                  <a:pt x="40678" y="36410"/>
                </a:lnTo>
                <a:lnTo>
                  <a:pt x="40678" y="0"/>
                </a:lnTo>
                <a:close/>
              </a:path>
              <a:path w="570864" h="217804">
                <a:moveTo>
                  <a:pt x="146291" y="183197"/>
                </a:moveTo>
                <a:lnTo>
                  <a:pt x="139420" y="183489"/>
                </a:lnTo>
                <a:lnTo>
                  <a:pt x="125336" y="183489"/>
                </a:lnTo>
                <a:lnTo>
                  <a:pt x="119075" y="179628"/>
                </a:lnTo>
                <a:lnTo>
                  <a:pt x="119075" y="87122"/>
                </a:lnTo>
                <a:lnTo>
                  <a:pt x="145376" y="87122"/>
                </a:lnTo>
                <a:lnTo>
                  <a:pt x="145376" y="60261"/>
                </a:lnTo>
                <a:lnTo>
                  <a:pt x="119075" y="60261"/>
                </a:lnTo>
                <a:lnTo>
                  <a:pt x="119075" y="12522"/>
                </a:lnTo>
                <a:lnTo>
                  <a:pt x="79286" y="12522"/>
                </a:lnTo>
                <a:lnTo>
                  <a:pt x="79286" y="60261"/>
                </a:lnTo>
                <a:lnTo>
                  <a:pt x="58026" y="60261"/>
                </a:lnTo>
                <a:lnTo>
                  <a:pt x="58026" y="87122"/>
                </a:lnTo>
                <a:lnTo>
                  <a:pt x="79286" y="87122"/>
                </a:lnTo>
                <a:lnTo>
                  <a:pt x="79286" y="176923"/>
                </a:lnTo>
                <a:lnTo>
                  <a:pt x="83007" y="194868"/>
                </a:lnTo>
                <a:lnTo>
                  <a:pt x="92671" y="206133"/>
                </a:lnTo>
                <a:lnTo>
                  <a:pt x="106032" y="211963"/>
                </a:lnTo>
                <a:lnTo>
                  <a:pt x="120205" y="213550"/>
                </a:lnTo>
                <a:lnTo>
                  <a:pt x="136144" y="213550"/>
                </a:lnTo>
                <a:lnTo>
                  <a:pt x="140665" y="213372"/>
                </a:lnTo>
                <a:lnTo>
                  <a:pt x="146291" y="213042"/>
                </a:lnTo>
                <a:lnTo>
                  <a:pt x="146291" y="183489"/>
                </a:lnTo>
                <a:lnTo>
                  <a:pt x="146291" y="183197"/>
                </a:lnTo>
                <a:close/>
              </a:path>
              <a:path w="570864" h="217804">
                <a:moveTo>
                  <a:pt x="302399" y="60274"/>
                </a:moveTo>
                <a:lnTo>
                  <a:pt x="261759" y="60274"/>
                </a:lnTo>
                <a:lnTo>
                  <a:pt x="261759" y="148602"/>
                </a:lnTo>
                <a:lnTo>
                  <a:pt x="259626" y="162560"/>
                </a:lnTo>
                <a:lnTo>
                  <a:pt x="253530" y="173494"/>
                </a:lnTo>
                <a:lnTo>
                  <a:pt x="243827" y="180632"/>
                </a:lnTo>
                <a:lnTo>
                  <a:pt x="230949" y="183172"/>
                </a:lnTo>
                <a:lnTo>
                  <a:pt x="219646" y="181356"/>
                </a:lnTo>
                <a:lnTo>
                  <a:pt x="211721" y="176022"/>
                </a:lnTo>
                <a:lnTo>
                  <a:pt x="207060" y="167335"/>
                </a:lnTo>
                <a:lnTo>
                  <a:pt x="205524" y="155448"/>
                </a:lnTo>
                <a:lnTo>
                  <a:pt x="205524" y="60274"/>
                </a:lnTo>
                <a:lnTo>
                  <a:pt x="165125" y="60274"/>
                </a:lnTo>
                <a:lnTo>
                  <a:pt x="165125" y="162318"/>
                </a:lnTo>
                <a:lnTo>
                  <a:pt x="168643" y="185039"/>
                </a:lnTo>
                <a:lnTo>
                  <a:pt x="178955" y="202438"/>
                </a:lnTo>
                <a:lnTo>
                  <a:pt x="195656" y="213588"/>
                </a:lnTo>
                <a:lnTo>
                  <a:pt x="218376" y="217512"/>
                </a:lnTo>
                <a:lnTo>
                  <a:pt x="232854" y="216039"/>
                </a:lnTo>
                <a:lnTo>
                  <a:pt x="244500" y="211734"/>
                </a:lnTo>
                <a:lnTo>
                  <a:pt x="254088" y="204800"/>
                </a:lnTo>
                <a:lnTo>
                  <a:pt x="262356" y="195440"/>
                </a:lnTo>
                <a:lnTo>
                  <a:pt x="263232" y="195440"/>
                </a:lnTo>
                <a:lnTo>
                  <a:pt x="263232" y="213321"/>
                </a:lnTo>
                <a:lnTo>
                  <a:pt x="302399" y="213321"/>
                </a:lnTo>
                <a:lnTo>
                  <a:pt x="302399" y="60274"/>
                </a:lnTo>
                <a:close/>
              </a:path>
              <a:path w="570864" h="217804">
                <a:moveTo>
                  <a:pt x="407987" y="183197"/>
                </a:moveTo>
                <a:lnTo>
                  <a:pt x="401129" y="183489"/>
                </a:lnTo>
                <a:lnTo>
                  <a:pt x="387070" y="183489"/>
                </a:lnTo>
                <a:lnTo>
                  <a:pt x="380784" y="179628"/>
                </a:lnTo>
                <a:lnTo>
                  <a:pt x="380784" y="87122"/>
                </a:lnTo>
                <a:lnTo>
                  <a:pt x="407111" y="87122"/>
                </a:lnTo>
                <a:lnTo>
                  <a:pt x="407111" y="60261"/>
                </a:lnTo>
                <a:lnTo>
                  <a:pt x="380784" y="60261"/>
                </a:lnTo>
                <a:lnTo>
                  <a:pt x="380784" y="12522"/>
                </a:lnTo>
                <a:lnTo>
                  <a:pt x="340982" y="12522"/>
                </a:lnTo>
                <a:lnTo>
                  <a:pt x="340982" y="60261"/>
                </a:lnTo>
                <a:lnTo>
                  <a:pt x="319760" y="60261"/>
                </a:lnTo>
                <a:lnTo>
                  <a:pt x="319760" y="87122"/>
                </a:lnTo>
                <a:lnTo>
                  <a:pt x="340982" y="87122"/>
                </a:lnTo>
                <a:lnTo>
                  <a:pt x="340982" y="176923"/>
                </a:lnTo>
                <a:lnTo>
                  <a:pt x="344703" y="194868"/>
                </a:lnTo>
                <a:lnTo>
                  <a:pt x="354380" y="206133"/>
                </a:lnTo>
                <a:lnTo>
                  <a:pt x="367741" y="211963"/>
                </a:lnTo>
                <a:lnTo>
                  <a:pt x="381914" y="213550"/>
                </a:lnTo>
                <a:lnTo>
                  <a:pt x="397865" y="213550"/>
                </a:lnTo>
                <a:lnTo>
                  <a:pt x="402386" y="213372"/>
                </a:lnTo>
                <a:lnTo>
                  <a:pt x="407987" y="213042"/>
                </a:lnTo>
                <a:lnTo>
                  <a:pt x="407987" y="183489"/>
                </a:lnTo>
                <a:lnTo>
                  <a:pt x="407987" y="183197"/>
                </a:lnTo>
                <a:close/>
              </a:path>
              <a:path w="570864" h="217804">
                <a:moveTo>
                  <a:pt x="570433" y="148310"/>
                </a:moveTo>
                <a:lnTo>
                  <a:pt x="566775" y="120243"/>
                </a:lnTo>
                <a:lnTo>
                  <a:pt x="565556" y="110858"/>
                </a:lnTo>
                <a:lnTo>
                  <a:pt x="553935" y="87426"/>
                </a:lnTo>
                <a:lnTo>
                  <a:pt x="551103" y="81724"/>
                </a:lnTo>
                <a:lnTo>
                  <a:pt x="527964" y="63284"/>
                </a:lnTo>
                <a:lnTo>
                  <a:pt x="527964" y="120243"/>
                </a:lnTo>
                <a:lnTo>
                  <a:pt x="459752" y="120243"/>
                </a:lnTo>
                <a:lnTo>
                  <a:pt x="463804" y="106680"/>
                </a:lnTo>
                <a:lnTo>
                  <a:pt x="470827" y="96342"/>
                </a:lnTo>
                <a:lnTo>
                  <a:pt x="481203" y="89738"/>
                </a:lnTo>
                <a:lnTo>
                  <a:pt x="495338" y="87426"/>
                </a:lnTo>
                <a:lnTo>
                  <a:pt x="507657" y="89738"/>
                </a:lnTo>
                <a:lnTo>
                  <a:pt x="507974" y="89738"/>
                </a:lnTo>
                <a:lnTo>
                  <a:pt x="518172" y="96558"/>
                </a:lnTo>
                <a:lnTo>
                  <a:pt x="524967" y="106934"/>
                </a:lnTo>
                <a:lnTo>
                  <a:pt x="527964" y="120243"/>
                </a:lnTo>
                <a:lnTo>
                  <a:pt x="527964" y="63284"/>
                </a:lnTo>
                <a:lnTo>
                  <a:pt x="527405" y="62826"/>
                </a:lnTo>
                <a:lnTo>
                  <a:pt x="494766" y="56095"/>
                </a:lnTo>
                <a:lnTo>
                  <a:pt x="464007" y="62306"/>
                </a:lnTo>
                <a:lnTo>
                  <a:pt x="440093" y="79375"/>
                </a:lnTo>
                <a:lnTo>
                  <a:pt x="424586" y="104940"/>
                </a:lnTo>
                <a:lnTo>
                  <a:pt x="419074" y="136664"/>
                </a:lnTo>
                <a:lnTo>
                  <a:pt x="424345" y="168592"/>
                </a:lnTo>
                <a:lnTo>
                  <a:pt x="439775" y="194348"/>
                </a:lnTo>
                <a:lnTo>
                  <a:pt x="464743" y="211543"/>
                </a:lnTo>
                <a:lnTo>
                  <a:pt x="498640" y="217805"/>
                </a:lnTo>
                <a:lnTo>
                  <a:pt x="525335" y="213791"/>
                </a:lnTo>
                <a:lnTo>
                  <a:pt x="546011" y="202933"/>
                </a:lnTo>
                <a:lnTo>
                  <a:pt x="560349" y="186969"/>
                </a:lnTo>
                <a:lnTo>
                  <a:pt x="560552" y="186474"/>
                </a:lnTo>
                <a:lnTo>
                  <a:pt x="568045" y="167678"/>
                </a:lnTo>
                <a:lnTo>
                  <a:pt x="527964" y="167678"/>
                </a:lnTo>
                <a:lnTo>
                  <a:pt x="523659" y="175526"/>
                </a:lnTo>
                <a:lnTo>
                  <a:pt x="517398" y="181444"/>
                </a:lnTo>
                <a:lnTo>
                  <a:pt x="509028" y="185178"/>
                </a:lnTo>
                <a:lnTo>
                  <a:pt x="498348" y="186474"/>
                </a:lnTo>
                <a:lnTo>
                  <a:pt x="482930" y="183819"/>
                </a:lnTo>
                <a:lnTo>
                  <a:pt x="471233" y="176225"/>
                </a:lnTo>
                <a:lnTo>
                  <a:pt x="463296" y="164211"/>
                </a:lnTo>
                <a:lnTo>
                  <a:pt x="459143" y="148310"/>
                </a:lnTo>
                <a:lnTo>
                  <a:pt x="570433" y="14831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18">
            <a:extLst>
              <a:ext uri="{FF2B5EF4-FFF2-40B4-BE49-F238E27FC236}">
                <a16:creationId xmlns:a16="http://schemas.microsoft.com/office/drawing/2014/main" id="{5E3675A0-97E9-D78D-F7D7-7CDA5982E68F}"/>
              </a:ext>
            </a:extLst>
          </p:cNvPr>
          <p:cNvSpPr/>
          <p:nvPr/>
        </p:nvSpPr>
        <p:spPr>
          <a:xfrm>
            <a:off x="12282495" y="6796099"/>
            <a:ext cx="3262629" cy="3262629"/>
          </a:xfrm>
          <a:custGeom>
            <a:avLst/>
            <a:gdLst/>
            <a:ahLst/>
            <a:cxnLst/>
            <a:rect l="l" t="t" r="r" b="b"/>
            <a:pathLst>
              <a:path w="3262630" h="3262629">
                <a:moveTo>
                  <a:pt x="3262299" y="0"/>
                </a:moveTo>
                <a:lnTo>
                  <a:pt x="0" y="3262299"/>
                </a:lnTo>
                <a:lnTo>
                  <a:pt x="3262299" y="3262299"/>
                </a:lnTo>
                <a:lnTo>
                  <a:pt x="3262299" y="0"/>
                </a:lnTo>
                <a:close/>
              </a:path>
            </a:pathLst>
          </a:custGeom>
          <a:solidFill>
            <a:srgbClr val="F86901"/>
          </a:solidFill>
        </p:spPr>
        <p:txBody>
          <a:bodyPr wrap="square" lIns="0" tIns="0" rIns="0" bIns="0" rtlCol="0"/>
          <a:lstStyle/>
          <a:p>
            <a:pPr algn="l" rtl="0"/>
            <a:endParaRPr/>
          </a:p>
        </p:txBody>
      </p:sp>
      <p:sp>
        <p:nvSpPr>
          <p:cNvPr id="2" name="object 2">
            <a:extLst>
              <a:ext uri="{FF2B5EF4-FFF2-40B4-BE49-F238E27FC236}">
                <a16:creationId xmlns:a16="http://schemas.microsoft.com/office/drawing/2014/main" id="{372E5548-49C5-6E08-F9CF-7DF1151AA25E}"/>
              </a:ext>
            </a:extLst>
          </p:cNvPr>
          <p:cNvSpPr txBox="1"/>
          <p:nvPr/>
        </p:nvSpPr>
        <p:spPr>
          <a:xfrm>
            <a:off x="2017776" y="7014229"/>
            <a:ext cx="2058035" cy="2294474"/>
          </a:xfrm>
          <a:prstGeom prst="rect">
            <a:avLst/>
          </a:prstGeom>
        </p:spPr>
        <p:txBody>
          <a:bodyPr vert="horz" wrap="square" lIns="0" tIns="5334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420"/>
              </a:spcBef>
            </a:pP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Fsi</a:t>
            </a:r>
            <a:r>
              <a:rPr sz="1400" spc="8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ido</a:t>
            </a:r>
            <a:r>
              <a:rPr sz="1400" spc="9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olorer</a:t>
            </a:r>
            <a:r>
              <a:rPr sz="1400" spc="9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estio</a:t>
            </a:r>
            <a:endParaRPr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algn="l">
              <a:lnSpc>
                <a:spcPct val="100000"/>
              </a:lnSpc>
              <a:spcBef>
                <a:spcPts val="320"/>
              </a:spcBef>
            </a:pP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volorest,</a:t>
            </a:r>
            <a:r>
              <a:rPr sz="1400" spc="1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</a:t>
            </a:r>
            <a:r>
              <a:rPr sz="1400" spc="1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enisit</a:t>
            </a:r>
            <a:r>
              <a:rPr sz="1400" spc="1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fuga.</a:t>
            </a:r>
            <a:endParaRPr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5080" algn="l">
              <a:lnSpc>
                <a:spcPct val="119000"/>
              </a:lnSpc>
            </a:pP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Sum</a:t>
            </a:r>
            <a:r>
              <a:rPr sz="1400" spc="8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am,</a:t>
            </a:r>
            <a:r>
              <a:rPr sz="1400" spc="9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</a:t>
            </a:r>
            <a:r>
              <a:rPr sz="1400" spc="9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lit</a:t>
            </a:r>
            <a:r>
              <a:rPr sz="1400" spc="8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</a:t>
            </a:r>
            <a:r>
              <a:rPr sz="1400" spc="9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samusci </a:t>
            </a: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endebit</a:t>
            </a:r>
            <a:r>
              <a:rPr sz="1400" spc="1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</a:t>
            </a:r>
            <a:r>
              <a:rPr sz="1400" spc="114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ace</a:t>
            </a:r>
            <a:r>
              <a:rPr sz="1400" spc="114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aqui</a:t>
            </a:r>
            <a:r>
              <a:rPr sz="1400" spc="1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temp </a:t>
            </a: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orepudit.</a:t>
            </a:r>
            <a:r>
              <a:rPr sz="1400" spc="15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Saue</a:t>
            </a:r>
            <a:r>
              <a:rPr sz="1400" spc="15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sed</a:t>
            </a:r>
            <a:r>
              <a:rPr sz="1400" spc="15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</a:t>
            </a:r>
            <a:r>
              <a:rPr lang="en-US" sz="1400"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vera</a:t>
            </a:r>
            <a:r>
              <a:rPr sz="1400" spc="10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derore</a:t>
            </a:r>
            <a:r>
              <a:rPr sz="1400" spc="1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henis</a:t>
            </a:r>
            <a:r>
              <a:rPr sz="1400" spc="1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reius </a:t>
            </a: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</a:t>
            </a:r>
            <a:r>
              <a:rPr sz="1400" spc="9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</a:t>
            </a:r>
            <a:r>
              <a:rPr sz="1400" spc="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samusci</a:t>
            </a:r>
            <a:r>
              <a:rPr sz="1400" spc="9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</a:t>
            </a:r>
            <a:r>
              <a:rPr sz="1400" spc="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</a:t>
            </a: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en-US"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sz="1400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samusci</a:t>
            </a:r>
            <a:r>
              <a:rPr sz="1400" spc="19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endlupt.</a:t>
            </a:r>
            <a:endParaRPr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372E63EB-808D-B13B-1B3D-364798691445}"/>
              </a:ext>
            </a:extLst>
          </p:cNvPr>
          <p:cNvSpPr txBox="1"/>
          <p:nvPr/>
        </p:nvSpPr>
        <p:spPr>
          <a:xfrm>
            <a:off x="4287989" y="6540337"/>
            <a:ext cx="1448435" cy="2128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300" b="1" spc="-20" dirty="0">
                <a:solidFill>
                  <a:srgbClr val="E7722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Event</a:t>
            </a:r>
            <a:r>
              <a:rPr sz="1300" b="1" spc="-15" dirty="0">
                <a:solidFill>
                  <a:srgbClr val="E7722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b="1" spc="-10" dirty="0">
                <a:solidFill>
                  <a:srgbClr val="E7722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Information</a:t>
            </a:r>
            <a:endParaRPr sz="1300" dirty="0">
              <a:solidFill>
                <a:srgbClr val="E7722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3CBC6B87-D2B8-0B13-6720-18CD7CC807FC}"/>
              </a:ext>
            </a:extLst>
          </p:cNvPr>
          <p:cNvSpPr txBox="1"/>
          <p:nvPr/>
        </p:nvSpPr>
        <p:spPr>
          <a:xfrm>
            <a:off x="2017776" y="6540337"/>
            <a:ext cx="1448435" cy="2128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300" b="1" spc="-2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Event</a:t>
            </a:r>
            <a:r>
              <a:rPr sz="1300" b="1" spc="-1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b="1" spc="-1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Information</a:t>
            </a:r>
            <a:endParaRPr sz="1300" dirty="0">
              <a:solidFill>
                <a:srgbClr val="F8690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object 5">
            <a:extLst>
              <a:ext uri="{FF2B5EF4-FFF2-40B4-BE49-F238E27FC236}">
                <a16:creationId xmlns:a16="http://schemas.microsoft.com/office/drawing/2014/main" id="{B1EE4998-C182-B935-4911-BC98980106CE}"/>
              </a:ext>
            </a:extLst>
          </p:cNvPr>
          <p:cNvSpPr/>
          <p:nvPr/>
        </p:nvSpPr>
        <p:spPr>
          <a:xfrm>
            <a:off x="4300689" y="6845442"/>
            <a:ext cx="2487295" cy="0"/>
          </a:xfrm>
          <a:custGeom>
            <a:avLst/>
            <a:gdLst/>
            <a:ahLst/>
            <a:cxnLst/>
            <a:rect l="l" t="t" r="r" b="b"/>
            <a:pathLst>
              <a:path w="2487295">
                <a:moveTo>
                  <a:pt x="0" y="0"/>
                </a:moveTo>
                <a:lnTo>
                  <a:pt x="2487168" y="0"/>
                </a:lnTo>
              </a:path>
            </a:pathLst>
          </a:custGeom>
          <a:ln w="6350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>
            <a:extLst>
              <a:ext uri="{FF2B5EF4-FFF2-40B4-BE49-F238E27FC236}">
                <a16:creationId xmlns:a16="http://schemas.microsoft.com/office/drawing/2014/main" id="{4D7FD5C3-E89E-7BBF-87D9-1877105F8B23}"/>
              </a:ext>
            </a:extLst>
          </p:cNvPr>
          <p:cNvSpPr/>
          <p:nvPr/>
        </p:nvSpPr>
        <p:spPr>
          <a:xfrm>
            <a:off x="2030476" y="6845442"/>
            <a:ext cx="2030095" cy="0"/>
          </a:xfrm>
          <a:custGeom>
            <a:avLst/>
            <a:gdLst/>
            <a:ahLst/>
            <a:cxnLst/>
            <a:rect l="l" t="t" r="r" b="b"/>
            <a:pathLst>
              <a:path w="2030095">
                <a:moveTo>
                  <a:pt x="0" y="0"/>
                </a:moveTo>
                <a:lnTo>
                  <a:pt x="2029968" y="0"/>
                </a:lnTo>
              </a:path>
            </a:pathLst>
          </a:custGeom>
          <a:ln w="6350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>
            <a:extLst>
              <a:ext uri="{FF2B5EF4-FFF2-40B4-BE49-F238E27FC236}">
                <a16:creationId xmlns:a16="http://schemas.microsoft.com/office/drawing/2014/main" id="{6149C09A-C7EB-2A38-F674-30713263A0B3}"/>
              </a:ext>
            </a:extLst>
          </p:cNvPr>
          <p:cNvSpPr txBox="1"/>
          <p:nvPr/>
        </p:nvSpPr>
        <p:spPr>
          <a:xfrm>
            <a:off x="4287989" y="7014449"/>
            <a:ext cx="2552700" cy="1508875"/>
          </a:xfrm>
          <a:prstGeom prst="rect">
            <a:avLst/>
          </a:prstGeom>
        </p:spPr>
        <p:txBody>
          <a:bodyPr vert="horz" wrap="square" lIns="0" tIns="41910" rIns="0" bIns="0" rtlCol="0">
            <a:spAutoFit/>
          </a:bodyPr>
          <a:lstStyle/>
          <a:p>
            <a:pPr marL="14604">
              <a:lnSpc>
                <a:spcPct val="100000"/>
              </a:lnSpc>
              <a:spcBef>
                <a:spcPts val="330"/>
              </a:spcBef>
            </a:pPr>
            <a:r>
              <a:rPr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SEPTEMBER</a:t>
            </a:r>
            <a:r>
              <a:rPr b="1" spc="18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27,</a:t>
            </a:r>
            <a:r>
              <a:rPr b="1" spc="18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b="1" spc="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2025</a:t>
            </a: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220"/>
              </a:spcBef>
            </a:pPr>
            <a:r>
              <a:rPr sz="1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1:00–8:00</a:t>
            </a:r>
            <a:r>
              <a:rPr sz="1800" spc="3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PM</a:t>
            </a:r>
            <a:endParaRPr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854075">
              <a:lnSpc>
                <a:spcPct val="119000"/>
              </a:lnSpc>
              <a:spcBef>
                <a:spcPts val="1080"/>
              </a:spcBef>
            </a:pPr>
            <a:r>
              <a:rPr sz="1400" spc="-5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Event</a:t>
            </a:r>
            <a:r>
              <a:rPr sz="1400" spc="-9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spc="-2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Location</a:t>
            </a:r>
            <a:r>
              <a:rPr sz="1400" spc="-9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spc="-2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Details </a:t>
            </a:r>
            <a:r>
              <a:rPr sz="1400" spc="-3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Goes</a:t>
            </a:r>
            <a:r>
              <a:rPr sz="1400" spc="-114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spc="-25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  <a:r>
              <a:rPr sz="1400" spc="-114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spc="-2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 </a:t>
            </a:r>
            <a:r>
              <a:rPr sz="1400" spc="-1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isoppsum</a:t>
            </a:r>
            <a:endParaRPr sz="1400" dirty="0">
              <a:solidFill>
                <a:srgbClr val="F8690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object 2">
            <a:extLst>
              <a:ext uri="{FF2B5EF4-FFF2-40B4-BE49-F238E27FC236}">
                <a16:creationId xmlns:a16="http://schemas.microsoft.com/office/drawing/2014/main" id="{90B07059-1700-3590-3801-392CFED8C143}"/>
              </a:ext>
            </a:extLst>
          </p:cNvPr>
          <p:cNvSpPr txBox="1"/>
          <p:nvPr/>
        </p:nvSpPr>
        <p:spPr>
          <a:xfrm>
            <a:off x="2073578" y="4794965"/>
            <a:ext cx="4212590" cy="996235"/>
          </a:xfrm>
          <a:prstGeom prst="rect">
            <a:avLst/>
          </a:prstGeom>
        </p:spPr>
        <p:txBody>
          <a:bodyPr vert="horz" wrap="square" lIns="0" tIns="7620" rIns="0" bIns="0" rtlCol="0">
            <a:spAutoFit/>
          </a:bodyPr>
          <a:lstStyle/>
          <a:p>
            <a:pPr marL="12700" marR="5080">
              <a:lnSpc>
                <a:spcPct val="101800"/>
              </a:lnSpc>
              <a:spcBef>
                <a:spcPts val="60"/>
              </a:spcBef>
            </a:pPr>
            <a:r>
              <a:rPr sz="1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Ereptatu</a:t>
            </a:r>
            <a:r>
              <a:rPr sz="1600" b="1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ribustemolo</a:t>
            </a:r>
            <a:r>
              <a:rPr sz="1600" b="1" spc="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</a:t>
            </a:r>
            <a:r>
              <a:rPr sz="1600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alit</a:t>
            </a:r>
            <a:r>
              <a:rPr sz="1600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vel</a:t>
            </a:r>
            <a:r>
              <a:rPr sz="1600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moluptas </a:t>
            </a:r>
            <a:r>
              <a:rPr sz="1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eum</a:t>
            </a:r>
            <a:r>
              <a:rPr sz="1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duciur</a:t>
            </a:r>
            <a:r>
              <a:rPr sz="1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sz="1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</a:t>
            </a:r>
            <a:r>
              <a:rPr sz="1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illenit</a:t>
            </a:r>
            <a:r>
              <a:rPr sz="1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et,</a:t>
            </a:r>
            <a:r>
              <a:rPr sz="1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</a:t>
            </a:r>
            <a:r>
              <a:rPr sz="1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</a:t>
            </a:r>
            <a:r>
              <a:rPr sz="1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</a:t>
            </a:r>
            <a:r>
              <a:rPr sz="1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 </a:t>
            </a:r>
            <a:r>
              <a:rPr sz="1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molorae</a:t>
            </a:r>
            <a:r>
              <a:rPr sz="160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officatur</a:t>
            </a:r>
            <a:r>
              <a:rPr sz="160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re,</a:t>
            </a:r>
            <a:r>
              <a:rPr sz="1600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sz="160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comnit</a:t>
            </a:r>
            <a:r>
              <a:rPr sz="1600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uptam</a:t>
            </a:r>
            <a:r>
              <a:rPr sz="160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aritat. Feratibus</a:t>
            </a:r>
            <a:r>
              <a:rPr sz="1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</a:t>
            </a:r>
            <a:r>
              <a:rPr sz="1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cum,</a:t>
            </a:r>
            <a:r>
              <a:rPr sz="1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consequia</a:t>
            </a:r>
            <a:r>
              <a:rPr sz="1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videles.</a:t>
            </a:r>
            <a:endParaRPr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object 2">
            <a:extLst>
              <a:ext uri="{FF2B5EF4-FFF2-40B4-BE49-F238E27FC236}">
                <a16:creationId xmlns:a16="http://schemas.microsoft.com/office/drawing/2014/main" id="{CCCC199F-4F2F-D46C-F106-EA5C1F565A9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58782" y="3255882"/>
            <a:ext cx="6351618" cy="1465785"/>
          </a:xfrm>
          <a:prstGeom prst="rect">
            <a:avLst/>
          </a:prstGeom>
        </p:spPr>
        <p:txBody>
          <a:bodyPr vert="horz" wrap="square" lIns="0" tIns="29209" rIns="0" bIns="0" rtlCol="0">
            <a:spAutoFit/>
          </a:bodyPr>
          <a:lstStyle/>
          <a:p>
            <a:pPr marL="1371600" marR="5080" indent="-1359535">
              <a:lnSpc>
                <a:spcPts val="5610"/>
              </a:lnSpc>
              <a:spcBef>
                <a:spcPts val="229"/>
              </a:spcBef>
            </a:pP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Headline</a:t>
            </a:r>
            <a:r>
              <a:rPr spc="-6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Goes</a:t>
            </a:r>
            <a:r>
              <a:rPr spc="-5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pc="-20" dirty="0">
                <a:latin typeface="Arial" panose="020B0604020202020204" pitchFamily="34" charset="0"/>
                <a:cs typeface="Arial" panose="020B0604020202020204" pitchFamily="34" charset="0"/>
              </a:rPr>
              <a:t>Here </a:t>
            </a:r>
            <a:r>
              <a:rPr spc="-1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lang="en-US" spc="-140" dirty="0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pc="-10" dirty="0" err="1">
                <a:solidFill>
                  <a:srgbClr val="F869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Ipmoning</a:t>
            </a:r>
            <a:endParaRPr spc="-10" dirty="0">
              <a:solidFill>
                <a:srgbClr val="F8690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object 2">
            <a:extLst>
              <a:ext uri="{FF2B5EF4-FFF2-40B4-BE49-F238E27FC236}">
                <a16:creationId xmlns:a16="http://schemas.microsoft.com/office/drawing/2014/main" id="{2477A8C3-4411-3BB3-7318-A8AA75915DFC}"/>
              </a:ext>
            </a:extLst>
          </p:cNvPr>
          <p:cNvSpPr txBox="1"/>
          <p:nvPr/>
        </p:nvSpPr>
        <p:spPr>
          <a:xfrm>
            <a:off x="13975198" y="8451346"/>
            <a:ext cx="1154430" cy="6235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300" spc="-20" dirty="0">
                <a:solidFill>
                  <a:schemeClr val="bg1"/>
                </a:solidFill>
                <a:latin typeface="Arial"/>
                <a:cs typeface="Arial"/>
              </a:rPr>
              <a:t>Caption</a:t>
            </a:r>
            <a:r>
              <a:rPr sz="1300" spc="-65" dirty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sz="1300" spc="-25" dirty="0">
                <a:solidFill>
                  <a:schemeClr val="bg1"/>
                </a:solidFill>
                <a:latin typeface="Arial"/>
                <a:cs typeface="Arial"/>
              </a:rPr>
              <a:t>for</a:t>
            </a:r>
            <a:endParaRPr sz="1300" dirty="0">
              <a:solidFill>
                <a:schemeClr val="bg1"/>
              </a:solidFill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0"/>
              </a:spcBef>
            </a:pPr>
            <a:r>
              <a:rPr sz="1300" spc="-40" dirty="0">
                <a:solidFill>
                  <a:schemeClr val="bg1"/>
                </a:solidFill>
                <a:latin typeface="Arial"/>
                <a:cs typeface="Arial"/>
              </a:rPr>
              <a:t>QR</a:t>
            </a:r>
            <a:r>
              <a:rPr sz="1300" spc="-125" dirty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sz="1300" dirty="0">
                <a:solidFill>
                  <a:schemeClr val="bg1"/>
                </a:solidFill>
                <a:latin typeface="Arial"/>
                <a:cs typeface="Arial"/>
              </a:rPr>
              <a:t>code</a:t>
            </a:r>
            <a:r>
              <a:rPr sz="1300" spc="-125" dirty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sz="1300" spc="-30" dirty="0">
                <a:solidFill>
                  <a:schemeClr val="bg1"/>
                </a:solidFill>
                <a:latin typeface="Arial"/>
                <a:cs typeface="Arial"/>
              </a:rPr>
              <a:t>above</a:t>
            </a:r>
            <a:r>
              <a:rPr sz="1300" spc="-30" dirty="0">
                <a:solidFill>
                  <a:srgbClr val="231F20"/>
                </a:solidFill>
                <a:latin typeface="Arial"/>
                <a:cs typeface="Arial"/>
              </a:rPr>
              <a:t>.</a:t>
            </a:r>
            <a:endParaRPr sz="13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0"/>
              </a:spcBef>
            </a:pPr>
            <a:r>
              <a:rPr sz="1300" b="1" spc="-10" dirty="0">
                <a:solidFill>
                  <a:srgbClr val="231F20"/>
                </a:solidFill>
                <a:latin typeface="Neue Haas Grotesk Display Pro 75 Bold"/>
                <a:cs typeface="Neue Haas Grotesk Display Pro 75 Bold"/>
              </a:rPr>
              <a:t>rit.edu</a:t>
            </a:r>
            <a:endParaRPr sz="1300" dirty="0">
              <a:latin typeface="Neue Haas Grotesk Display Pro 75 Bold"/>
              <a:cs typeface="Neue Haas Grotesk Display Pro 75 Bold"/>
            </a:endParaRPr>
          </a:p>
        </p:txBody>
      </p:sp>
      <p:sp>
        <p:nvSpPr>
          <p:cNvPr id="35" name="object 4">
            <a:extLst>
              <a:ext uri="{FF2B5EF4-FFF2-40B4-BE49-F238E27FC236}">
                <a16:creationId xmlns:a16="http://schemas.microsoft.com/office/drawing/2014/main" id="{776533FD-5C55-5A2F-9C9C-943AF1B38728}"/>
              </a:ext>
            </a:extLst>
          </p:cNvPr>
          <p:cNvSpPr/>
          <p:nvPr/>
        </p:nvSpPr>
        <p:spPr>
          <a:xfrm>
            <a:off x="13979194" y="7278623"/>
            <a:ext cx="1087120" cy="1087120"/>
          </a:xfrm>
          <a:custGeom>
            <a:avLst/>
            <a:gdLst/>
            <a:ahLst/>
            <a:cxnLst/>
            <a:rect l="l" t="t" r="r" b="b"/>
            <a:pathLst>
              <a:path w="1087119" h="1087120">
                <a:moveTo>
                  <a:pt x="1086611" y="0"/>
                </a:moveTo>
                <a:lnTo>
                  <a:pt x="0" y="0"/>
                </a:lnTo>
                <a:lnTo>
                  <a:pt x="0" y="1086612"/>
                </a:lnTo>
                <a:lnTo>
                  <a:pt x="1086611" y="1086612"/>
                </a:lnTo>
                <a:lnTo>
                  <a:pt x="1086611" y="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 lIns="0" tIns="0" rIns="0" bIns="0" rtlCol="0"/>
          <a:lstStyle/>
          <a:p>
            <a:pPr algn="l" rtl="0"/>
            <a:endParaRPr/>
          </a:p>
        </p:txBody>
      </p:sp>
      <p:sp>
        <p:nvSpPr>
          <p:cNvPr id="36" name="object 5">
            <a:extLst>
              <a:ext uri="{FF2B5EF4-FFF2-40B4-BE49-F238E27FC236}">
                <a16:creationId xmlns:a16="http://schemas.microsoft.com/office/drawing/2014/main" id="{289B43F6-D137-C861-36DE-DF7A33A2F80D}"/>
              </a:ext>
            </a:extLst>
          </p:cNvPr>
          <p:cNvSpPr/>
          <p:nvPr/>
        </p:nvSpPr>
        <p:spPr>
          <a:xfrm>
            <a:off x="14055572" y="7355001"/>
            <a:ext cx="934085" cy="934085"/>
          </a:xfrm>
          <a:custGeom>
            <a:avLst/>
            <a:gdLst/>
            <a:ahLst/>
            <a:cxnLst/>
            <a:rect l="l" t="t" r="r" b="b"/>
            <a:pathLst>
              <a:path w="934084" h="934084">
                <a:moveTo>
                  <a:pt x="933856" y="0"/>
                </a:moveTo>
                <a:lnTo>
                  <a:pt x="0" y="0"/>
                </a:lnTo>
                <a:lnTo>
                  <a:pt x="0" y="933856"/>
                </a:lnTo>
                <a:lnTo>
                  <a:pt x="933856" y="933856"/>
                </a:lnTo>
                <a:lnTo>
                  <a:pt x="933856" y="0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pPr algn="l" rtl="0"/>
            <a:endParaRPr/>
          </a:p>
        </p:txBody>
      </p:sp>
      <p:pic>
        <p:nvPicPr>
          <p:cNvPr id="40" name="Graphic 39">
            <a:extLst>
              <a:ext uri="{FF2B5EF4-FFF2-40B4-BE49-F238E27FC236}">
                <a16:creationId xmlns:a16="http://schemas.microsoft.com/office/drawing/2014/main" id="{646B4C8E-2C19-839F-1BEC-5A3FBA321EFE}"/>
              </a:ext>
            </a:extLst>
          </p:cNvPr>
          <p:cNvPicPr/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l="36315" t="19503"/>
          <a:stretch/>
        </p:blipFill>
        <p:spPr>
          <a:xfrm>
            <a:off x="2111284" y="432349"/>
            <a:ext cx="2985844" cy="877698"/>
          </a:xfrm>
          <a:prstGeom prst="rect">
            <a:avLst/>
          </a:prstGeom>
        </p:spPr>
      </p:pic>
      <p:grpSp>
        <p:nvGrpSpPr>
          <p:cNvPr id="41" name="Graphic 22">
            <a:extLst>
              <a:ext uri="{FF2B5EF4-FFF2-40B4-BE49-F238E27FC236}">
                <a16:creationId xmlns:a16="http://schemas.microsoft.com/office/drawing/2014/main" id="{57C2DB80-4EB8-AEFD-C5B4-B0B9B7650DDF}"/>
              </a:ext>
            </a:extLst>
          </p:cNvPr>
          <p:cNvGrpSpPr/>
          <p:nvPr/>
        </p:nvGrpSpPr>
        <p:grpSpPr>
          <a:xfrm>
            <a:off x="668249" y="549157"/>
            <a:ext cx="1328881" cy="502144"/>
            <a:chOff x="2728880" y="3418045"/>
            <a:chExt cx="3190208" cy="1205483"/>
          </a:xfrm>
          <a:solidFill>
            <a:schemeClr val="bg1"/>
          </a:solidFill>
        </p:grpSpPr>
        <p:sp>
          <p:nvSpPr>
            <p:cNvPr id="42" name="Freeform 41">
              <a:extLst>
                <a:ext uri="{FF2B5EF4-FFF2-40B4-BE49-F238E27FC236}">
                  <a16:creationId xmlns:a16="http://schemas.microsoft.com/office/drawing/2014/main" id="{AB23E3F9-1850-4EE5-77B4-A2FB1583EE36}"/>
                </a:ext>
              </a:extLst>
            </p:cNvPr>
            <p:cNvSpPr/>
            <p:nvPr/>
          </p:nvSpPr>
          <p:spPr>
            <a:xfrm>
              <a:off x="4081525" y="3418140"/>
              <a:ext cx="547877" cy="1204531"/>
            </a:xfrm>
            <a:custGeom>
              <a:avLst/>
              <a:gdLst>
                <a:gd name="connsiteX0" fmla="*/ 393478 w 547877"/>
                <a:gd name="connsiteY0" fmla="*/ 129064 h 1204531"/>
                <a:gd name="connsiteX1" fmla="*/ 537686 w 547877"/>
                <a:gd name="connsiteY1" fmla="*/ 74771 h 1204531"/>
                <a:gd name="connsiteX2" fmla="*/ 547878 w 547877"/>
                <a:gd name="connsiteY2" fmla="*/ 74771 h 1204531"/>
                <a:gd name="connsiteX3" fmla="*/ 547878 w 547877"/>
                <a:gd name="connsiteY3" fmla="*/ 0 h 1204531"/>
                <a:gd name="connsiteX4" fmla="*/ 267938 w 547877"/>
                <a:gd name="connsiteY4" fmla="*/ 4667 h 1204531"/>
                <a:gd name="connsiteX5" fmla="*/ 0 w 547877"/>
                <a:gd name="connsiteY5" fmla="*/ 0 h 1204531"/>
                <a:gd name="connsiteX6" fmla="*/ 0 w 547877"/>
                <a:gd name="connsiteY6" fmla="*/ 74771 h 1204531"/>
                <a:gd name="connsiteX7" fmla="*/ 10192 w 547877"/>
                <a:gd name="connsiteY7" fmla="*/ 74771 h 1204531"/>
                <a:gd name="connsiteX8" fmla="*/ 154400 w 547877"/>
                <a:gd name="connsiteY8" fmla="*/ 128968 h 1204531"/>
                <a:gd name="connsiteX9" fmla="*/ 171640 w 547877"/>
                <a:gd name="connsiteY9" fmla="*/ 363188 h 1204531"/>
                <a:gd name="connsiteX10" fmla="*/ 171640 w 547877"/>
                <a:gd name="connsiteY10" fmla="*/ 841153 h 1204531"/>
                <a:gd name="connsiteX11" fmla="*/ 154496 w 547877"/>
                <a:gd name="connsiteY11" fmla="*/ 1075373 h 1204531"/>
                <a:gd name="connsiteX12" fmla="*/ 10192 w 547877"/>
                <a:gd name="connsiteY12" fmla="*/ 1129569 h 1204531"/>
                <a:gd name="connsiteX13" fmla="*/ 0 w 547877"/>
                <a:gd name="connsiteY13" fmla="*/ 1129569 h 1204531"/>
                <a:gd name="connsiteX14" fmla="*/ 0 w 547877"/>
                <a:gd name="connsiteY14" fmla="*/ 1204531 h 1204531"/>
                <a:gd name="connsiteX15" fmla="*/ 268224 w 547877"/>
                <a:gd name="connsiteY15" fmla="*/ 1197102 h 1204531"/>
                <a:gd name="connsiteX16" fmla="*/ 547878 w 547877"/>
                <a:gd name="connsiteY16" fmla="*/ 1204531 h 1204531"/>
                <a:gd name="connsiteX17" fmla="*/ 547878 w 547877"/>
                <a:gd name="connsiteY17" fmla="*/ 1129569 h 1204531"/>
                <a:gd name="connsiteX18" fmla="*/ 537686 w 547877"/>
                <a:gd name="connsiteY18" fmla="*/ 1129569 h 1204531"/>
                <a:gd name="connsiteX19" fmla="*/ 393478 w 547877"/>
                <a:gd name="connsiteY19" fmla="*/ 1075468 h 1204531"/>
                <a:gd name="connsiteX20" fmla="*/ 376333 w 547877"/>
                <a:gd name="connsiteY20" fmla="*/ 841153 h 1204531"/>
                <a:gd name="connsiteX21" fmla="*/ 376333 w 547877"/>
                <a:gd name="connsiteY21" fmla="*/ 363188 h 1204531"/>
                <a:gd name="connsiteX22" fmla="*/ 393478 w 547877"/>
                <a:gd name="connsiteY22" fmla="*/ 129064 h 1204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547877" h="1204531">
                  <a:moveTo>
                    <a:pt x="393478" y="129064"/>
                  </a:moveTo>
                  <a:cubicBezTo>
                    <a:pt x="414242" y="74771"/>
                    <a:pt x="482727" y="74771"/>
                    <a:pt x="537686" y="74771"/>
                  </a:cubicBezTo>
                  <a:lnTo>
                    <a:pt x="547878" y="74771"/>
                  </a:lnTo>
                  <a:lnTo>
                    <a:pt x="547878" y="0"/>
                  </a:lnTo>
                  <a:cubicBezTo>
                    <a:pt x="547878" y="0"/>
                    <a:pt x="333565" y="4667"/>
                    <a:pt x="267938" y="4667"/>
                  </a:cubicBezTo>
                  <a:cubicBezTo>
                    <a:pt x="200406" y="4667"/>
                    <a:pt x="0" y="0"/>
                    <a:pt x="0" y="0"/>
                  </a:cubicBezTo>
                  <a:lnTo>
                    <a:pt x="0" y="74771"/>
                  </a:lnTo>
                  <a:lnTo>
                    <a:pt x="10192" y="74771"/>
                  </a:lnTo>
                  <a:cubicBezTo>
                    <a:pt x="65246" y="74771"/>
                    <a:pt x="133731" y="74771"/>
                    <a:pt x="154400" y="128968"/>
                  </a:cubicBezTo>
                  <a:cubicBezTo>
                    <a:pt x="171640" y="175450"/>
                    <a:pt x="171640" y="307086"/>
                    <a:pt x="171640" y="363188"/>
                  </a:cubicBezTo>
                  <a:lnTo>
                    <a:pt x="171640" y="841153"/>
                  </a:lnTo>
                  <a:cubicBezTo>
                    <a:pt x="171640" y="897350"/>
                    <a:pt x="171640" y="1028890"/>
                    <a:pt x="154496" y="1075373"/>
                  </a:cubicBezTo>
                  <a:cubicBezTo>
                    <a:pt x="133731" y="1129569"/>
                    <a:pt x="65246" y="1129569"/>
                    <a:pt x="10192" y="1129569"/>
                  </a:cubicBezTo>
                  <a:lnTo>
                    <a:pt x="0" y="1129569"/>
                  </a:lnTo>
                  <a:lnTo>
                    <a:pt x="0" y="1204531"/>
                  </a:lnTo>
                  <a:cubicBezTo>
                    <a:pt x="0" y="1204341"/>
                    <a:pt x="173260" y="1197102"/>
                    <a:pt x="268224" y="1197102"/>
                  </a:cubicBezTo>
                  <a:cubicBezTo>
                    <a:pt x="377476" y="1197102"/>
                    <a:pt x="547878" y="1204531"/>
                    <a:pt x="547878" y="1204531"/>
                  </a:cubicBezTo>
                  <a:lnTo>
                    <a:pt x="547878" y="1129569"/>
                  </a:lnTo>
                  <a:lnTo>
                    <a:pt x="537686" y="1129569"/>
                  </a:lnTo>
                  <a:cubicBezTo>
                    <a:pt x="482727" y="1129569"/>
                    <a:pt x="414242" y="1129569"/>
                    <a:pt x="393478" y="1075468"/>
                  </a:cubicBezTo>
                  <a:cubicBezTo>
                    <a:pt x="376333" y="1028890"/>
                    <a:pt x="376333" y="897350"/>
                    <a:pt x="376333" y="841153"/>
                  </a:cubicBezTo>
                  <a:lnTo>
                    <a:pt x="376333" y="363188"/>
                  </a:lnTo>
                  <a:cubicBezTo>
                    <a:pt x="376333" y="307086"/>
                    <a:pt x="376333" y="175450"/>
                    <a:pt x="393478" y="129064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 42">
              <a:extLst>
                <a:ext uri="{FF2B5EF4-FFF2-40B4-BE49-F238E27FC236}">
                  <a16:creationId xmlns:a16="http://schemas.microsoft.com/office/drawing/2014/main" id="{0BD96144-9155-EE99-1803-F9DDD47EA85C}"/>
                </a:ext>
              </a:extLst>
            </p:cNvPr>
            <p:cNvSpPr/>
            <p:nvPr/>
          </p:nvSpPr>
          <p:spPr>
            <a:xfrm>
              <a:off x="4792185" y="3419283"/>
              <a:ext cx="1126902" cy="1204245"/>
            </a:xfrm>
            <a:custGeom>
              <a:avLst/>
              <a:gdLst>
                <a:gd name="connsiteX0" fmla="*/ 0 w 1126902"/>
                <a:gd name="connsiteY0" fmla="*/ 0 h 1204245"/>
                <a:gd name="connsiteX1" fmla="*/ 0 w 1126902"/>
                <a:gd name="connsiteY1" fmla="*/ 312420 h 1204245"/>
                <a:gd name="connsiteX2" fmla="*/ 74295 w 1126902"/>
                <a:gd name="connsiteY2" fmla="*/ 312420 h 1204245"/>
                <a:gd name="connsiteX3" fmla="*/ 74581 w 1126902"/>
                <a:gd name="connsiteY3" fmla="*/ 302609 h 1204245"/>
                <a:gd name="connsiteX4" fmla="*/ 334328 w 1126902"/>
                <a:gd name="connsiteY4" fmla="*/ 90773 h 1204245"/>
                <a:gd name="connsiteX5" fmla="*/ 352330 w 1126902"/>
                <a:gd name="connsiteY5" fmla="*/ 90678 h 1204245"/>
                <a:gd name="connsiteX6" fmla="*/ 453200 w 1126902"/>
                <a:gd name="connsiteY6" fmla="*/ 106204 h 1204245"/>
                <a:gd name="connsiteX7" fmla="*/ 461201 w 1126902"/>
                <a:gd name="connsiteY7" fmla="*/ 128873 h 1204245"/>
                <a:gd name="connsiteX8" fmla="*/ 461201 w 1126902"/>
                <a:gd name="connsiteY8" fmla="*/ 950119 h 1204245"/>
                <a:gd name="connsiteX9" fmla="*/ 272510 w 1126902"/>
                <a:gd name="connsiteY9" fmla="*/ 1129475 h 1204245"/>
                <a:gd name="connsiteX10" fmla="*/ 262700 w 1126902"/>
                <a:gd name="connsiteY10" fmla="*/ 1129856 h 1204245"/>
                <a:gd name="connsiteX11" fmla="*/ 262700 w 1126902"/>
                <a:gd name="connsiteY11" fmla="*/ 1204246 h 1204245"/>
                <a:gd name="connsiteX12" fmla="*/ 578548 w 1126902"/>
                <a:gd name="connsiteY12" fmla="*/ 1196911 h 1204245"/>
                <a:gd name="connsiteX13" fmla="*/ 864203 w 1126902"/>
                <a:gd name="connsiteY13" fmla="*/ 1204246 h 1204245"/>
                <a:gd name="connsiteX14" fmla="*/ 864203 w 1126902"/>
                <a:gd name="connsiteY14" fmla="*/ 1129856 h 1204245"/>
                <a:gd name="connsiteX15" fmla="*/ 854393 w 1126902"/>
                <a:gd name="connsiteY15" fmla="*/ 1129475 h 1204245"/>
                <a:gd name="connsiteX16" fmla="*/ 665702 w 1126902"/>
                <a:gd name="connsiteY16" fmla="*/ 950119 h 1204245"/>
                <a:gd name="connsiteX17" fmla="*/ 665702 w 1126902"/>
                <a:gd name="connsiteY17" fmla="*/ 128873 h 1204245"/>
                <a:gd name="connsiteX18" fmla="*/ 673608 w 1126902"/>
                <a:gd name="connsiteY18" fmla="*/ 108490 h 1204245"/>
                <a:gd name="connsiteX19" fmla="*/ 791718 w 1126902"/>
                <a:gd name="connsiteY19" fmla="*/ 90488 h 1204245"/>
                <a:gd name="connsiteX20" fmla="*/ 815912 w 1126902"/>
                <a:gd name="connsiteY20" fmla="*/ 90773 h 1204245"/>
                <a:gd name="connsiteX21" fmla="*/ 1052513 w 1126902"/>
                <a:gd name="connsiteY21" fmla="*/ 302895 h 1204245"/>
                <a:gd name="connsiteX22" fmla="*/ 1053084 w 1126902"/>
                <a:gd name="connsiteY22" fmla="*/ 312420 h 1204245"/>
                <a:gd name="connsiteX23" fmla="*/ 1126903 w 1126902"/>
                <a:gd name="connsiteY23" fmla="*/ 312420 h 1204245"/>
                <a:gd name="connsiteX24" fmla="*/ 1126903 w 1126902"/>
                <a:gd name="connsiteY24" fmla="*/ 0 h 1204245"/>
                <a:gd name="connsiteX25" fmla="*/ 563404 w 1126902"/>
                <a:gd name="connsiteY25" fmla="*/ 2857 h 1204245"/>
                <a:gd name="connsiteX26" fmla="*/ 0 w 1126902"/>
                <a:gd name="connsiteY26" fmla="*/ 0 h 12042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126902" h="1204245">
                  <a:moveTo>
                    <a:pt x="0" y="0"/>
                  </a:moveTo>
                  <a:lnTo>
                    <a:pt x="0" y="312420"/>
                  </a:lnTo>
                  <a:lnTo>
                    <a:pt x="74295" y="312420"/>
                  </a:lnTo>
                  <a:lnTo>
                    <a:pt x="74581" y="302609"/>
                  </a:lnTo>
                  <a:cubicBezTo>
                    <a:pt x="81344" y="99346"/>
                    <a:pt x="159163" y="90773"/>
                    <a:pt x="334328" y="90773"/>
                  </a:cubicBezTo>
                  <a:cubicBezTo>
                    <a:pt x="340328" y="90773"/>
                    <a:pt x="346424" y="90773"/>
                    <a:pt x="352330" y="90678"/>
                  </a:cubicBezTo>
                  <a:cubicBezTo>
                    <a:pt x="395859" y="90392"/>
                    <a:pt x="437007" y="90106"/>
                    <a:pt x="453200" y="106204"/>
                  </a:cubicBezTo>
                  <a:cubicBezTo>
                    <a:pt x="458629" y="111538"/>
                    <a:pt x="461201" y="118967"/>
                    <a:pt x="461201" y="128873"/>
                  </a:cubicBezTo>
                  <a:lnTo>
                    <a:pt x="461201" y="950119"/>
                  </a:lnTo>
                  <a:cubicBezTo>
                    <a:pt x="461201" y="1072039"/>
                    <a:pt x="444151" y="1122426"/>
                    <a:pt x="272510" y="1129475"/>
                  </a:cubicBezTo>
                  <a:lnTo>
                    <a:pt x="262700" y="1129856"/>
                  </a:lnTo>
                  <a:lnTo>
                    <a:pt x="262700" y="1204246"/>
                  </a:lnTo>
                  <a:cubicBezTo>
                    <a:pt x="262700" y="1204246"/>
                    <a:pt x="462725" y="1196911"/>
                    <a:pt x="578548" y="1196911"/>
                  </a:cubicBezTo>
                  <a:cubicBezTo>
                    <a:pt x="666941" y="1196911"/>
                    <a:pt x="864203" y="1204246"/>
                    <a:pt x="864203" y="1204246"/>
                  </a:cubicBezTo>
                  <a:lnTo>
                    <a:pt x="864203" y="1129856"/>
                  </a:lnTo>
                  <a:lnTo>
                    <a:pt x="854393" y="1129475"/>
                  </a:lnTo>
                  <a:cubicBezTo>
                    <a:pt x="682752" y="1122426"/>
                    <a:pt x="665702" y="1072039"/>
                    <a:pt x="665702" y="950119"/>
                  </a:cubicBezTo>
                  <a:lnTo>
                    <a:pt x="665702" y="128873"/>
                  </a:lnTo>
                  <a:cubicBezTo>
                    <a:pt x="665702" y="120396"/>
                    <a:pt x="668369" y="113729"/>
                    <a:pt x="673608" y="108490"/>
                  </a:cubicBezTo>
                  <a:cubicBezTo>
                    <a:pt x="693420" y="89059"/>
                    <a:pt x="747903" y="89821"/>
                    <a:pt x="791718" y="90488"/>
                  </a:cubicBezTo>
                  <a:cubicBezTo>
                    <a:pt x="800005" y="90583"/>
                    <a:pt x="808196" y="90773"/>
                    <a:pt x="815912" y="90773"/>
                  </a:cubicBezTo>
                  <a:cubicBezTo>
                    <a:pt x="987267" y="90773"/>
                    <a:pt x="1042511" y="140303"/>
                    <a:pt x="1052513" y="302895"/>
                  </a:cubicBezTo>
                  <a:lnTo>
                    <a:pt x="1053084" y="312420"/>
                  </a:lnTo>
                  <a:lnTo>
                    <a:pt x="1126903" y="312420"/>
                  </a:lnTo>
                  <a:lnTo>
                    <a:pt x="1126903" y="0"/>
                  </a:lnTo>
                  <a:cubicBezTo>
                    <a:pt x="1126903" y="0"/>
                    <a:pt x="694468" y="2857"/>
                    <a:pt x="563404" y="2857"/>
                  </a:cubicBezTo>
                  <a:cubicBezTo>
                    <a:pt x="432340" y="2857"/>
                    <a:pt x="0" y="0"/>
                    <a:pt x="0" y="0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 43">
              <a:extLst>
                <a:ext uri="{FF2B5EF4-FFF2-40B4-BE49-F238E27FC236}">
                  <a16:creationId xmlns:a16="http://schemas.microsoft.com/office/drawing/2014/main" id="{06E1332F-D0BF-F72B-5CEB-0358F3B3CDB6}"/>
                </a:ext>
              </a:extLst>
            </p:cNvPr>
            <p:cNvSpPr/>
            <p:nvPr/>
          </p:nvSpPr>
          <p:spPr>
            <a:xfrm>
              <a:off x="2728880" y="3418045"/>
              <a:ext cx="1195101" cy="1204626"/>
            </a:xfrm>
            <a:custGeom>
              <a:avLst/>
              <a:gdLst>
                <a:gd name="connsiteX0" fmla="*/ 372618 w 1195101"/>
                <a:gd name="connsiteY0" fmla="*/ 571786 h 1204626"/>
                <a:gd name="connsiteX1" fmla="*/ 372523 w 1195101"/>
                <a:gd name="connsiteY1" fmla="*/ 134303 h 1204626"/>
                <a:gd name="connsiteX2" fmla="*/ 386239 w 1195101"/>
                <a:gd name="connsiteY2" fmla="*/ 86487 h 1204626"/>
                <a:gd name="connsiteX3" fmla="*/ 498348 w 1195101"/>
                <a:gd name="connsiteY3" fmla="*/ 85630 h 1204626"/>
                <a:gd name="connsiteX4" fmla="*/ 738473 w 1195101"/>
                <a:gd name="connsiteY4" fmla="*/ 330518 h 1204626"/>
                <a:gd name="connsiteX5" fmla="*/ 640747 w 1195101"/>
                <a:gd name="connsiteY5" fmla="*/ 541687 h 1204626"/>
                <a:gd name="connsiteX6" fmla="*/ 372618 w 1195101"/>
                <a:gd name="connsiteY6" fmla="*/ 571786 h 1204626"/>
                <a:gd name="connsiteX7" fmla="*/ 1186529 w 1195101"/>
                <a:gd name="connsiteY7" fmla="*/ 1129760 h 1204626"/>
                <a:gd name="connsiteX8" fmla="*/ 1017461 w 1195101"/>
                <a:gd name="connsiteY8" fmla="*/ 1040702 h 1204626"/>
                <a:gd name="connsiteX9" fmla="*/ 661797 w 1195101"/>
                <a:gd name="connsiteY9" fmla="*/ 632460 h 1204626"/>
                <a:gd name="connsiteX10" fmla="*/ 964597 w 1195101"/>
                <a:gd name="connsiteY10" fmla="*/ 305371 h 1204626"/>
                <a:gd name="connsiteX11" fmla="*/ 831056 w 1195101"/>
                <a:gd name="connsiteY11" fmla="*/ 55816 h 1204626"/>
                <a:gd name="connsiteX12" fmla="*/ 544639 w 1195101"/>
                <a:gd name="connsiteY12" fmla="*/ 190 h 1204626"/>
                <a:gd name="connsiteX13" fmla="*/ 317468 w 1195101"/>
                <a:gd name="connsiteY13" fmla="*/ 4191 h 1204626"/>
                <a:gd name="connsiteX14" fmla="*/ 191 w 1195101"/>
                <a:gd name="connsiteY14" fmla="*/ 0 h 1204626"/>
                <a:gd name="connsiteX15" fmla="*/ 191 w 1195101"/>
                <a:gd name="connsiteY15" fmla="*/ 74866 h 1204626"/>
                <a:gd name="connsiteX16" fmla="*/ 15050 w 1195101"/>
                <a:gd name="connsiteY16" fmla="*/ 74866 h 1204626"/>
                <a:gd name="connsiteX17" fmla="*/ 152781 w 1195101"/>
                <a:gd name="connsiteY17" fmla="*/ 128683 h 1204626"/>
                <a:gd name="connsiteX18" fmla="*/ 168307 w 1195101"/>
                <a:gd name="connsiteY18" fmla="*/ 350139 h 1204626"/>
                <a:gd name="connsiteX19" fmla="*/ 168307 w 1195101"/>
                <a:gd name="connsiteY19" fmla="*/ 841248 h 1204626"/>
                <a:gd name="connsiteX20" fmla="*/ 161068 w 1195101"/>
                <a:gd name="connsiteY20" fmla="*/ 1034129 h 1204626"/>
                <a:gd name="connsiteX21" fmla="*/ 152686 w 1195101"/>
                <a:gd name="connsiteY21" fmla="*/ 1075944 h 1204626"/>
                <a:gd name="connsiteX22" fmla="*/ 10382 w 1195101"/>
                <a:gd name="connsiteY22" fmla="*/ 1129665 h 1204626"/>
                <a:gd name="connsiteX23" fmla="*/ 0 w 1195101"/>
                <a:gd name="connsiteY23" fmla="*/ 1129665 h 1204626"/>
                <a:gd name="connsiteX24" fmla="*/ 0 w 1195101"/>
                <a:gd name="connsiteY24" fmla="*/ 1204532 h 1204626"/>
                <a:gd name="connsiteX25" fmla="*/ 278225 w 1195101"/>
                <a:gd name="connsiteY25" fmla="*/ 1197102 h 1204626"/>
                <a:gd name="connsiteX26" fmla="*/ 540734 w 1195101"/>
                <a:gd name="connsiteY26" fmla="*/ 1204532 h 1204626"/>
                <a:gd name="connsiteX27" fmla="*/ 540734 w 1195101"/>
                <a:gd name="connsiteY27" fmla="*/ 1129665 h 1204626"/>
                <a:gd name="connsiteX28" fmla="*/ 525971 w 1195101"/>
                <a:gd name="connsiteY28" fmla="*/ 1129665 h 1204626"/>
                <a:gd name="connsiteX29" fmla="*/ 388239 w 1195101"/>
                <a:gd name="connsiteY29" fmla="*/ 1075754 h 1204626"/>
                <a:gd name="connsiteX30" fmla="*/ 379857 w 1195101"/>
                <a:gd name="connsiteY30" fmla="*/ 1034034 h 1204626"/>
                <a:gd name="connsiteX31" fmla="*/ 372618 w 1195101"/>
                <a:gd name="connsiteY31" fmla="*/ 854297 h 1204626"/>
                <a:gd name="connsiteX32" fmla="*/ 372618 w 1195101"/>
                <a:gd name="connsiteY32" fmla="*/ 653510 h 1204626"/>
                <a:gd name="connsiteX33" fmla="*/ 479107 w 1195101"/>
                <a:gd name="connsiteY33" fmla="*/ 702469 h 1204626"/>
                <a:gd name="connsiteX34" fmla="*/ 501110 w 1195101"/>
                <a:gd name="connsiteY34" fmla="*/ 728472 h 1204626"/>
                <a:gd name="connsiteX35" fmla="*/ 797909 w 1195101"/>
                <a:gd name="connsiteY35" fmla="*/ 1096804 h 1204626"/>
                <a:gd name="connsiteX36" fmla="*/ 885158 w 1195101"/>
                <a:gd name="connsiteY36" fmla="*/ 1204532 h 1204626"/>
                <a:gd name="connsiteX37" fmla="*/ 1027366 w 1195101"/>
                <a:gd name="connsiteY37" fmla="*/ 1200436 h 1204626"/>
                <a:gd name="connsiteX38" fmla="*/ 1195102 w 1195101"/>
                <a:gd name="connsiteY38" fmla="*/ 1204627 h 1204626"/>
                <a:gd name="connsiteX39" fmla="*/ 1195102 w 1195101"/>
                <a:gd name="connsiteY39" fmla="*/ 1131094 h 1204626"/>
                <a:gd name="connsiteX40" fmla="*/ 1186529 w 1195101"/>
                <a:gd name="connsiteY40" fmla="*/ 1129760 h 1204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195101" h="1204626">
                  <a:moveTo>
                    <a:pt x="372618" y="571786"/>
                  </a:moveTo>
                  <a:cubicBezTo>
                    <a:pt x="372618" y="571786"/>
                    <a:pt x="372618" y="136874"/>
                    <a:pt x="372523" y="134303"/>
                  </a:cubicBezTo>
                  <a:cubicBezTo>
                    <a:pt x="372237" y="116967"/>
                    <a:pt x="371761" y="93250"/>
                    <a:pt x="386239" y="86487"/>
                  </a:cubicBezTo>
                  <a:cubicBezTo>
                    <a:pt x="396240" y="82105"/>
                    <a:pt x="493014" y="85630"/>
                    <a:pt x="498348" y="85630"/>
                  </a:cubicBezTo>
                  <a:cubicBezTo>
                    <a:pt x="650938" y="85630"/>
                    <a:pt x="738473" y="174974"/>
                    <a:pt x="738473" y="330518"/>
                  </a:cubicBezTo>
                  <a:cubicBezTo>
                    <a:pt x="738473" y="443960"/>
                    <a:pt x="708374" y="509016"/>
                    <a:pt x="640747" y="541687"/>
                  </a:cubicBezTo>
                  <a:cubicBezTo>
                    <a:pt x="577691" y="571976"/>
                    <a:pt x="372618" y="571786"/>
                    <a:pt x="372618" y="571786"/>
                  </a:cubicBezTo>
                  <a:moveTo>
                    <a:pt x="1186529" y="1129760"/>
                  </a:moveTo>
                  <a:cubicBezTo>
                    <a:pt x="1100138" y="1116235"/>
                    <a:pt x="1074134" y="1106424"/>
                    <a:pt x="1017461" y="1040702"/>
                  </a:cubicBezTo>
                  <a:lnTo>
                    <a:pt x="661797" y="632460"/>
                  </a:lnTo>
                  <a:cubicBezTo>
                    <a:pt x="849059" y="608076"/>
                    <a:pt x="964597" y="484251"/>
                    <a:pt x="964597" y="305371"/>
                  </a:cubicBezTo>
                  <a:cubicBezTo>
                    <a:pt x="964597" y="188976"/>
                    <a:pt x="919544" y="105061"/>
                    <a:pt x="831056" y="55816"/>
                  </a:cubicBezTo>
                  <a:cubicBezTo>
                    <a:pt x="763619" y="18383"/>
                    <a:pt x="670084" y="190"/>
                    <a:pt x="544639" y="190"/>
                  </a:cubicBezTo>
                  <a:cubicBezTo>
                    <a:pt x="507206" y="1143"/>
                    <a:pt x="416909" y="4191"/>
                    <a:pt x="317468" y="4191"/>
                  </a:cubicBezTo>
                  <a:cubicBezTo>
                    <a:pt x="214313" y="4191"/>
                    <a:pt x="191" y="0"/>
                    <a:pt x="191" y="0"/>
                  </a:cubicBezTo>
                  <a:lnTo>
                    <a:pt x="191" y="74866"/>
                  </a:lnTo>
                  <a:lnTo>
                    <a:pt x="15050" y="74866"/>
                  </a:lnTo>
                  <a:cubicBezTo>
                    <a:pt x="71818" y="74486"/>
                    <a:pt x="135731" y="74771"/>
                    <a:pt x="152781" y="128683"/>
                  </a:cubicBezTo>
                  <a:cubicBezTo>
                    <a:pt x="168307" y="175355"/>
                    <a:pt x="168307" y="306896"/>
                    <a:pt x="168307" y="350139"/>
                  </a:cubicBezTo>
                  <a:lnTo>
                    <a:pt x="168307" y="841248"/>
                  </a:lnTo>
                  <a:cubicBezTo>
                    <a:pt x="168307" y="895445"/>
                    <a:pt x="168307" y="977837"/>
                    <a:pt x="161068" y="1034129"/>
                  </a:cubicBezTo>
                  <a:cubicBezTo>
                    <a:pt x="158972" y="1050798"/>
                    <a:pt x="156210" y="1065276"/>
                    <a:pt x="152686" y="1075944"/>
                  </a:cubicBezTo>
                  <a:cubicBezTo>
                    <a:pt x="135350" y="1129665"/>
                    <a:pt x="66104" y="1129665"/>
                    <a:pt x="10382" y="1129665"/>
                  </a:cubicBezTo>
                  <a:lnTo>
                    <a:pt x="0" y="1129665"/>
                  </a:lnTo>
                  <a:lnTo>
                    <a:pt x="0" y="1204532"/>
                  </a:lnTo>
                  <a:cubicBezTo>
                    <a:pt x="0" y="1204532"/>
                    <a:pt x="166783" y="1197102"/>
                    <a:pt x="278225" y="1197102"/>
                  </a:cubicBezTo>
                  <a:cubicBezTo>
                    <a:pt x="374047" y="1197102"/>
                    <a:pt x="540734" y="1204246"/>
                    <a:pt x="540734" y="1204532"/>
                  </a:cubicBezTo>
                  <a:lnTo>
                    <a:pt x="540734" y="1129665"/>
                  </a:lnTo>
                  <a:lnTo>
                    <a:pt x="525971" y="1129665"/>
                  </a:lnTo>
                  <a:cubicBezTo>
                    <a:pt x="470059" y="1129951"/>
                    <a:pt x="406813" y="1129760"/>
                    <a:pt x="388239" y="1075754"/>
                  </a:cubicBezTo>
                  <a:cubicBezTo>
                    <a:pt x="384620" y="1065086"/>
                    <a:pt x="381953" y="1050607"/>
                    <a:pt x="379857" y="1034034"/>
                  </a:cubicBezTo>
                  <a:cubicBezTo>
                    <a:pt x="372618" y="978122"/>
                    <a:pt x="372618" y="898017"/>
                    <a:pt x="372618" y="854297"/>
                  </a:cubicBezTo>
                  <a:lnTo>
                    <a:pt x="372618" y="653510"/>
                  </a:lnTo>
                  <a:cubicBezTo>
                    <a:pt x="439198" y="654082"/>
                    <a:pt x="444913" y="661035"/>
                    <a:pt x="479107" y="702469"/>
                  </a:cubicBezTo>
                  <a:cubicBezTo>
                    <a:pt x="485489" y="710089"/>
                    <a:pt x="492728" y="718756"/>
                    <a:pt x="501110" y="728472"/>
                  </a:cubicBezTo>
                  <a:lnTo>
                    <a:pt x="797909" y="1096804"/>
                  </a:lnTo>
                  <a:lnTo>
                    <a:pt x="885158" y="1204532"/>
                  </a:lnTo>
                  <a:cubicBezTo>
                    <a:pt x="885158" y="1204532"/>
                    <a:pt x="980885" y="1200436"/>
                    <a:pt x="1027366" y="1200436"/>
                  </a:cubicBezTo>
                  <a:cubicBezTo>
                    <a:pt x="1094994" y="1200436"/>
                    <a:pt x="1195102" y="1204627"/>
                    <a:pt x="1195102" y="1204627"/>
                  </a:cubicBezTo>
                  <a:lnTo>
                    <a:pt x="1195102" y="1131094"/>
                  </a:lnTo>
                  <a:lnTo>
                    <a:pt x="1186529" y="112976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636938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</TotalTime>
  <Words>211</Words>
  <Application>Microsoft Macintosh PowerPoint</Application>
  <PresentationFormat>Custom</PresentationFormat>
  <Paragraphs>27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Neue Haas Grotesk Display Pro 75 Bold</vt:lpstr>
      <vt:lpstr>Neue Haas Grotesk Display Std 75 Bold</vt:lpstr>
      <vt:lpstr>Arial</vt:lpstr>
      <vt:lpstr>Calibri</vt:lpstr>
      <vt:lpstr>Office Theme</vt:lpstr>
      <vt:lpstr>Headline Goes Here Lorem Ipmoning</vt:lpstr>
      <vt:lpstr>Headline Goes Here Lorem Ipmoning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Zachary Clarry</cp:lastModifiedBy>
  <cp:revision>9</cp:revision>
  <dcterms:created xsi:type="dcterms:W3CDTF">2025-07-14T19:13:50Z</dcterms:created>
  <dcterms:modified xsi:type="dcterms:W3CDTF">2025-07-14T20:37:40Z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2025-07-14T00:00:00Z</vt:filetime>
  </property>
  <property fmtid="{D5CDD505-2E9C-101B-9397-08002B2CF9AE}" pid="3" name="Creator">
    <vt:lpwstr>Adobe InDesign 20.2 (Macintosh)</vt:lpwstr>
  </property>
  <property fmtid="{D5CDD505-2E9C-101B-9397-08002B2CF9AE}" pid="4" name="LastSaved">
    <vt:filetime>2025-07-14T00:00:00Z</vt:filetime>
  </property>
  <property fmtid="{D5CDD505-2E9C-101B-9397-08002B2CF9AE}" pid="5" name="Producer">
    <vt:lpwstr>Adobe PDF Library 17.0</vt:lpwstr>
  </property>
</Properties>
</file>