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8" r:id="rId2"/>
  </p:sldIdLst>
  <p:sldSz cx="15544800" cy="10058400"/>
  <p:notesSz cx="155448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306" d="100"/>
          <a:sy n="306" d="100"/>
        </p:scale>
        <p:origin x="-19488" y="-127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735763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8805863" y="0"/>
            <a:ext cx="6735762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5FE07-D064-5E44-B227-98D070EF69C0}" type="datetimeFigureOut">
              <a:rPr lang="en-US" smtClean="0"/>
              <a:t>7/14/25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149850" y="1257300"/>
            <a:ext cx="52451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554163" y="4840288"/>
            <a:ext cx="12436475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6735763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8805863" y="9553575"/>
            <a:ext cx="6735762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6B992-C53F-8A45-BADB-F5CB759DB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22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86B992-C53F-8A45-BADB-F5CB759DB8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81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65860" y="3118104"/>
            <a:ext cx="1321308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31720" y="5632704"/>
            <a:ext cx="1088136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77240" y="2313432"/>
            <a:ext cx="6761988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005572" y="2313432"/>
            <a:ext cx="6761988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5544800" cy="10058400"/>
          </a:xfrm>
          <a:custGeom>
            <a:avLst/>
            <a:gdLst/>
            <a:ahLst/>
            <a:cxnLst/>
            <a:rect l="l" t="t" r="r" b="b"/>
            <a:pathLst>
              <a:path w="15544800" h="10058400">
                <a:moveTo>
                  <a:pt x="15544800" y="0"/>
                </a:moveTo>
                <a:lnTo>
                  <a:pt x="0" y="0"/>
                </a:lnTo>
                <a:lnTo>
                  <a:pt x="0" y="10058400"/>
                </a:lnTo>
                <a:lnTo>
                  <a:pt x="15544800" y="10058400"/>
                </a:lnTo>
                <a:lnTo>
                  <a:pt x="15544800" y="0"/>
                </a:lnTo>
                <a:close/>
              </a:path>
            </a:pathLst>
          </a:custGeom>
          <a:solidFill>
            <a:srgbClr val="211B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12076430" cy="9868535"/>
          </a:xfrm>
          <a:custGeom>
            <a:avLst/>
            <a:gdLst/>
            <a:ahLst/>
            <a:cxnLst/>
            <a:rect l="l" t="t" r="r" b="b"/>
            <a:pathLst>
              <a:path w="12076430" h="9868535">
                <a:moveTo>
                  <a:pt x="12076150" y="0"/>
                </a:moveTo>
                <a:lnTo>
                  <a:pt x="781729" y="0"/>
                </a:lnTo>
                <a:lnTo>
                  <a:pt x="3963758" y="1075013"/>
                </a:lnTo>
                <a:lnTo>
                  <a:pt x="4947676" y="1394531"/>
                </a:lnTo>
                <a:lnTo>
                  <a:pt x="5888543" y="1679612"/>
                </a:lnTo>
                <a:lnTo>
                  <a:pt x="6871982" y="1962781"/>
                </a:lnTo>
                <a:lnTo>
                  <a:pt x="6871982" y="2024007"/>
                </a:lnTo>
                <a:lnTo>
                  <a:pt x="5245677" y="2590337"/>
                </a:lnTo>
                <a:lnTo>
                  <a:pt x="3963758" y="3064836"/>
                </a:lnTo>
                <a:lnTo>
                  <a:pt x="0" y="4591421"/>
                </a:lnTo>
                <a:lnTo>
                  <a:pt x="0" y="9868301"/>
                </a:lnTo>
                <a:lnTo>
                  <a:pt x="12076150" y="4809765"/>
                </a:lnTo>
                <a:lnTo>
                  <a:pt x="12076150" y="0"/>
                </a:lnTo>
                <a:close/>
              </a:path>
            </a:pathLst>
          </a:custGeom>
          <a:solidFill>
            <a:srgbClr val="FE6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359978" y="1523047"/>
            <a:ext cx="2136140" cy="2720975"/>
          </a:xfrm>
          <a:custGeom>
            <a:avLst/>
            <a:gdLst/>
            <a:ahLst/>
            <a:cxnLst/>
            <a:rect l="l" t="t" r="r" b="b"/>
            <a:pathLst>
              <a:path w="2136140" h="2720975">
                <a:moveTo>
                  <a:pt x="0" y="0"/>
                </a:moveTo>
                <a:lnTo>
                  <a:pt x="0" y="936167"/>
                </a:lnTo>
                <a:lnTo>
                  <a:pt x="765479" y="1194777"/>
                </a:lnTo>
                <a:lnTo>
                  <a:pt x="931720" y="1248765"/>
                </a:lnTo>
                <a:lnTo>
                  <a:pt x="1090685" y="1296933"/>
                </a:lnTo>
                <a:lnTo>
                  <a:pt x="1209888" y="1331523"/>
                </a:lnTo>
                <a:lnTo>
                  <a:pt x="1256842" y="1344777"/>
                </a:lnTo>
                <a:lnTo>
                  <a:pt x="1256842" y="1355115"/>
                </a:lnTo>
                <a:lnTo>
                  <a:pt x="1089152" y="1413141"/>
                </a:lnTo>
                <a:lnTo>
                  <a:pt x="982071" y="1450801"/>
                </a:lnTo>
                <a:lnTo>
                  <a:pt x="889536" y="1484583"/>
                </a:lnTo>
                <a:lnTo>
                  <a:pt x="765479" y="1530972"/>
                </a:lnTo>
                <a:lnTo>
                  <a:pt x="0" y="1825790"/>
                </a:lnTo>
                <a:lnTo>
                  <a:pt x="0" y="2720581"/>
                </a:lnTo>
                <a:lnTo>
                  <a:pt x="2136114" y="1825790"/>
                </a:lnTo>
                <a:lnTo>
                  <a:pt x="2136114" y="89479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8782" y="3255882"/>
            <a:ext cx="5778500" cy="2529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7240" y="2313432"/>
            <a:ext cx="1399032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285232" y="9354312"/>
            <a:ext cx="4974336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7240" y="9354312"/>
            <a:ext cx="3575304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192256" y="9354312"/>
            <a:ext cx="3575304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F58DA038-7911-B3B6-D4E3-73D1F807E752}"/>
              </a:ext>
            </a:extLst>
          </p:cNvPr>
          <p:cNvSpPr/>
          <p:nvPr/>
        </p:nvSpPr>
        <p:spPr>
          <a:xfrm>
            <a:off x="0" y="0"/>
            <a:ext cx="15544800" cy="10058400"/>
          </a:xfrm>
          <a:custGeom>
            <a:avLst/>
            <a:gdLst/>
            <a:ahLst/>
            <a:cxnLst/>
            <a:rect l="l" t="t" r="r" b="b"/>
            <a:pathLst>
              <a:path w="15544800" h="10058400">
                <a:moveTo>
                  <a:pt x="15544800" y="0"/>
                </a:moveTo>
                <a:lnTo>
                  <a:pt x="0" y="0"/>
                </a:lnTo>
                <a:lnTo>
                  <a:pt x="0" y="10058400"/>
                </a:lnTo>
                <a:lnTo>
                  <a:pt x="15544800" y="10058400"/>
                </a:lnTo>
                <a:lnTo>
                  <a:pt x="15544800" y="0"/>
                </a:lnTo>
                <a:close/>
              </a:path>
            </a:pathLst>
          </a:custGeom>
          <a:solidFill>
            <a:srgbClr val="211B1B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C6C63092-29EF-9117-8E5E-779804AA1F89}"/>
              </a:ext>
            </a:extLst>
          </p:cNvPr>
          <p:cNvSpPr/>
          <p:nvPr/>
        </p:nvSpPr>
        <p:spPr>
          <a:xfrm>
            <a:off x="0" y="0"/>
            <a:ext cx="12076430" cy="9868535"/>
          </a:xfrm>
          <a:custGeom>
            <a:avLst/>
            <a:gdLst/>
            <a:ahLst/>
            <a:cxnLst/>
            <a:rect l="l" t="t" r="r" b="b"/>
            <a:pathLst>
              <a:path w="12076430" h="9868535">
                <a:moveTo>
                  <a:pt x="12076150" y="0"/>
                </a:moveTo>
                <a:lnTo>
                  <a:pt x="781729" y="0"/>
                </a:lnTo>
                <a:lnTo>
                  <a:pt x="3963758" y="1075013"/>
                </a:lnTo>
                <a:lnTo>
                  <a:pt x="4947676" y="1394531"/>
                </a:lnTo>
                <a:lnTo>
                  <a:pt x="5888543" y="1679612"/>
                </a:lnTo>
                <a:lnTo>
                  <a:pt x="6871982" y="1962781"/>
                </a:lnTo>
                <a:lnTo>
                  <a:pt x="6871982" y="2024007"/>
                </a:lnTo>
                <a:lnTo>
                  <a:pt x="5245677" y="2590337"/>
                </a:lnTo>
                <a:lnTo>
                  <a:pt x="3963758" y="3064836"/>
                </a:lnTo>
                <a:lnTo>
                  <a:pt x="0" y="4591421"/>
                </a:lnTo>
                <a:lnTo>
                  <a:pt x="0" y="9868301"/>
                </a:lnTo>
                <a:lnTo>
                  <a:pt x="12076150" y="4809765"/>
                </a:lnTo>
                <a:lnTo>
                  <a:pt x="12076150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071AB057-0318-8F41-4A90-C5CCCDD64317}"/>
              </a:ext>
            </a:extLst>
          </p:cNvPr>
          <p:cNvSpPr/>
          <p:nvPr/>
        </p:nvSpPr>
        <p:spPr>
          <a:xfrm>
            <a:off x="2359978" y="1523047"/>
            <a:ext cx="2136140" cy="2720975"/>
          </a:xfrm>
          <a:custGeom>
            <a:avLst/>
            <a:gdLst/>
            <a:ahLst/>
            <a:cxnLst/>
            <a:rect l="l" t="t" r="r" b="b"/>
            <a:pathLst>
              <a:path w="2136140" h="2720975">
                <a:moveTo>
                  <a:pt x="0" y="0"/>
                </a:moveTo>
                <a:lnTo>
                  <a:pt x="0" y="936167"/>
                </a:lnTo>
                <a:lnTo>
                  <a:pt x="765479" y="1194777"/>
                </a:lnTo>
                <a:lnTo>
                  <a:pt x="931720" y="1248765"/>
                </a:lnTo>
                <a:lnTo>
                  <a:pt x="1090685" y="1296933"/>
                </a:lnTo>
                <a:lnTo>
                  <a:pt x="1209888" y="1331523"/>
                </a:lnTo>
                <a:lnTo>
                  <a:pt x="1256842" y="1344777"/>
                </a:lnTo>
                <a:lnTo>
                  <a:pt x="1256842" y="1355115"/>
                </a:lnTo>
                <a:lnTo>
                  <a:pt x="1089152" y="1413141"/>
                </a:lnTo>
                <a:lnTo>
                  <a:pt x="982071" y="1450801"/>
                </a:lnTo>
                <a:lnTo>
                  <a:pt x="889536" y="1484583"/>
                </a:lnTo>
                <a:lnTo>
                  <a:pt x="765479" y="1530972"/>
                </a:lnTo>
                <a:lnTo>
                  <a:pt x="0" y="1825790"/>
                </a:lnTo>
                <a:lnTo>
                  <a:pt x="0" y="2720581"/>
                </a:lnTo>
                <a:lnTo>
                  <a:pt x="2136114" y="1825790"/>
                </a:lnTo>
                <a:lnTo>
                  <a:pt x="2136114" y="89479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7D4E4B9E-11B0-9278-23DE-8A7BD62B4174}"/>
              </a:ext>
            </a:extLst>
          </p:cNvPr>
          <p:cNvSpPr/>
          <p:nvPr/>
        </p:nvSpPr>
        <p:spPr>
          <a:xfrm>
            <a:off x="15316200" y="4303773"/>
            <a:ext cx="228600" cy="1396365"/>
          </a:xfrm>
          <a:custGeom>
            <a:avLst/>
            <a:gdLst/>
            <a:ahLst/>
            <a:cxnLst/>
            <a:rect l="l" t="t" r="r" b="b"/>
            <a:pathLst>
              <a:path w="228600" h="1396364">
                <a:moveTo>
                  <a:pt x="0" y="0"/>
                </a:moveTo>
                <a:lnTo>
                  <a:pt x="0" y="480466"/>
                </a:lnTo>
                <a:lnTo>
                  <a:pt x="228600" y="557696"/>
                </a:lnTo>
                <a:lnTo>
                  <a:pt x="228600" y="95756"/>
                </a:lnTo>
                <a:lnTo>
                  <a:pt x="0" y="0"/>
                </a:lnTo>
                <a:close/>
              </a:path>
              <a:path w="228600" h="1396364">
                <a:moveTo>
                  <a:pt x="228600" y="849016"/>
                </a:moveTo>
                <a:lnTo>
                  <a:pt x="0" y="937056"/>
                </a:lnTo>
                <a:lnTo>
                  <a:pt x="0" y="1396288"/>
                </a:lnTo>
                <a:lnTo>
                  <a:pt x="228600" y="1300532"/>
                </a:lnTo>
                <a:lnTo>
                  <a:pt x="228600" y="849016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grpSp>
        <p:nvGrpSpPr>
          <p:cNvPr id="10" name="object 7">
            <a:extLst>
              <a:ext uri="{FF2B5EF4-FFF2-40B4-BE49-F238E27FC236}">
                <a16:creationId xmlns:a16="http://schemas.microsoft.com/office/drawing/2014/main" id="{A72A358A-6B13-0EFF-0C03-108C59B33BDA}"/>
              </a:ext>
            </a:extLst>
          </p:cNvPr>
          <p:cNvGrpSpPr/>
          <p:nvPr/>
        </p:nvGrpSpPr>
        <p:grpSpPr>
          <a:xfrm>
            <a:off x="13491833" y="8798084"/>
            <a:ext cx="1515110" cy="347980"/>
            <a:chOff x="13491833" y="8798084"/>
            <a:chExt cx="1515110" cy="347980"/>
          </a:xfrm>
        </p:grpSpPr>
        <p:sp>
          <p:nvSpPr>
            <p:cNvPr id="11" name="object 8">
              <a:extLst>
                <a:ext uri="{FF2B5EF4-FFF2-40B4-BE49-F238E27FC236}">
                  <a16:creationId xmlns:a16="http://schemas.microsoft.com/office/drawing/2014/main" id="{A096171C-437B-8E67-10EF-4CC6A22F4770}"/>
                </a:ext>
              </a:extLst>
            </p:cNvPr>
            <p:cNvSpPr/>
            <p:nvPr/>
          </p:nvSpPr>
          <p:spPr>
            <a:xfrm>
              <a:off x="14361592" y="8798102"/>
              <a:ext cx="384175" cy="134620"/>
            </a:xfrm>
            <a:custGeom>
              <a:avLst/>
              <a:gdLst/>
              <a:ahLst/>
              <a:cxnLst/>
              <a:rect l="l" t="t" r="r" b="b"/>
              <a:pathLst>
                <a:path w="384175" h="134620">
                  <a:moveTo>
                    <a:pt x="26657" y="0"/>
                  </a:moveTo>
                  <a:lnTo>
                    <a:pt x="0" y="0"/>
                  </a:lnTo>
                  <a:lnTo>
                    <a:pt x="0" y="131419"/>
                  </a:lnTo>
                  <a:lnTo>
                    <a:pt x="26657" y="131419"/>
                  </a:lnTo>
                  <a:lnTo>
                    <a:pt x="26657" y="0"/>
                  </a:lnTo>
                  <a:close/>
                </a:path>
                <a:path w="384175" h="134620">
                  <a:moveTo>
                    <a:pt x="130505" y="69837"/>
                  </a:moveTo>
                  <a:lnTo>
                    <a:pt x="128168" y="55651"/>
                  </a:lnTo>
                  <a:lnTo>
                    <a:pt x="121551" y="44488"/>
                  </a:lnTo>
                  <a:lnTo>
                    <a:pt x="111290" y="37185"/>
                  </a:lnTo>
                  <a:lnTo>
                    <a:pt x="97980" y="34556"/>
                  </a:lnTo>
                  <a:lnTo>
                    <a:pt x="89090" y="35547"/>
                  </a:lnTo>
                  <a:lnTo>
                    <a:pt x="81597" y="38481"/>
                  </a:lnTo>
                  <a:lnTo>
                    <a:pt x="75311" y="43319"/>
                  </a:lnTo>
                  <a:lnTo>
                    <a:pt x="70040" y="49987"/>
                  </a:lnTo>
                  <a:lnTo>
                    <a:pt x="69481" y="49987"/>
                  </a:lnTo>
                  <a:lnTo>
                    <a:pt x="69481" y="37134"/>
                  </a:lnTo>
                  <a:lnTo>
                    <a:pt x="45034" y="37134"/>
                  </a:lnTo>
                  <a:lnTo>
                    <a:pt x="45034" y="131432"/>
                  </a:lnTo>
                  <a:lnTo>
                    <a:pt x="70040" y="131432"/>
                  </a:lnTo>
                  <a:lnTo>
                    <a:pt x="70040" y="77939"/>
                  </a:lnTo>
                  <a:lnTo>
                    <a:pt x="71475" y="69126"/>
                  </a:lnTo>
                  <a:lnTo>
                    <a:pt x="75463" y="62268"/>
                  </a:lnTo>
                  <a:lnTo>
                    <a:pt x="81521" y="57835"/>
                  </a:lnTo>
                  <a:lnTo>
                    <a:pt x="89154" y="56248"/>
                  </a:lnTo>
                  <a:lnTo>
                    <a:pt x="99631" y="56248"/>
                  </a:lnTo>
                  <a:lnTo>
                    <a:pt x="105498" y="63411"/>
                  </a:lnTo>
                  <a:lnTo>
                    <a:pt x="105498" y="131432"/>
                  </a:lnTo>
                  <a:lnTo>
                    <a:pt x="130505" y="131432"/>
                  </a:lnTo>
                  <a:lnTo>
                    <a:pt x="130505" y="69837"/>
                  </a:lnTo>
                  <a:close/>
                </a:path>
                <a:path w="384175" h="134620">
                  <a:moveTo>
                    <a:pt x="223888" y="103847"/>
                  </a:moveTo>
                  <a:lnTo>
                    <a:pt x="190627" y="74079"/>
                  </a:lnTo>
                  <a:lnTo>
                    <a:pt x="180911" y="72237"/>
                  </a:lnTo>
                  <a:lnTo>
                    <a:pt x="172631" y="70281"/>
                  </a:lnTo>
                  <a:lnTo>
                    <a:pt x="166865" y="67335"/>
                  </a:lnTo>
                  <a:lnTo>
                    <a:pt x="164706" y="62496"/>
                  </a:lnTo>
                  <a:lnTo>
                    <a:pt x="164706" y="55702"/>
                  </a:lnTo>
                  <a:lnTo>
                    <a:pt x="171145" y="52019"/>
                  </a:lnTo>
                  <a:lnTo>
                    <a:pt x="191541" y="52019"/>
                  </a:lnTo>
                  <a:lnTo>
                    <a:pt x="197980" y="55702"/>
                  </a:lnTo>
                  <a:lnTo>
                    <a:pt x="199085" y="65798"/>
                  </a:lnTo>
                  <a:lnTo>
                    <a:pt x="221678" y="65798"/>
                  </a:lnTo>
                  <a:lnTo>
                    <a:pt x="218071" y="52933"/>
                  </a:lnTo>
                  <a:lnTo>
                    <a:pt x="210083" y="43078"/>
                  </a:lnTo>
                  <a:lnTo>
                    <a:pt x="197764" y="36779"/>
                  </a:lnTo>
                  <a:lnTo>
                    <a:pt x="181241" y="34556"/>
                  </a:lnTo>
                  <a:lnTo>
                    <a:pt x="166166" y="36398"/>
                  </a:lnTo>
                  <a:lnTo>
                    <a:pt x="153962" y="41973"/>
                  </a:lnTo>
                  <a:lnTo>
                    <a:pt x="145796" y="51384"/>
                  </a:lnTo>
                  <a:lnTo>
                    <a:pt x="142824" y="64706"/>
                  </a:lnTo>
                  <a:lnTo>
                    <a:pt x="145669" y="77381"/>
                  </a:lnTo>
                  <a:lnTo>
                    <a:pt x="153212" y="85432"/>
                  </a:lnTo>
                  <a:lnTo>
                    <a:pt x="163918" y="90246"/>
                  </a:lnTo>
                  <a:lnTo>
                    <a:pt x="176276" y="93205"/>
                  </a:lnTo>
                  <a:lnTo>
                    <a:pt x="185585" y="94970"/>
                  </a:lnTo>
                  <a:lnTo>
                    <a:pt x="193509" y="97040"/>
                  </a:lnTo>
                  <a:lnTo>
                    <a:pt x="199021" y="100317"/>
                  </a:lnTo>
                  <a:lnTo>
                    <a:pt x="201091" y="105714"/>
                  </a:lnTo>
                  <a:lnTo>
                    <a:pt x="201091" y="112306"/>
                  </a:lnTo>
                  <a:lnTo>
                    <a:pt x="194856" y="116535"/>
                  </a:lnTo>
                  <a:lnTo>
                    <a:pt x="183819" y="116535"/>
                  </a:lnTo>
                  <a:lnTo>
                    <a:pt x="176098" y="115620"/>
                  </a:lnTo>
                  <a:lnTo>
                    <a:pt x="169938" y="112788"/>
                  </a:lnTo>
                  <a:lnTo>
                    <a:pt x="165557" y="107937"/>
                  </a:lnTo>
                  <a:lnTo>
                    <a:pt x="163220" y="100914"/>
                  </a:lnTo>
                  <a:lnTo>
                    <a:pt x="140068" y="100914"/>
                  </a:lnTo>
                  <a:lnTo>
                    <a:pt x="143725" y="114566"/>
                  </a:lnTo>
                  <a:lnTo>
                    <a:pt x="152412" y="125069"/>
                  </a:lnTo>
                  <a:lnTo>
                    <a:pt x="165950" y="131813"/>
                  </a:lnTo>
                  <a:lnTo>
                    <a:pt x="184188" y="134200"/>
                  </a:lnTo>
                  <a:lnTo>
                    <a:pt x="200317" y="132118"/>
                  </a:lnTo>
                  <a:lnTo>
                    <a:pt x="212864" y="126123"/>
                  </a:lnTo>
                  <a:lnTo>
                    <a:pt x="220992" y="116573"/>
                  </a:lnTo>
                  <a:lnTo>
                    <a:pt x="223888" y="103847"/>
                  </a:lnTo>
                  <a:close/>
                </a:path>
                <a:path w="384175" h="134620">
                  <a:moveTo>
                    <a:pt x="281978" y="112864"/>
                  </a:moveTo>
                  <a:lnTo>
                    <a:pt x="277749" y="113030"/>
                  </a:lnTo>
                  <a:lnTo>
                    <a:pt x="269113" y="113030"/>
                  </a:lnTo>
                  <a:lnTo>
                    <a:pt x="265252" y="110667"/>
                  </a:lnTo>
                  <a:lnTo>
                    <a:pt x="265252" y="53670"/>
                  </a:lnTo>
                  <a:lnTo>
                    <a:pt x="281419" y="53670"/>
                  </a:lnTo>
                  <a:lnTo>
                    <a:pt x="281419" y="37134"/>
                  </a:lnTo>
                  <a:lnTo>
                    <a:pt x="265252" y="37134"/>
                  </a:lnTo>
                  <a:lnTo>
                    <a:pt x="265252" y="7721"/>
                  </a:lnTo>
                  <a:lnTo>
                    <a:pt x="240804" y="7721"/>
                  </a:lnTo>
                  <a:lnTo>
                    <a:pt x="240804" y="37134"/>
                  </a:lnTo>
                  <a:lnTo>
                    <a:pt x="227749" y="37134"/>
                  </a:lnTo>
                  <a:lnTo>
                    <a:pt x="227749" y="53670"/>
                  </a:lnTo>
                  <a:lnTo>
                    <a:pt x="240804" y="53670"/>
                  </a:lnTo>
                  <a:lnTo>
                    <a:pt x="240804" y="109004"/>
                  </a:lnTo>
                  <a:lnTo>
                    <a:pt x="243078" y="120065"/>
                  </a:lnTo>
                  <a:lnTo>
                    <a:pt x="249021" y="127000"/>
                  </a:lnTo>
                  <a:lnTo>
                    <a:pt x="257238" y="130594"/>
                  </a:lnTo>
                  <a:lnTo>
                    <a:pt x="266357" y="131622"/>
                  </a:lnTo>
                  <a:lnTo>
                    <a:pt x="276275" y="131622"/>
                  </a:lnTo>
                  <a:lnTo>
                    <a:pt x="281978" y="131254"/>
                  </a:lnTo>
                  <a:lnTo>
                    <a:pt x="281978" y="113030"/>
                  </a:lnTo>
                  <a:lnTo>
                    <a:pt x="281978" y="112864"/>
                  </a:lnTo>
                  <a:close/>
                </a:path>
                <a:path w="384175" h="134620">
                  <a:moveTo>
                    <a:pt x="319278" y="37122"/>
                  </a:moveTo>
                  <a:lnTo>
                    <a:pt x="294284" y="37122"/>
                  </a:lnTo>
                  <a:lnTo>
                    <a:pt x="294284" y="131419"/>
                  </a:lnTo>
                  <a:lnTo>
                    <a:pt x="319278" y="131419"/>
                  </a:lnTo>
                  <a:lnTo>
                    <a:pt x="319278" y="37122"/>
                  </a:lnTo>
                  <a:close/>
                </a:path>
                <a:path w="384175" h="134620">
                  <a:moveTo>
                    <a:pt x="319278" y="0"/>
                  </a:moveTo>
                  <a:lnTo>
                    <a:pt x="294284" y="0"/>
                  </a:lnTo>
                  <a:lnTo>
                    <a:pt x="294284" y="22428"/>
                  </a:lnTo>
                  <a:lnTo>
                    <a:pt x="319278" y="22428"/>
                  </a:lnTo>
                  <a:lnTo>
                    <a:pt x="319278" y="0"/>
                  </a:lnTo>
                  <a:close/>
                </a:path>
                <a:path w="384175" h="134620">
                  <a:moveTo>
                    <a:pt x="384162" y="112864"/>
                  </a:moveTo>
                  <a:lnTo>
                    <a:pt x="379945" y="113030"/>
                  </a:lnTo>
                  <a:lnTo>
                    <a:pt x="371297" y="113030"/>
                  </a:lnTo>
                  <a:lnTo>
                    <a:pt x="367436" y="110667"/>
                  </a:lnTo>
                  <a:lnTo>
                    <a:pt x="367436" y="53670"/>
                  </a:lnTo>
                  <a:lnTo>
                    <a:pt x="383603" y="53670"/>
                  </a:lnTo>
                  <a:lnTo>
                    <a:pt x="383603" y="37134"/>
                  </a:lnTo>
                  <a:lnTo>
                    <a:pt x="367436" y="37134"/>
                  </a:lnTo>
                  <a:lnTo>
                    <a:pt x="367436" y="7721"/>
                  </a:lnTo>
                  <a:lnTo>
                    <a:pt x="342988" y="7721"/>
                  </a:lnTo>
                  <a:lnTo>
                    <a:pt x="342988" y="37134"/>
                  </a:lnTo>
                  <a:lnTo>
                    <a:pt x="329933" y="37134"/>
                  </a:lnTo>
                  <a:lnTo>
                    <a:pt x="329933" y="53670"/>
                  </a:lnTo>
                  <a:lnTo>
                    <a:pt x="342988" y="53670"/>
                  </a:lnTo>
                  <a:lnTo>
                    <a:pt x="342988" y="109004"/>
                  </a:lnTo>
                  <a:lnTo>
                    <a:pt x="345274" y="120065"/>
                  </a:lnTo>
                  <a:lnTo>
                    <a:pt x="351218" y="127000"/>
                  </a:lnTo>
                  <a:lnTo>
                    <a:pt x="359435" y="130594"/>
                  </a:lnTo>
                  <a:lnTo>
                    <a:pt x="368541" y="131622"/>
                  </a:lnTo>
                  <a:lnTo>
                    <a:pt x="378460" y="131622"/>
                  </a:lnTo>
                  <a:lnTo>
                    <a:pt x="384162" y="131254"/>
                  </a:lnTo>
                  <a:lnTo>
                    <a:pt x="384162" y="113030"/>
                  </a:lnTo>
                  <a:lnTo>
                    <a:pt x="384162" y="11286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9">
              <a:extLst>
                <a:ext uri="{FF2B5EF4-FFF2-40B4-BE49-F238E27FC236}">
                  <a16:creationId xmlns:a16="http://schemas.microsoft.com/office/drawing/2014/main" id="{9228C06F-E155-E669-AF27-174DAA59B8C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491833" y="8798084"/>
              <a:ext cx="1128567" cy="347417"/>
            </a:xfrm>
            <a:prstGeom prst="rect">
              <a:avLst/>
            </a:prstGeom>
          </p:spPr>
        </p:pic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906837A2-8B8D-2582-7BA8-C6EAC974F99F}"/>
                </a:ext>
              </a:extLst>
            </p:cNvPr>
            <p:cNvSpPr/>
            <p:nvPr/>
          </p:nvSpPr>
          <p:spPr>
            <a:xfrm>
              <a:off x="14757337" y="8805824"/>
              <a:ext cx="249554" cy="127000"/>
            </a:xfrm>
            <a:custGeom>
              <a:avLst/>
              <a:gdLst/>
              <a:ahLst/>
              <a:cxnLst/>
              <a:rect l="l" t="t" r="r" b="b"/>
              <a:pathLst>
                <a:path w="249555" h="127000">
                  <a:moveTo>
                    <a:pt x="84366" y="29413"/>
                  </a:moveTo>
                  <a:lnTo>
                    <a:pt x="59385" y="29413"/>
                  </a:lnTo>
                  <a:lnTo>
                    <a:pt x="59385" y="83832"/>
                  </a:lnTo>
                  <a:lnTo>
                    <a:pt x="58077" y="92430"/>
                  </a:lnTo>
                  <a:lnTo>
                    <a:pt x="54317" y="99161"/>
                  </a:lnTo>
                  <a:lnTo>
                    <a:pt x="48361" y="103555"/>
                  </a:lnTo>
                  <a:lnTo>
                    <a:pt x="40449" y="105130"/>
                  </a:lnTo>
                  <a:lnTo>
                    <a:pt x="29781" y="105130"/>
                  </a:lnTo>
                  <a:lnTo>
                    <a:pt x="24828" y="99085"/>
                  </a:lnTo>
                  <a:lnTo>
                    <a:pt x="24828" y="29413"/>
                  </a:lnTo>
                  <a:lnTo>
                    <a:pt x="0" y="29413"/>
                  </a:lnTo>
                  <a:lnTo>
                    <a:pt x="0" y="92278"/>
                  </a:lnTo>
                  <a:lnTo>
                    <a:pt x="2159" y="106273"/>
                  </a:lnTo>
                  <a:lnTo>
                    <a:pt x="8496" y="117005"/>
                  </a:lnTo>
                  <a:lnTo>
                    <a:pt x="18770" y="123863"/>
                  </a:lnTo>
                  <a:lnTo>
                    <a:pt x="32727" y="126288"/>
                  </a:lnTo>
                  <a:lnTo>
                    <a:pt x="41617" y="125374"/>
                  </a:lnTo>
                  <a:lnTo>
                    <a:pt x="48780" y="122732"/>
                  </a:lnTo>
                  <a:lnTo>
                    <a:pt x="54660" y="118465"/>
                  </a:lnTo>
                  <a:lnTo>
                    <a:pt x="59740" y="112699"/>
                  </a:lnTo>
                  <a:lnTo>
                    <a:pt x="60286" y="112699"/>
                  </a:lnTo>
                  <a:lnTo>
                    <a:pt x="60286" y="123710"/>
                  </a:lnTo>
                  <a:lnTo>
                    <a:pt x="84366" y="123710"/>
                  </a:lnTo>
                  <a:lnTo>
                    <a:pt x="84366" y="29413"/>
                  </a:lnTo>
                  <a:close/>
                </a:path>
                <a:path w="249555" h="127000">
                  <a:moveTo>
                    <a:pt x="149237" y="105143"/>
                  </a:moveTo>
                  <a:lnTo>
                    <a:pt x="145021" y="105308"/>
                  </a:lnTo>
                  <a:lnTo>
                    <a:pt x="136385" y="105308"/>
                  </a:lnTo>
                  <a:lnTo>
                    <a:pt x="132511" y="102946"/>
                  </a:lnTo>
                  <a:lnTo>
                    <a:pt x="132511" y="45948"/>
                  </a:lnTo>
                  <a:lnTo>
                    <a:pt x="148691" y="45948"/>
                  </a:lnTo>
                  <a:lnTo>
                    <a:pt x="148691" y="29413"/>
                  </a:lnTo>
                  <a:lnTo>
                    <a:pt x="132511" y="29413"/>
                  </a:lnTo>
                  <a:lnTo>
                    <a:pt x="132511" y="0"/>
                  </a:lnTo>
                  <a:lnTo>
                    <a:pt x="108064" y="0"/>
                  </a:lnTo>
                  <a:lnTo>
                    <a:pt x="108064" y="29413"/>
                  </a:lnTo>
                  <a:lnTo>
                    <a:pt x="95021" y="29413"/>
                  </a:lnTo>
                  <a:lnTo>
                    <a:pt x="95021" y="45948"/>
                  </a:lnTo>
                  <a:lnTo>
                    <a:pt x="108064" y="45948"/>
                  </a:lnTo>
                  <a:lnTo>
                    <a:pt x="108064" y="101282"/>
                  </a:lnTo>
                  <a:lnTo>
                    <a:pt x="110350" y="112344"/>
                  </a:lnTo>
                  <a:lnTo>
                    <a:pt x="116293" y="119278"/>
                  </a:lnTo>
                  <a:lnTo>
                    <a:pt x="124510" y="122872"/>
                  </a:lnTo>
                  <a:lnTo>
                    <a:pt x="133616" y="123901"/>
                  </a:lnTo>
                  <a:lnTo>
                    <a:pt x="143548" y="123901"/>
                  </a:lnTo>
                  <a:lnTo>
                    <a:pt x="149237" y="123532"/>
                  </a:lnTo>
                  <a:lnTo>
                    <a:pt x="149237" y="105308"/>
                  </a:lnTo>
                  <a:lnTo>
                    <a:pt x="149237" y="105143"/>
                  </a:lnTo>
                  <a:close/>
                </a:path>
                <a:path w="249555" h="127000">
                  <a:moveTo>
                    <a:pt x="249059" y="83642"/>
                  </a:moveTo>
                  <a:lnTo>
                    <a:pt x="246811" y="66357"/>
                  </a:lnTo>
                  <a:lnTo>
                    <a:pt x="246062" y="60566"/>
                  </a:lnTo>
                  <a:lnTo>
                    <a:pt x="238925" y="46139"/>
                  </a:lnTo>
                  <a:lnTo>
                    <a:pt x="237185" y="42621"/>
                  </a:lnTo>
                  <a:lnTo>
                    <a:pt x="222948" y="31242"/>
                  </a:lnTo>
                  <a:lnTo>
                    <a:pt x="222948" y="66357"/>
                  </a:lnTo>
                  <a:lnTo>
                    <a:pt x="181038" y="66357"/>
                  </a:lnTo>
                  <a:lnTo>
                    <a:pt x="183489" y="58153"/>
                  </a:lnTo>
                  <a:lnTo>
                    <a:pt x="183540" y="58000"/>
                  </a:lnTo>
                  <a:lnTo>
                    <a:pt x="187756" y="51765"/>
                  </a:lnTo>
                  <a:lnTo>
                    <a:pt x="187845" y="51625"/>
                  </a:lnTo>
                  <a:lnTo>
                    <a:pt x="194144" y="47625"/>
                  </a:lnTo>
                  <a:lnTo>
                    <a:pt x="193903" y="47625"/>
                  </a:lnTo>
                  <a:lnTo>
                    <a:pt x="202907" y="46139"/>
                  </a:lnTo>
                  <a:lnTo>
                    <a:pt x="210756" y="47625"/>
                  </a:lnTo>
                  <a:lnTo>
                    <a:pt x="216941" y="51765"/>
                  </a:lnTo>
                  <a:lnTo>
                    <a:pt x="221018" y="58000"/>
                  </a:lnTo>
                  <a:lnTo>
                    <a:pt x="221119" y="58153"/>
                  </a:lnTo>
                  <a:lnTo>
                    <a:pt x="222948" y="66357"/>
                  </a:lnTo>
                  <a:lnTo>
                    <a:pt x="222948" y="31242"/>
                  </a:lnTo>
                  <a:lnTo>
                    <a:pt x="222618" y="30975"/>
                  </a:lnTo>
                  <a:lnTo>
                    <a:pt x="202552" y="26822"/>
                  </a:lnTo>
                  <a:lnTo>
                    <a:pt x="183654" y="30657"/>
                  </a:lnTo>
                  <a:lnTo>
                    <a:pt x="168960" y="41173"/>
                  </a:lnTo>
                  <a:lnTo>
                    <a:pt x="159435" y="56921"/>
                  </a:lnTo>
                  <a:lnTo>
                    <a:pt x="156044" y="76466"/>
                  </a:lnTo>
                  <a:lnTo>
                    <a:pt x="159194" y="95580"/>
                  </a:lnTo>
                  <a:lnTo>
                    <a:pt x="159296" y="96139"/>
                  </a:lnTo>
                  <a:lnTo>
                    <a:pt x="168770" y="112001"/>
                  </a:lnTo>
                  <a:lnTo>
                    <a:pt x="184111" y="122593"/>
                  </a:lnTo>
                  <a:lnTo>
                    <a:pt x="204939" y="126453"/>
                  </a:lnTo>
                  <a:lnTo>
                    <a:pt x="221348" y="123977"/>
                  </a:lnTo>
                  <a:lnTo>
                    <a:pt x="234048" y="117284"/>
                  </a:lnTo>
                  <a:lnTo>
                    <a:pt x="242862" y="107467"/>
                  </a:lnTo>
                  <a:lnTo>
                    <a:pt x="242976" y="107162"/>
                  </a:lnTo>
                  <a:lnTo>
                    <a:pt x="247586" y="95580"/>
                  </a:lnTo>
                  <a:lnTo>
                    <a:pt x="222948" y="95580"/>
                  </a:lnTo>
                  <a:lnTo>
                    <a:pt x="220179" y="102755"/>
                  </a:lnTo>
                  <a:lnTo>
                    <a:pt x="214490" y="107162"/>
                  </a:lnTo>
                  <a:lnTo>
                    <a:pt x="204762" y="107162"/>
                  </a:lnTo>
                  <a:lnTo>
                    <a:pt x="195287" y="105524"/>
                  </a:lnTo>
                  <a:lnTo>
                    <a:pt x="188099" y="100838"/>
                  </a:lnTo>
                  <a:lnTo>
                    <a:pt x="183222" y="93433"/>
                  </a:lnTo>
                  <a:lnTo>
                    <a:pt x="180670" y="83642"/>
                  </a:lnTo>
                  <a:lnTo>
                    <a:pt x="249059" y="836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1">
            <a:extLst>
              <a:ext uri="{FF2B5EF4-FFF2-40B4-BE49-F238E27FC236}">
                <a16:creationId xmlns:a16="http://schemas.microsoft.com/office/drawing/2014/main" id="{74D4D134-5608-7C93-EADC-717F56FCF5A6}"/>
              </a:ext>
            </a:extLst>
          </p:cNvPr>
          <p:cNvSpPr txBox="1"/>
          <p:nvPr/>
        </p:nvSpPr>
        <p:spPr>
          <a:xfrm>
            <a:off x="2255274" y="5029200"/>
            <a:ext cx="9534525" cy="26282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000" b="1" spc="2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HEADER</a:t>
            </a:r>
            <a:endParaRPr sz="17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9A8BE0F7-AA7D-3C25-1787-A21CEB4E4B50}"/>
              </a:ext>
            </a:extLst>
          </p:cNvPr>
          <p:cNvSpPr txBox="1"/>
          <p:nvPr/>
        </p:nvSpPr>
        <p:spPr>
          <a:xfrm>
            <a:off x="559739" y="6847159"/>
            <a:ext cx="7567930" cy="26282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000" b="1" spc="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QUIES.</a:t>
            </a:r>
            <a:endParaRPr sz="17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ACBF605-00F1-08F3-6DB1-38ABF5FD761A}"/>
              </a:ext>
            </a:extLst>
          </p:cNvPr>
          <p:cNvSpPr txBox="1"/>
          <p:nvPr/>
        </p:nvSpPr>
        <p:spPr>
          <a:xfrm>
            <a:off x="12471344" y="6401730"/>
            <a:ext cx="2461895" cy="19700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95"/>
              </a:spcBef>
            </a:pP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sz="150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sz="150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</a:t>
            </a:r>
            <a:r>
              <a:rPr sz="150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r>
              <a:rPr sz="150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Ihilla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velest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  <a:r>
              <a:rPr sz="150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namus</a:t>
            </a:r>
            <a:r>
              <a:rPr sz="1500" spc="1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untium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inveles</a:t>
            </a:r>
            <a:r>
              <a:rPr sz="1500" spc="1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dene</a:t>
            </a:r>
            <a:r>
              <a:rPr sz="1500" spc="1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</a:t>
            </a:r>
            <a:r>
              <a:rPr sz="1500" spc="1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500" spc="1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</a:t>
            </a:r>
            <a:r>
              <a:rPr sz="1500" spc="1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sere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mquis</a:t>
            </a:r>
            <a:r>
              <a:rPr sz="15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eium</a:t>
            </a:r>
            <a:r>
              <a:rPr sz="1500" spc="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vidus</a:t>
            </a:r>
            <a:r>
              <a:rPr sz="1500" spc="1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autate</a:t>
            </a:r>
            <a:r>
              <a:rPr sz="1500" spc="1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modita</a:t>
            </a:r>
            <a:r>
              <a:rPr lang="en-US" sz="15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quisti</a:t>
            </a:r>
            <a:r>
              <a:rPr sz="150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</a:t>
            </a:r>
            <a:r>
              <a:rPr sz="1500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trabing</a:t>
            </a:r>
            <a:r>
              <a:rPr sz="1500" spc="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habing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untene</a:t>
            </a:r>
            <a:r>
              <a:rPr sz="150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nimdus</a:t>
            </a:r>
            <a:r>
              <a:rPr sz="1500" spc="1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autota.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4">
            <a:extLst>
              <a:ext uri="{FF2B5EF4-FFF2-40B4-BE49-F238E27FC236}">
                <a16:creationId xmlns:a16="http://schemas.microsoft.com/office/drawing/2014/main" id="{EDCEAB32-4CEF-8A10-33D2-DF3BABEDC455}"/>
              </a:ext>
            </a:extLst>
          </p:cNvPr>
          <p:cNvSpPr txBox="1"/>
          <p:nvPr/>
        </p:nvSpPr>
        <p:spPr>
          <a:xfrm>
            <a:off x="12471344" y="4446023"/>
            <a:ext cx="2475865" cy="111697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90"/>
              </a:spcBef>
            </a:pPr>
            <a:r>
              <a:rPr sz="17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sz="1700" b="1" spc="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sz="1700" b="1" spc="1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b="1" spc="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3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1300" spc="2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sz="1300" spc="-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300" spc="-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</a:t>
            </a:r>
            <a:r>
              <a:rPr lang="en-US" sz="13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sz="1300" spc="-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</a:t>
            </a:r>
            <a:r>
              <a:rPr sz="1300" spc="-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</a:t>
            </a:r>
            <a:r>
              <a:rPr lang="en-US" sz="13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sz="13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35"/>
              </a:spcBef>
            </a:pPr>
            <a:r>
              <a:rPr sz="13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rit.edu/events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5">
            <a:extLst>
              <a:ext uri="{FF2B5EF4-FFF2-40B4-BE49-F238E27FC236}">
                <a16:creationId xmlns:a16="http://schemas.microsoft.com/office/drawing/2014/main" id="{D21610AD-2135-EE18-09DF-BD716525CBF3}"/>
              </a:ext>
            </a:extLst>
          </p:cNvPr>
          <p:cNvSpPr txBox="1"/>
          <p:nvPr/>
        </p:nvSpPr>
        <p:spPr>
          <a:xfrm>
            <a:off x="12471345" y="5992014"/>
            <a:ext cx="1480820" cy="21544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b="1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sz="1300" b="1" spc="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6">
            <a:extLst>
              <a:ext uri="{FF2B5EF4-FFF2-40B4-BE49-F238E27FC236}">
                <a16:creationId xmlns:a16="http://schemas.microsoft.com/office/drawing/2014/main" id="{D9FCE1CB-8CED-0057-BE53-5964077142D2}"/>
              </a:ext>
            </a:extLst>
          </p:cNvPr>
          <p:cNvSpPr/>
          <p:nvPr/>
        </p:nvSpPr>
        <p:spPr>
          <a:xfrm>
            <a:off x="12484044" y="6293268"/>
            <a:ext cx="2487295" cy="0"/>
          </a:xfrm>
          <a:custGeom>
            <a:avLst/>
            <a:gdLst/>
            <a:ahLst/>
            <a:cxnLst/>
            <a:rect l="l" t="t" r="r" b="b"/>
            <a:pathLst>
              <a:path w="2487294">
                <a:moveTo>
                  <a:pt x="0" y="0"/>
                </a:moveTo>
                <a:lnTo>
                  <a:pt x="2487168" y="0"/>
                </a:lnTo>
              </a:path>
            </a:pathLst>
          </a:custGeom>
          <a:ln w="5842">
            <a:solidFill>
              <a:srgbClr val="F86901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0" name="object 18">
            <a:extLst>
              <a:ext uri="{FF2B5EF4-FFF2-40B4-BE49-F238E27FC236}">
                <a16:creationId xmlns:a16="http://schemas.microsoft.com/office/drawing/2014/main" id="{30D65672-AAFA-04CE-CCFC-6975531B2906}"/>
              </a:ext>
            </a:extLst>
          </p:cNvPr>
          <p:cNvSpPr txBox="1"/>
          <p:nvPr/>
        </p:nvSpPr>
        <p:spPr>
          <a:xfrm>
            <a:off x="12448286" y="648936"/>
            <a:ext cx="2715513" cy="3592008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12700" marR="5080">
              <a:lnSpc>
                <a:spcPts val="3829"/>
              </a:lnSpc>
              <a:spcBef>
                <a:spcPts val="869"/>
              </a:spcBef>
            </a:pPr>
            <a:r>
              <a:rPr sz="38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3800" b="1" spc="-1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8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nain </a:t>
            </a:r>
            <a:r>
              <a:rPr sz="3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tuning</a:t>
            </a:r>
            <a:r>
              <a:rPr sz="3800" spc="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8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 </a:t>
            </a:r>
            <a:r>
              <a:rPr sz="3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sz="3800" spc="-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80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sz="38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maning tarunens </a:t>
            </a:r>
            <a:r>
              <a:rPr sz="3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earia</a:t>
            </a:r>
            <a:r>
              <a:rPr sz="3800" spc="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8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somi.</a:t>
            </a:r>
            <a:endParaRPr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">
              <a:lnSpc>
                <a:spcPct val="100000"/>
              </a:lnSpc>
              <a:spcBef>
                <a:spcPts val="2595"/>
              </a:spcBef>
            </a:pPr>
            <a:r>
              <a:rPr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Details</a:t>
            </a:r>
            <a:endParaRPr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id="{5A4872E3-FEBE-2A95-1691-76B5878A447B}"/>
              </a:ext>
            </a:extLst>
          </p:cNvPr>
          <p:cNvSpPr txBox="1"/>
          <p:nvPr/>
        </p:nvSpPr>
        <p:spPr>
          <a:xfrm>
            <a:off x="2351090" y="4302176"/>
            <a:ext cx="8697910" cy="5366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5"/>
              </a:spcBef>
              <a:tabLst>
                <a:tab pos="5754370" algn="l"/>
              </a:tabLst>
            </a:pPr>
            <a:r>
              <a:rPr sz="3400" b="1" spc="4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r>
              <a:rPr sz="3400" b="1" spc="15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b="1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sz="3400" b="1" spc="16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b="1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z="3400" b="1" spc="15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b="1" spc="-2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3400" b="1" spc="-2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b="1" spc="-1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LOREM:</a:t>
            </a:r>
            <a:endParaRPr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3">
            <a:extLst>
              <a:ext uri="{FF2B5EF4-FFF2-40B4-BE49-F238E27FC236}">
                <a16:creationId xmlns:a16="http://schemas.microsoft.com/office/drawing/2014/main" id="{8EED312D-6E29-45AB-978C-C4674662CE3B}"/>
              </a:ext>
            </a:extLst>
          </p:cNvPr>
          <p:cNvSpPr txBox="1"/>
          <p:nvPr/>
        </p:nvSpPr>
        <p:spPr>
          <a:xfrm>
            <a:off x="2351090" y="4849897"/>
            <a:ext cx="6259510" cy="5366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400" b="1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sz="3400" b="1" spc="16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b="1" spc="5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MONING</a:t>
            </a:r>
            <a:r>
              <a:rPr sz="3400" b="1" spc="155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400" b="1" spc="-20" dirty="0">
                <a:solidFill>
                  <a:srgbClr val="21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ETSU</a:t>
            </a:r>
            <a:endParaRPr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aphic 22">
            <a:extLst>
              <a:ext uri="{FF2B5EF4-FFF2-40B4-BE49-F238E27FC236}">
                <a16:creationId xmlns:a16="http://schemas.microsoft.com/office/drawing/2014/main" id="{D669A9F0-454D-D738-F7B1-F4234BB8A09C}"/>
              </a:ext>
            </a:extLst>
          </p:cNvPr>
          <p:cNvGrpSpPr/>
          <p:nvPr/>
        </p:nvGrpSpPr>
        <p:grpSpPr>
          <a:xfrm>
            <a:off x="12497853" y="8803462"/>
            <a:ext cx="820136" cy="309905"/>
            <a:chOff x="2728880" y="3418045"/>
            <a:chExt cx="3190208" cy="1205483"/>
          </a:xfrm>
          <a:solidFill>
            <a:srgbClr val="F86901"/>
          </a:solidFill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FBA1E95-15B3-CE15-40AE-36A602CC4399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095EDD-FD64-2310-07DB-72DA94AAD365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BB5EB71-9D0C-6815-97D3-86FECBBDF46B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2441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78</Words>
  <Application>Microsoft Macintosh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Neue Haas Grotesk Display Std 75 Bold</vt:lpstr>
      <vt:lpstr>Aptos</vt:lpstr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7</cp:revision>
  <dcterms:created xsi:type="dcterms:W3CDTF">2025-07-14T18:57:43Z</dcterms:created>
  <dcterms:modified xsi:type="dcterms:W3CDTF">2025-07-14T20:40:46Z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2025-07-03T00:00:00Z</vt:filetime>
  </property>
  <property fmtid="{D5CDD505-2E9C-101B-9397-08002B2CF9AE}" pid="3" name="Creator">
    <vt:lpwstr>Adobe InDesign 20.3 (Macintosh)</vt:lpwstr>
  </property>
  <property fmtid="{D5CDD505-2E9C-101B-9397-08002B2CF9AE}" pid="4" name="LastSaved">
    <vt:filetime>2025-07-14T00:00:00Z</vt:filetime>
  </property>
  <property fmtid="{D5CDD505-2E9C-101B-9397-08002B2CF9AE}" pid="5" name="Producer">
    <vt:lpwstr>Adobe PDF Library 17.0</vt:lpwstr>
  </property>
</Properties>
</file>