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2"/>
    <p:sldId id="261" r:id="rId3"/>
  </p:sldIdLst>
  <p:sldSz cx="15544800" cy="10058400"/>
  <p:notesSz cx="155448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3061"/>
  </p:normalViewPr>
  <p:slideViewPr>
    <p:cSldViewPr>
      <p:cViewPr>
        <p:scale>
          <a:sx n="282" d="100"/>
          <a:sy n="282" d="100"/>
        </p:scale>
        <p:origin x="-17448" y="-125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735763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805863" y="0"/>
            <a:ext cx="6735762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72C2E-E2DD-794F-A28A-58D5BB0A9E48}" type="datetimeFigureOut">
              <a:rPr lang="en-US" smtClean="0"/>
              <a:t>7/14/25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149850" y="1257300"/>
            <a:ext cx="52451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54163" y="4840288"/>
            <a:ext cx="12436475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6735763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805863" y="9553575"/>
            <a:ext cx="6735762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DFF67-8063-1947-9BB7-BA1D078CB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22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4DFF67-8063-1947-9BB7-BA1D078CBD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5860" y="3118104"/>
            <a:ext cx="1321308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31720" y="5632704"/>
            <a:ext cx="1088136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7240" y="2313432"/>
            <a:ext cx="6761988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005572" y="2313432"/>
            <a:ext cx="6761988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544800" cy="10058400"/>
          </a:xfrm>
          <a:custGeom>
            <a:avLst/>
            <a:gdLst/>
            <a:ahLst/>
            <a:cxnLst/>
            <a:rect l="l" t="t" r="r" b="b"/>
            <a:pathLst>
              <a:path w="15544800" h="10058400">
                <a:moveTo>
                  <a:pt x="15544800" y="0"/>
                </a:moveTo>
                <a:lnTo>
                  <a:pt x="0" y="0"/>
                </a:lnTo>
                <a:lnTo>
                  <a:pt x="0" y="10058400"/>
                </a:lnTo>
                <a:lnTo>
                  <a:pt x="15544800" y="10058400"/>
                </a:lnTo>
                <a:lnTo>
                  <a:pt x="15544800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2076430" cy="9868535"/>
          </a:xfrm>
          <a:custGeom>
            <a:avLst/>
            <a:gdLst/>
            <a:ahLst/>
            <a:cxnLst/>
            <a:rect l="l" t="t" r="r" b="b"/>
            <a:pathLst>
              <a:path w="12076430" h="9868535">
                <a:moveTo>
                  <a:pt x="12076150" y="0"/>
                </a:moveTo>
                <a:lnTo>
                  <a:pt x="781729" y="0"/>
                </a:lnTo>
                <a:lnTo>
                  <a:pt x="3963758" y="1075013"/>
                </a:lnTo>
                <a:lnTo>
                  <a:pt x="4947676" y="1394531"/>
                </a:lnTo>
                <a:lnTo>
                  <a:pt x="5888543" y="1679612"/>
                </a:lnTo>
                <a:lnTo>
                  <a:pt x="6871982" y="1962781"/>
                </a:lnTo>
                <a:lnTo>
                  <a:pt x="6871982" y="2024007"/>
                </a:lnTo>
                <a:lnTo>
                  <a:pt x="5245677" y="2590337"/>
                </a:lnTo>
                <a:lnTo>
                  <a:pt x="3963758" y="3064836"/>
                </a:lnTo>
                <a:lnTo>
                  <a:pt x="0" y="4591421"/>
                </a:lnTo>
                <a:lnTo>
                  <a:pt x="0" y="9868301"/>
                </a:lnTo>
                <a:lnTo>
                  <a:pt x="12076150" y="4809765"/>
                </a:lnTo>
                <a:lnTo>
                  <a:pt x="12076150" y="0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359978" y="1523047"/>
            <a:ext cx="2136140" cy="2720975"/>
          </a:xfrm>
          <a:custGeom>
            <a:avLst/>
            <a:gdLst/>
            <a:ahLst/>
            <a:cxnLst/>
            <a:rect l="l" t="t" r="r" b="b"/>
            <a:pathLst>
              <a:path w="2136140" h="2720975">
                <a:moveTo>
                  <a:pt x="0" y="0"/>
                </a:moveTo>
                <a:lnTo>
                  <a:pt x="0" y="936167"/>
                </a:lnTo>
                <a:lnTo>
                  <a:pt x="765479" y="1194777"/>
                </a:lnTo>
                <a:lnTo>
                  <a:pt x="931720" y="1248765"/>
                </a:lnTo>
                <a:lnTo>
                  <a:pt x="1090685" y="1296933"/>
                </a:lnTo>
                <a:lnTo>
                  <a:pt x="1209888" y="1331523"/>
                </a:lnTo>
                <a:lnTo>
                  <a:pt x="1256842" y="1344777"/>
                </a:lnTo>
                <a:lnTo>
                  <a:pt x="1256842" y="1355115"/>
                </a:lnTo>
                <a:lnTo>
                  <a:pt x="1089152" y="1413141"/>
                </a:lnTo>
                <a:lnTo>
                  <a:pt x="982071" y="1450801"/>
                </a:lnTo>
                <a:lnTo>
                  <a:pt x="889536" y="1484583"/>
                </a:lnTo>
                <a:lnTo>
                  <a:pt x="765479" y="1530972"/>
                </a:lnTo>
                <a:lnTo>
                  <a:pt x="0" y="1825790"/>
                </a:lnTo>
                <a:lnTo>
                  <a:pt x="0" y="2720581"/>
                </a:lnTo>
                <a:lnTo>
                  <a:pt x="2136114" y="1825790"/>
                </a:lnTo>
                <a:lnTo>
                  <a:pt x="2136114" y="8947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8782" y="3255882"/>
            <a:ext cx="5778500" cy="252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85232" y="9354312"/>
            <a:ext cx="4974336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7240" y="9354312"/>
            <a:ext cx="357530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92256" y="9354312"/>
            <a:ext cx="357530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ject 2">
            <a:extLst>
              <a:ext uri="{FF2B5EF4-FFF2-40B4-BE49-F238E27FC236}">
                <a16:creationId xmlns:a16="http://schemas.microsoft.com/office/drawing/2014/main" id="{4249A860-86E2-E272-DFBA-56AF7B440B1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544800" cy="10058400"/>
          </a:xfrm>
          <a:prstGeom prst="rect">
            <a:avLst/>
          </a:prstGeom>
        </p:spPr>
      </p:pic>
      <p:sp>
        <p:nvSpPr>
          <p:cNvPr id="17" name="object 3">
            <a:extLst>
              <a:ext uri="{FF2B5EF4-FFF2-40B4-BE49-F238E27FC236}">
                <a16:creationId xmlns:a16="http://schemas.microsoft.com/office/drawing/2014/main" id="{1E65B433-315B-2C03-7D01-2A2AB1252CC0}"/>
              </a:ext>
            </a:extLst>
          </p:cNvPr>
          <p:cNvSpPr/>
          <p:nvPr/>
        </p:nvSpPr>
        <p:spPr>
          <a:xfrm>
            <a:off x="294478" y="0"/>
            <a:ext cx="9991090" cy="5240655"/>
          </a:xfrm>
          <a:custGeom>
            <a:avLst/>
            <a:gdLst/>
            <a:ahLst/>
            <a:cxnLst/>
            <a:rect l="l" t="t" r="r" b="b"/>
            <a:pathLst>
              <a:path w="9991090" h="5240655">
                <a:moveTo>
                  <a:pt x="9990632" y="0"/>
                </a:moveTo>
                <a:lnTo>
                  <a:pt x="490118" y="0"/>
                </a:lnTo>
                <a:lnTo>
                  <a:pt x="0" y="490105"/>
                </a:lnTo>
                <a:lnTo>
                  <a:pt x="0" y="5240362"/>
                </a:lnTo>
                <a:lnTo>
                  <a:pt x="4750193" y="5240362"/>
                </a:lnTo>
                <a:lnTo>
                  <a:pt x="9990632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B7F259D9-2CEF-D267-CA78-95CBE63EE3BC}"/>
              </a:ext>
            </a:extLst>
          </p:cNvPr>
          <p:cNvSpPr/>
          <p:nvPr/>
        </p:nvSpPr>
        <p:spPr>
          <a:xfrm>
            <a:off x="6473926" y="0"/>
            <a:ext cx="6520815" cy="4217670"/>
          </a:xfrm>
          <a:custGeom>
            <a:avLst/>
            <a:gdLst/>
            <a:ahLst/>
            <a:cxnLst/>
            <a:rect l="l" t="t" r="r" b="b"/>
            <a:pathLst>
              <a:path w="6520815" h="4217670">
                <a:moveTo>
                  <a:pt x="6520281" y="0"/>
                </a:moveTo>
                <a:lnTo>
                  <a:pt x="1914309" y="0"/>
                </a:lnTo>
                <a:lnTo>
                  <a:pt x="0" y="1914296"/>
                </a:lnTo>
                <a:lnTo>
                  <a:pt x="0" y="4217263"/>
                </a:lnTo>
                <a:lnTo>
                  <a:pt x="2303068" y="4217263"/>
                </a:lnTo>
                <a:lnTo>
                  <a:pt x="6520281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47399722-4A4A-FF90-6EAE-31E6A53E0EE7}"/>
              </a:ext>
            </a:extLst>
          </p:cNvPr>
          <p:cNvSpPr/>
          <p:nvPr/>
        </p:nvSpPr>
        <p:spPr>
          <a:xfrm>
            <a:off x="12165425" y="6562496"/>
            <a:ext cx="3379470" cy="3496310"/>
          </a:xfrm>
          <a:custGeom>
            <a:avLst/>
            <a:gdLst/>
            <a:ahLst/>
            <a:cxnLst/>
            <a:rect l="l" t="t" r="r" b="b"/>
            <a:pathLst>
              <a:path w="3379469" h="3496309">
                <a:moveTo>
                  <a:pt x="3379368" y="0"/>
                </a:moveTo>
                <a:lnTo>
                  <a:pt x="0" y="3495903"/>
                </a:lnTo>
                <a:lnTo>
                  <a:pt x="3379368" y="3495903"/>
                </a:lnTo>
                <a:lnTo>
                  <a:pt x="3379368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4F9C38C2-B940-D005-BCDE-E61F8CFEC434}"/>
              </a:ext>
            </a:extLst>
          </p:cNvPr>
          <p:cNvSpPr/>
          <p:nvPr/>
        </p:nvSpPr>
        <p:spPr>
          <a:xfrm>
            <a:off x="11324451" y="7808975"/>
            <a:ext cx="3992245" cy="2249805"/>
          </a:xfrm>
          <a:custGeom>
            <a:avLst/>
            <a:gdLst/>
            <a:ahLst/>
            <a:cxnLst/>
            <a:rect l="l" t="t" r="r" b="b"/>
            <a:pathLst>
              <a:path w="3992244" h="2249804">
                <a:moveTo>
                  <a:pt x="3991851" y="0"/>
                </a:moveTo>
                <a:lnTo>
                  <a:pt x="2249462" y="0"/>
                </a:lnTo>
                <a:lnTo>
                  <a:pt x="0" y="2249424"/>
                </a:lnTo>
                <a:lnTo>
                  <a:pt x="3484664" y="2249424"/>
                </a:lnTo>
                <a:lnTo>
                  <a:pt x="3991851" y="1742262"/>
                </a:lnTo>
                <a:lnTo>
                  <a:pt x="3991851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23" name="object 9">
            <a:extLst>
              <a:ext uri="{FF2B5EF4-FFF2-40B4-BE49-F238E27FC236}">
                <a16:creationId xmlns:a16="http://schemas.microsoft.com/office/drawing/2014/main" id="{4BC37AAE-0E4C-EC56-E3F8-BA7CC5B0C6F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812343" y="8821846"/>
            <a:ext cx="1168874" cy="665052"/>
          </a:xfrm>
          <a:prstGeom prst="rect">
            <a:avLst/>
          </a:prstGeom>
        </p:spPr>
      </p:pic>
      <p:sp>
        <p:nvSpPr>
          <p:cNvPr id="24" name="object 10">
            <a:extLst>
              <a:ext uri="{FF2B5EF4-FFF2-40B4-BE49-F238E27FC236}">
                <a16:creationId xmlns:a16="http://schemas.microsoft.com/office/drawing/2014/main" id="{B3D4A6F6-EB44-96E5-EB0D-30CC26B6D75C}"/>
              </a:ext>
            </a:extLst>
          </p:cNvPr>
          <p:cNvSpPr/>
          <p:nvPr/>
        </p:nvSpPr>
        <p:spPr>
          <a:xfrm>
            <a:off x="13742669" y="8680081"/>
            <a:ext cx="1268730" cy="7620"/>
          </a:xfrm>
          <a:custGeom>
            <a:avLst/>
            <a:gdLst/>
            <a:ahLst/>
            <a:cxnLst/>
            <a:rect l="l" t="t" r="r" b="b"/>
            <a:pathLst>
              <a:path w="1268730" h="7620">
                <a:moveTo>
                  <a:pt x="0" y="0"/>
                </a:moveTo>
                <a:lnTo>
                  <a:pt x="1268133" y="0"/>
                </a:lnTo>
                <a:lnTo>
                  <a:pt x="1268133" y="7327"/>
                </a:lnTo>
                <a:lnTo>
                  <a:pt x="0" y="7327"/>
                </a:lnTo>
                <a:lnTo>
                  <a:pt x="0" y="0"/>
                </a:lnTo>
                <a:close/>
              </a:path>
            </a:pathLst>
          </a:custGeom>
          <a:ln w="1676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400" y="1810268"/>
            <a:ext cx="5106035" cy="287681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4390"/>
              </a:lnSpc>
              <a:spcBef>
                <a:spcPts val="135"/>
              </a:spcBef>
            </a:pPr>
            <a:r>
              <a:rPr sz="360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3600" spc="-3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r>
              <a:rPr sz="3600" spc="-2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950"/>
              </a:lnSpc>
            </a:pPr>
            <a:r>
              <a:rPr sz="2500" spc="-4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2500" spc="-21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500" spc="-20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z="2500" spc="-2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500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2500" spc="-2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500" spc="-2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478790">
              <a:lnSpc>
                <a:spcPct val="104200"/>
              </a:lnSpc>
              <a:spcBef>
                <a:spcPts val="1300"/>
              </a:spcBef>
            </a:pP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</a:t>
            </a:r>
            <a:r>
              <a:rPr sz="185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</a:t>
            </a:r>
            <a:r>
              <a:rPr sz="185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85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sz="185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85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85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lang="en-US" sz="185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mquis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modita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quisti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</a:t>
            </a:r>
            <a:r>
              <a:rPr sz="1850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850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mbing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habing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imus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850" spc="1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muntene</a:t>
            </a:r>
            <a:r>
              <a:rPr sz="185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nimdus</a:t>
            </a:r>
            <a:r>
              <a:rPr sz="185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autota.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87400" y="508497"/>
            <a:ext cx="11099800" cy="10669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23990" algn="l"/>
              </a:tabLst>
            </a:pPr>
            <a:r>
              <a:rPr sz="6850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sz="6850" spc="-21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en-US" sz="6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850" spc="-3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Lorerem</a:t>
            </a:r>
            <a:endParaRPr sz="6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86600" y="2196825"/>
            <a:ext cx="2389671" cy="150207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z="1500" b="1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7000"/>
              </a:lnSpc>
            </a:pP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</a:t>
            </a:r>
            <a:r>
              <a:rPr sz="1500" spc="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</a:t>
            </a:r>
            <a:r>
              <a:rPr sz="150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50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500" spc="1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500" spc="1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500" spc="1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500" spc="1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mquis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vidus.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5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91CF5030-911F-2DED-BE87-310FD490F07E}"/>
              </a:ext>
            </a:extLst>
          </p:cNvPr>
          <p:cNvSpPr/>
          <p:nvPr/>
        </p:nvSpPr>
        <p:spPr>
          <a:xfrm rot="16200000">
            <a:off x="6093535" y="2874130"/>
            <a:ext cx="1676402" cy="147467"/>
          </a:xfrm>
          <a:custGeom>
            <a:avLst/>
            <a:gdLst>
              <a:gd name="connsiteX0" fmla="*/ 1704690 w 1704689"/>
              <a:gd name="connsiteY0" fmla="*/ 130112 h 130111"/>
              <a:gd name="connsiteX1" fmla="*/ 1704690 w 1704689"/>
              <a:gd name="connsiteY1" fmla="*/ 0 h 130111"/>
              <a:gd name="connsiteX2" fmla="*/ 0 w 1704689"/>
              <a:gd name="connsiteY2" fmla="*/ 0 h 130111"/>
              <a:gd name="connsiteX3" fmla="*/ 0 w 1704689"/>
              <a:gd name="connsiteY3" fmla="*/ 130016 h 130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89" h="130111">
                <a:moveTo>
                  <a:pt x="1704690" y="130112"/>
                </a:moveTo>
                <a:lnTo>
                  <a:pt x="1704690" y="0"/>
                </a:lnTo>
                <a:lnTo>
                  <a:pt x="0" y="0"/>
                </a:lnTo>
                <a:lnTo>
                  <a:pt x="0" y="130016"/>
                </a:lnTo>
              </a:path>
            </a:pathLst>
          </a:custGeom>
          <a:noFill/>
          <a:ln w="98425" cap="flat">
            <a:solidFill>
              <a:srgbClr val="F86901"/>
            </a:solidFill>
            <a:prstDash val="solid"/>
            <a:miter/>
          </a:ln>
        </p:spPr>
        <p:txBody>
          <a:bodyPr rtlCol="0" anchor="ctr"/>
          <a:lstStyle/>
          <a:p>
            <a:pPr algn="l" rtl="0"/>
            <a:endParaRPr lang="en-US"/>
          </a:p>
        </p:txBody>
      </p:sp>
      <p:grpSp>
        <p:nvGrpSpPr>
          <p:cNvPr id="13" name="Graphic 22">
            <a:extLst>
              <a:ext uri="{FF2B5EF4-FFF2-40B4-BE49-F238E27FC236}">
                <a16:creationId xmlns:a16="http://schemas.microsoft.com/office/drawing/2014/main" id="{A6320AAF-0998-DE27-43A5-6FD481E7942F}"/>
              </a:ext>
            </a:extLst>
          </p:cNvPr>
          <p:cNvGrpSpPr/>
          <p:nvPr/>
        </p:nvGrpSpPr>
        <p:grpSpPr>
          <a:xfrm>
            <a:off x="13742670" y="8069427"/>
            <a:ext cx="1268730" cy="479415"/>
            <a:chOff x="2728880" y="3418045"/>
            <a:chExt cx="3190208" cy="1205483"/>
          </a:xfrm>
          <a:solidFill>
            <a:srgbClr val="F86901"/>
          </a:solidFill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394DDC0-AFC0-75CF-2D79-7AEB6158673D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89C01EE-9A4C-D6E2-0D4A-F4BA587601E3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DD125CBA-4475-FD7F-1284-8F8B0601DFAB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D0F9EA0-7ABF-E7B9-41C2-23744AE8C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84312067-8C5E-E8C4-1F51-C525568229C1}"/>
              </a:ext>
            </a:extLst>
          </p:cNvPr>
          <p:cNvSpPr txBox="1">
            <a:spLocks/>
          </p:cNvSpPr>
          <p:nvPr/>
        </p:nvSpPr>
        <p:spPr>
          <a:xfrm>
            <a:off x="0" y="-228600"/>
            <a:ext cx="15544800" cy="10475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D10B2719-9366-39C7-3D5D-04B61E25C40C}"/>
              </a:ext>
            </a:extLst>
          </p:cNvPr>
          <p:cNvSpPr/>
          <p:nvPr/>
        </p:nvSpPr>
        <p:spPr>
          <a:xfrm>
            <a:off x="294478" y="0"/>
            <a:ext cx="9991090" cy="5240655"/>
          </a:xfrm>
          <a:custGeom>
            <a:avLst/>
            <a:gdLst/>
            <a:ahLst/>
            <a:cxnLst/>
            <a:rect l="l" t="t" r="r" b="b"/>
            <a:pathLst>
              <a:path w="9991090" h="5240655">
                <a:moveTo>
                  <a:pt x="9990632" y="0"/>
                </a:moveTo>
                <a:lnTo>
                  <a:pt x="490118" y="0"/>
                </a:lnTo>
                <a:lnTo>
                  <a:pt x="0" y="490105"/>
                </a:lnTo>
                <a:lnTo>
                  <a:pt x="0" y="5240362"/>
                </a:lnTo>
                <a:lnTo>
                  <a:pt x="4750193" y="5240362"/>
                </a:lnTo>
                <a:lnTo>
                  <a:pt x="9990632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D27A05A4-290C-E529-EAD7-FB2723237613}"/>
              </a:ext>
            </a:extLst>
          </p:cNvPr>
          <p:cNvSpPr/>
          <p:nvPr/>
        </p:nvSpPr>
        <p:spPr>
          <a:xfrm>
            <a:off x="6473926" y="0"/>
            <a:ext cx="6520815" cy="4217670"/>
          </a:xfrm>
          <a:custGeom>
            <a:avLst/>
            <a:gdLst/>
            <a:ahLst/>
            <a:cxnLst/>
            <a:rect l="l" t="t" r="r" b="b"/>
            <a:pathLst>
              <a:path w="6520815" h="4217670">
                <a:moveTo>
                  <a:pt x="6520281" y="0"/>
                </a:moveTo>
                <a:lnTo>
                  <a:pt x="1914309" y="0"/>
                </a:lnTo>
                <a:lnTo>
                  <a:pt x="0" y="1914296"/>
                </a:lnTo>
                <a:lnTo>
                  <a:pt x="0" y="4217263"/>
                </a:lnTo>
                <a:lnTo>
                  <a:pt x="2303068" y="4217263"/>
                </a:lnTo>
                <a:lnTo>
                  <a:pt x="6520281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0E8AEA5A-9941-97EE-FBEA-9F3C39CA93FE}"/>
              </a:ext>
            </a:extLst>
          </p:cNvPr>
          <p:cNvSpPr/>
          <p:nvPr/>
        </p:nvSpPr>
        <p:spPr>
          <a:xfrm>
            <a:off x="12165425" y="6562496"/>
            <a:ext cx="3379470" cy="3496310"/>
          </a:xfrm>
          <a:custGeom>
            <a:avLst/>
            <a:gdLst/>
            <a:ahLst/>
            <a:cxnLst/>
            <a:rect l="l" t="t" r="r" b="b"/>
            <a:pathLst>
              <a:path w="3379469" h="3496309">
                <a:moveTo>
                  <a:pt x="3379368" y="0"/>
                </a:moveTo>
                <a:lnTo>
                  <a:pt x="0" y="3495903"/>
                </a:lnTo>
                <a:lnTo>
                  <a:pt x="3379368" y="3495903"/>
                </a:lnTo>
                <a:lnTo>
                  <a:pt x="3379368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3E712DDB-164F-62EC-6A53-AD5EAE813E08}"/>
              </a:ext>
            </a:extLst>
          </p:cNvPr>
          <p:cNvSpPr/>
          <p:nvPr/>
        </p:nvSpPr>
        <p:spPr>
          <a:xfrm>
            <a:off x="11324451" y="7808975"/>
            <a:ext cx="3992245" cy="2249805"/>
          </a:xfrm>
          <a:custGeom>
            <a:avLst/>
            <a:gdLst/>
            <a:ahLst/>
            <a:cxnLst/>
            <a:rect l="l" t="t" r="r" b="b"/>
            <a:pathLst>
              <a:path w="3992244" h="2249804">
                <a:moveTo>
                  <a:pt x="3991851" y="0"/>
                </a:moveTo>
                <a:lnTo>
                  <a:pt x="2249462" y="0"/>
                </a:lnTo>
                <a:lnTo>
                  <a:pt x="0" y="2249424"/>
                </a:lnTo>
                <a:lnTo>
                  <a:pt x="3484664" y="2249424"/>
                </a:lnTo>
                <a:lnTo>
                  <a:pt x="3991851" y="1742262"/>
                </a:lnTo>
                <a:lnTo>
                  <a:pt x="3991851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23" name="object 9">
            <a:extLst>
              <a:ext uri="{FF2B5EF4-FFF2-40B4-BE49-F238E27FC236}">
                <a16:creationId xmlns:a16="http://schemas.microsoft.com/office/drawing/2014/main" id="{9CB8FE28-7A6D-C22F-093F-5A90CF1943A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812343" y="8821846"/>
            <a:ext cx="1168874" cy="665052"/>
          </a:xfrm>
          <a:prstGeom prst="rect">
            <a:avLst/>
          </a:prstGeom>
        </p:spPr>
      </p:pic>
      <p:sp>
        <p:nvSpPr>
          <p:cNvPr id="24" name="object 10">
            <a:extLst>
              <a:ext uri="{FF2B5EF4-FFF2-40B4-BE49-F238E27FC236}">
                <a16:creationId xmlns:a16="http://schemas.microsoft.com/office/drawing/2014/main" id="{E85F518E-5F43-77D7-004C-16A43D893398}"/>
              </a:ext>
            </a:extLst>
          </p:cNvPr>
          <p:cNvSpPr/>
          <p:nvPr/>
        </p:nvSpPr>
        <p:spPr>
          <a:xfrm>
            <a:off x="13742669" y="8680081"/>
            <a:ext cx="1268730" cy="7620"/>
          </a:xfrm>
          <a:custGeom>
            <a:avLst/>
            <a:gdLst/>
            <a:ahLst/>
            <a:cxnLst/>
            <a:rect l="l" t="t" r="r" b="b"/>
            <a:pathLst>
              <a:path w="1268730" h="7620">
                <a:moveTo>
                  <a:pt x="0" y="0"/>
                </a:moveTo>
                <a:lnTo>
                  <a:pt x="1268133" y="0"/>
                </a:lnTo>
                <a:lnTo>
                  <a:pt x="1268133" y="7327"/>
                </a:lnTo>
                <a:lnTo>
                  <a:pt x="0" y="7327"/>
                </a:lnTo>
                <a:lnTo>
                  <a:pt x="0" y="0"/>
                </a:lnTo>
                <a:close/>
              </a:path>
            </a:pathLst>
          </a:custGeom>
          <a:ln w="1676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FE6145EF-BBFC-2128-F54E-B450ABB99BD0}"/>
              </a:ext>
            </a:extLst>
          </p:cNvPr>
          <p:cNvSpPr txBox="1"/>
          <p:nvPr/>
        </p:nvSpPr>
        <p:spPr>
          <a:xfrm>
            <a:off x="787400" y="1810268"/>
            <a:ext cx="5106035" cy="287681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4390"/>
              </a:lnSpc>
              <a:spcBef>
                <a:spcPts val="135"/>
              </a:spcBef>
            </a:pPr>
            <a:r>
              <a:rPr sz="360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3600" spc="-3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r>
              <a:rPr sz="3600" spc="-2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950"/>
              </a:lnSpc>
            </a:pPr>
            <a:r>
              <a:rPr sz="2500" spc="-4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2500" spc="-21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500" spc="-20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z="2500" spc="-2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500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2500" spc="-2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500" spc="-2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478790">
              <a:lnSpc>
                <a:spcPct val="104200"/>
              </a:lnSpc>
              <a:spcBef>
                <a:spcPts val="1300"/>
              </a:spcBef>
            </a:pP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</a:t>
            </a:r>
            <a:r>
              <a:rPr sz="185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</a:t>
            </a:r>
            <a:r>
              <a:rPr sz="185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85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sz="185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85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85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lang="en-US" sz="185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mquis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sz="185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</a:t>
            </a:r>
            <a:r>
              <a:rPr sz="185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modita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quisti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</a:t>
            </a:r>
            <a:r>
              <a:rPr sz="1850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850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850" spc="1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mbing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habing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imus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85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850" spc="1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muntene</a:t>
            </a:r>
            <a:r>
              <a:rPr sz="185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nimdus</a:t>
            </a:r>
            <a:r>
              <a:rPr sz="185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autota.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C18F6ADB-6ACD-C13F-9268-EAC3CE8F0F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87400" y="508497"/>
            <a:ext cx="11099800" cy="10669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23990" algn="l"/>
              </a:tabLst>
            </a:pPr>
            <a:r>
              <a:rPr sz="6850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sz="6850" spc="-21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en-US" sz="68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850" spc="-3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Lorerem</a:t>
            </a:r>
            <a:endParaRPr sz="6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69D67831-676F-D1D6-87FB-2C9CD245AB22}"/>
              </a:ext>
            </a:extLst>
          </p:cNvPr>
          <p:cNvSpPr txBox="1"/>
          <p:nvPr/>
        </p:nvSpPr>
        <p:spPr>
          <a:xfrm>
            <a:off x="7086600" y="2196825"/>
            <a:ext cx="2389671" cy="150207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z="1500" b="1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7000"/>
              </a:lnSpc>
            </a:pP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</a:t>
            </a:r>
            <a:r>
              <a:rPr sz="1500" spc="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</a:t>
            </a:r>
            <a:r>
              <a:rPr sz="150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500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500" spc="1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sz="1500" spc="1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500" spc="1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500" spc="10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mquis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vidus.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5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5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5F87515-CA63-CF9A-9EE5-C66F90AA3D38}"/>
              </a:ext>
            </a:extLst>
          </p:cNvPr>
          <p:cNvSpPr/>
          <p:nvPr/>
        </p:nvSpPr>
        <p:spPr>
          <a:xfrm rot="16200000">
            <a:off x="6093535" y="2874130"/>
            <a:ext cx="1676402" cy="147467"/>
          </a:xfrm>
          <a:custGeom>
            <a:avLst/>
            <a:gdLst>
              <a:gd name="connsiteX0" fmla="*/ 1704690 w 1704689"/>
              <a:gd name="connsiteY0" fmla="*/ 130112 h 130111"/>
              <a:gd name="connsiteX1" fmla="*/ 1704690 w 1704689"/>
              <a:gd name="connsiteY1" fmla="*/ 0 h 130111"/>
              <a:gd name="connsiteX2" fmla="*/ 0 w 1704689"/>
              <a:gd name="connsiteY2" fmla="*/ 0 h 130111"/>
              <a:gd name="connsiteX3" fmla="*/ 0 w 1704689"/>
              <a:gd name="connsiteY3" fmla="*/ 130016 h 130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89" h="130111">
                <a:moveTo>
                  <a:pt x="1704690" y="130112"/>
                </a:moveTo>
                <a:lnTo>
                  <a:pt x="1704690" y="0"/>
                </a:lnTo>
                <a:lnTo>
                  <a:pt x="0" y="0"/>
                </a:lnTo>
                <a:lnTo>
                  <a:pt x="0" y="130016"/>
                </a:lnTo>
              </a:path>
            </a:pathLst>
          </a:custGeom>
          <a:noFill/>
          <a:ln w="98425" cap="flat">
            <a:solidFill>
              <a:srgbClr val="F86901"/>
            </a:solidFill>
            <a:prstDash val="solid"/>
            <a:miter/>
          </a:ln>
        </p:spPr>
        <p:txBody>
          <a:bodyPr rtlCol="0" anchor="ctr"/>
          <a:lstStyle/>
          <a:p>
            <a:pPr algn="l" rtl="0"/>
            <a:endParaRPr lang="en-US"/>
          </a:p>
        </p:txBody>
      </p:sp>
      <p:grpSp>
        <p:nvGrpSpPr>
          <p:cNvPr id="3" name="Graphic 22">
            <a:extLst>
              <a:ext uri="{FF2B5EF4-FFF2-40B4-BE49-F238E27FC236}">
                <a16:creationId xmlns:a16="http://schemas.microsoft.com/office/drawing/2014/main" id="{926AD7C5-3132-1C82-1800-9388753ADEE8}"/>
              </a:ext>
            </a:extLst>
          </p:cNvPr>
          <p:cNvGrpSpPr/>
          <p:nvPr/>
        </p:nvGrpSpPr>
        <p:grpSpPr>
          <a:xfrm>
            <a:off x="13742670" y="8069427"/>
            <a:ext cx="1268730" cy="479415"/>
            <a:chOff x="2728880" y="3418045"/>
            <a:chExt cx="3190208" cy="1205483"/>
          </a:xfrm>
          <a:solidFill>
            <a:srgbClr val="F86901"/>
          </a:solidFill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0BB7B0C3-8C91-2355-F6BF-1AC4EB061886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A3ED0D2-8427-7E79-5375-74593EDA6355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7EC7DF2-737B-8E28-33F2-02DB2C232870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6967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164</Words>
  <Application>Microsoft Macintosh PowerPoint</Application>
  <PresentationFormat>Custom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Neue Haas Grotesk Display Std 75 Bold</vt:lpstr>
      <vt:lpstr>Aptos</vt:lpstr>
      <vt:lpstr>Arial</vt:lpstr>
      <vt:lpstr>Calibri</vt:lpstr>
      <vt:lpstr>Office Theme</vt:lpstr>
      <vt:lpstr>Headline Ipsum Lorerem</vt:lpstr>
      <vt:lpstr>Headline Ipsum Lorerem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11</cp:revision>
  <dcterms:created xsi:type="dcterms:W3CDTF">2025-07-14T18:57:43Z</dcterms:created>
  <dcterms:modified xsi:type="dcterms:W3CDTF">2025-07-14T20:39:34Z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2025-07-03T00:00:00Z</vt:filetime>
  </property>
  <property fmtid="{D5CDD505-2E9C-101B-9397-08002B2CF9AE}" pid="3" name="Creator">
    <vt:lpwstr>Adobe InDesign 20.3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