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0058400" cy="15544800"/>
  <p:notesSz cx="10058400" cy="15544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265" d="100"/>
          <a:sy n="265" d="100"/>
        </p:scale>
        <p:origin x="-6288" y="-19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4818888"/>
            <a:ext cx="8549640" cy="3264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5131" y="6911356"/>
            <a:ext cx="8707755" cy="2858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14456664"/>
            <a:ext cx="3218688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>
            <a:extLst>
              <a:ext uri="{FF2B5EF4-FFF2-40B4-BE49-F238E27FC236}">
                <a16:creationId xmlns:a16="http://schemas.microsoft.com/office/drawing/2014/main" id="{4DC4785E-1385-CA90-0001-0942AEAE457C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650" y="199819"/>
            <a:ext cx="9639300" cy="10003535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7CBADE6A-D173-6E96-B82C-AB4DBC9E2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3885178"/>
            <a:ext cx="10058400" cy="7772400"/>
          </a:xfrm>
          <a:prstGeom prst="rect">
            <a:avLst/>
          </a:prstGeom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897DAF29-D92D-061E-B663-9FA213006F04}"/>
              </a:ext>
            </a:extLst>
          </p:cNvPr>
          <p:cNvSpPr/>
          <p:nvPr/>
        </p:nvSpPr>
        <p:spPr>
          <a:xfrm>
            <a:off x="0" y="12844843"/>
            <a:ext cx="960119" cy="1503680"/>
          </a:xfrm>
          <a:custGeom>
            <a:avLst/>
            <a:gdLst/>
            <a:ahLst/>
            <a:cxnLst/>
            <a:rect l="l" t="t" r="r" b="b"/>
            <a:pathLst>
              <a:path w="960119" h="1503680">
                <a:moveTo>
                  <a:pt x="0" y="0"/>
                </a:moveTo>
                <a:lnTo>
                  <a:pt x="0" y="1085799"/>
                </a:lnTo>
                <a:lnTo>
                  <a:pt x="417245" y="1503248"/>
                </a:lnTo>
                <a:lnTo>
                  <a:pt x="417245" y="962799"/>
                </a:lnTo>
                <a:lnTo>
                  <a:pt x="960119" y="962799"/>
                </a:lnTo>
                <a:lnTo>
                  <a:pt x="0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7F7D6A55-FED4-6152-8B6F-674D6E845C3B}"/>
              </a:ext>
            </a:extLst>
          </p:cNvPr>
          <p:cNvSpPr txBox="1"/>
          <p:nvPr/>
        </p:nvSpPr>
        <p:spPr>
          <a:xfrm>
            <a:off x="700531" y="11329341"/>
            <a:ext cx="2007235" cy="21165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17600"/>
              </a:lnSpc>
              <a:spcBef>
                <a:spcPts val="100"/>
              </a:spcBef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Fsi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ido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olorer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volorest,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enisit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sz="13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lit</a:t>
            </a:r>
            <a:r>
              <a:rPr sz="13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endebit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ace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orepudit.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47320" algn="l">
              <a:lnSpc>
                <a:spcPct val="117600"/>
              </a:lnSpc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Saue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derore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henis</a:t>
            </a:r>
            <a:r>
              <a:rPr sz="13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reius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3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endlupt</a:t>
            </a:r>
            <a:r>
              <a:rPr lang="en-US" sz="13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eaque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E7868867-95C8-DF10-10D8-2310FF0ED6CC}"/>
              </a:ext>
            </a:extLst>
          </p:cNvPr>
          <p:cNvSpPr txBox="1"/>
          <p:nvPr/>
        </p:nvSpPr>
        <p:spPr>
          <a:xfrm>
            <a:off x="3187700" y="10827763"/>
            <a:ext cx="184150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lang="en-US"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lang="en-US"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03FED8E-0E2D-E1CE-6666-ABD2E3A601F7}"/>
              </a:ext>
            </a:extLst>
          </p:cNvPr>
          <p:cNvSpPr txBox="1"/>
          <p:nvPr/>
        </p:nvSpPr>
        <p:spPr>
          <a:xfrm>
            <a:off x="700531" y="10827763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025E1575-2FA8-6430-0FC4-F0BBF4360E00}"/>
              </a:ext>
            </a:extLst>
          </p:cNvPr>
          <p:cNvSpPr txBox="1"/>
          <p:nvPr/>
        </p:nvSpPr>
        <p:spPr>
          <a:xfrm>
            <a:off x="700531" y="13998700"/>
            <a:ext cx="80137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Sponsors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9EA450F3-58DB-3EB5-53C1-6A31AB71802E}"/>
              </a:ext>
            </a:extLst>
          </p:cNvPr>
          <p:cNvSpPr/>
          <p:nvPr/>
        </p:nvSpPr>
        <p:spPr>
          <a:xfrm>
            <a:off x="3200400" y="11132869"/>
            <a:ext cx="2487295" cy="0"/>
          </a:xfrm>
          <a:custGeom>
            <a:avLst/>
            <a:gdLst/>
            <a:ahLst/>
            <a:cxnLst/>
            <a:rect l="l" t="t" r="r" b="b"/>
            <a:pathLst>
              <a:path w="2487295">
                <a:moveTo>
                  <a:pt x="0" y="0"/>
                </a:moveTo>
                <a:lnTo>
                  <a:pt x="24871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6878267E-CC40-C2E4-0208-B7750A970912}"/>
              </a:ext>
            </a:extLst>
          </p:cNvPr>
          <p:cNvSpPr/>
          <p:nvPr/>
        </p:nvSpPr>
        <p:spPr>
          <a:xfrm>
            <a:off x="713231" y="11132869"/>
            <a:ext cx="2030095" cy="0"/>
          </a:xfrm>
          <a:custGeom>
            <a:avLst/>
            <a:gdLst/>
            <a:ahLst/>
            <a:cxnLst/>
            <a:rect l="l" t="t" r="r" b="b"/>
            <a:pathLst>
              <a:path w="2030095">
                <a:moveTo>
                  <a:pt x="0" y="0"/>
                </a:moveTo>
                <a:lnTo>
                  <a:pt x="20299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B2DC4B12-3F94-3D75-DCC7-4B96F822FAF2}"/>
              </a:ext>
            </a:extLst>
          </p:cNvPr>
          <p:cNvSpPr txBox="1"/>
          <p:nvPr/>
        </p:nvSpPr>
        <p:spPr>
          <a:xfrm>
            <a:off x="3187699" y="11314576"/>
            <a:ext cx="2638361" cy="14986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54075">
              <a:lnSpc>
                <a:spcPct val="119000"/>
              </a:lnSpc>
              <a:spcBef>
                <a:spcPts val="905"/>
              </a:spcBef>
            </a:pPr>
            <a:r>
              <a:rPr sz="1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4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4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</a:t>
            </a:r>
            <a:r>
              <a:rPr sz="14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4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14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isoppsum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7">
            <a:extLst>
              <a:ext uri="{FF2B5EF4-FFF2-40B4-BE49-F238E27FC236}">
                <a16:creationId xmlns:a16="http://schemas.microsoft.com/office/drawing/2014/main" id="{C5447473-1BB3-3416-4D96-46276420B971}"/>
              </a:ext>
            </a:extLst>
          </p:cNvPr>
          <p:cNvSpPr txBox="1"/>
          <p:nvPr/>
        </p:nvSpPr>
        <p:spPr>
          <a:xfrm>
            <a:off x="3187700" y="13110452"/>
            <a:ext cx="124714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9F81DBBB-7C48-579E-0E37-68EBACE26394}"/>
              </a:ext>
            </a:extLst>
          </p:cNvPr>
          <p:cNvSpPr/>
          <p:nvPr/>
        </p:nvSpPr>
        <p:spPr>
          <a:xfrm>
            <a:off x="713231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5" y="0"/>
                </a:moveTo>
                <a:lnTo>
                  <a:pt x="0" y="0"/>
                </a:lnTo>
                <a:lnTo>
                  <a:pt x="0" y="403847"/>
                </a:lnTo>
                <a:lnTo>
                  <a:pt x="1529715" y="403847"/>
                </a:lnTo>
                <a:lnTo>
                  <a:pt x="1529715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9">
            <a:extLst>
              <a:ext uri="{FF2B5EF4-FFF2-40B4-BE49-F238E27FC236}">
                <a16:creationId xmlns:a16="http://schemas.microsoft.com/office/drawing/2014/main" id="{42D3D5E6-F519-6C6C-D10D-9255D9D5023B}"/>
              </a:ext>
            </a:extLst>
          </p:cNvPr>
          <p:cNvSpPr/>
          <p:nvPr/>
        </p:nvSpPr>
        <p:spPr>
          <a:xfrm>
            <a:off x="2504795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0">
            <a:extLst>
              <a:ext uri="{FF2B5EF4-FFF2-40B4-BE49-F238E27FC236}">
                <a16:creationId xmlns:a16="http://schemas.microsoft.com/office/drawing/2014/main" id="{6EA2B08E-F410-731D-1506-AC07C3E69809}"/>
              </a:ext>
            </a:extLst>
          </p:cNvPr>
          <p:cNvSpPr/>
          <p:nvPr/>
        </p:nvSpPr>
        <p:spPr>
          <a:xfrm>
            <a:off x="4296346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1">
            <a:extLst>
              <a:ext uri="{FF2B5EF4-FFF2-40B4-BE49-F238E27FC236}">
                <a16:creationId xmlns:a16="http://schemas.microsoft.com/office/drawing/2014/main" id="{A5DA9F1C-4AE0-6A8E-D202-01D403A89613}"/>
              </a:ext>
            </a:extLst>
          </p:cNvPr>
          <p:cNvSpPr/>
          <p:nvPr/>
        </p:nvSpPr>
        <p:spPr>
          <a:xfrm>
            <a:off x="6087910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5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2">
            <a:extLst>
              <a:ext uri="{FF2B5EF4-FFF2-40B4-BE49-F238E27FC236}">
                <a16:creationId xmlns:a16="http://schemas.microsoft.com/office/drawing/2014/main" id="{2D8DDABD-9725-6CD9-E8D6-08FE4F324A74}"/>
              </a:ext>
            </a:extLst>
          </p:cNvPr>
          <p:cNvSpPr/>
          <p:nvPr/>
        </p:nvSpPr>
        <p:spPr>
          <a:xfrm>
            <a:off x="7879460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5" h="403859">
                <a:moveTo>
                  <a:pt x="1529715" y="0"/>
                </a:moveTo>
                <a:lnTo>
                  <a:pt x="0" y="0"/>
                </a:lnTo>
                <a:lnTo>
                  <a:pt x="0" y="403847"/>
                </a:lnTo>
                <a:lnTo>
                  <a:pt x="1529715" y="403847"/>
                </a:lnTo>
                <a:lnTo>
                  <a:pt x="1529715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3">
            <a:extLst>
              <a:ext uri="{FF2B5EF4-FFF2-40B4-BE49-F238E27FC236}">
                <a16:creationId xmlns:a16="http://schemas.microsoft.com/office/drawing/2014/main" id="{98B9EA2A-A678-56FF-C7EA-B58F2A36A2DE}"/>
              </a:ext>
            </a:extLst>
          </p:cNvPr>
          <p:cNvSpPr/>
          <p:nvPr/>
        </p:nvSpPr>
        <p:spPr>
          <a:xfrm>
            <a:off x="0" y="8287088"/>
            <a:ext cx="2327275" cy="4233545"/>
          </a:xfrm>
          <a:custGeom>
            <a:avLst/>
            <a:gdLst/>
            <a:ahLst/>
            <a:cxnLst/>
            <a:rect l="l" t="t" r="r" b="b"/>
            <a:pathLst>
              <a:path w="2327275" h="4233545">
                <a:moveTo>
                  <a:pt x="0" y="0"/>
                </a:moveTo>
                <a:lnTo>
                  <a:pt x="0" y="3805428"/>
                </a:lnTo>
                <a:lnTo>
                  <a:pt x="426783" y="4232960"/>
                </a:lnTo>
                <a:lnTo>
                  <a:pt x="426783" y="2341473"/>
                </a:lnTo>
                <a:lnTo>
                  <a:pt x="2326792" y="2341473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9" name="object 2">
            <a:extLst>
              <a:ext uri="{FF2B5EF4-FFF2-40B4-BE49-F238E27FC236}">
                <a16:creationId xmlns:a16="http://schemas.microsoft.com/office/drawing/2014/main" id="{122BA27D-B4E5-7966-7153-58D4BF5543FB}"/>
              </a:ext>
            </a:extLst>
          </p:cNvPr>
          <p:cNvSpPr txBox="1">
            <a:spLocks/>
          </p:cNvSpPr>
          <p:nvPr/>
        </p:nvSpPr>
        <p:spPr>
          <a:xfrm>
            <a:off x="645865" y="6911356"/>
            <a:ext cx="9202985" cy="2769733"/>
          </a:xfrm>
          <a:prstGeom prst="rect">
            <a:avLst/>
          </a:prstGeom>
        </p:spPr>
        <p:txBody>
          <a:bodyPr vert="horz" wrap="square" lIns="0" tIns="241935" rIns="0" bIns="0" rtlCol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ea typeface="+mj-ea"/>
                <a:cs typeface="Neue Haas Grotesk Display Pro 75 Bold"/>
              </a:defRPr>
            </a:lvl1pPr>
          </a:lstStyle>
          <a:p>
            <a:pPr marL="862965" marR="3783329" indent="-850900">
              <a:lnSpc>
                <a:spcPct val="79100"/>
              </a:lnSpc>
              <a:spcBef>
                <a:spcPts val="1905"/>
              </a:spcBef>
              <a:tabLst>
                <a:tab pos="3029585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lang="en-US" sz="6800" spc="-10" dirty="0">
                <a:solidFill>
                  <a:schemeClr val="bg1"/>
                </a:solidFill>
              </a:rPr>
              <a:t> </a:t>
            </a:r>
            <a:r>
              <a:rPr lang="en-US" sz="6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en-US" sz="6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6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54305">
              <a:lnSpc>
                <a:spcPts val="6834"/>
              </a:lnSpc>
              <a:tabLst>
                <a:tab pos="2696845" algn="l"/>
                <a:tab pos="5369560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US" sz="6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moning</a:t>
            </a: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431F35-CF30-C98C-ED5C-440AF427C1EE}"/>
              </a:ext>
            </a:extLst>
          </p:cNvPr>
          <p:cNvGrpSpPr/>
          <p:nvPr/>
        </p:nvGrpSpPr>
        <p:grpSpPr>
          <a:xfrm>
            <a:off x="6201313" y="12813191"/>
            <a:ext cx="3431033" cy="618999"/>
            <a:chOff x="6017767" y="13638375"/>
            <a:chExt cx="3431033" cy="618999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741B795B-3A00-6470-C5D6-DC6E175F3344}"/>
                </a:ext>
              </a:extLst>
            </p:cNvPr>
            <p:cNvPicPr/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27" name="Graphic 22">
              <a:extLst>
                <a:ext uri="{FF2B5EF4-FFF2-40B4-BE49-F238E27FC236}">
                  <a16:creationId xmlns:a16="http://schemas.microsoft.com/office/drawing/2014/main" id="{5549D623-EB3D-62DB-CB5C-E474A8DF8797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4A21AA1D-AC0F-C294-F200-702BC61229E8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CB880F42-7FC0-0206-C96E-4016A4423C9C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D18EB8E7-8F88-DAB2-D070-4003CC3C889F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70B77BE-276E-6BE2-B25E-204EC6F8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F01C9A8D-E3B1-E859-C5BB-D0335013322F}"/>
              </a:ext>
            </a:extLst>
          </p:cNvPr>
          <p:cNvSpPr txBox="1">
            <a:spLocks/>
          </p:cNvSpPr>
          <p:nvPr/>
        </p:nvSpPr>
        <p:spPr>
          <a:xfrm>
            <a:off x="180284" y="228600"/>
            <a:ext cx="9668566" cy="10018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4946FC8A-E983-2642-74C8-F9E49EB69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885178"/>
            <a:ext cx="10058400" cy="7772400"/>
          </a:xfrm>
          <a:prstGeom prst="rect">
            <a:avLst/>
          </a:prstGeom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0D62391B-FEDF-7520-7947-5B9598E973F8}"/>
              </a:ext>
            </a:extLst>
          </p:cNvPr>
          <p:cNvSpPr/>
          <p:nvPr/>
        </p:nvSpPr>
        <p:spPr>
          <a:xfrm>
            <a:off x="0" y="12844843"/>
            <a:ext cx="960119" cy="1503680"/>
          </a:xfrm>
          <a:custGeom>
            <a:avLst/>
            <a:gdLst/>
            <a:ahLst/>
            <a:cxnLst/>
            <a:rect l="l" t="t" r="r" b="b"/>
            <a:pathLst>
              <a:path w="960119" h="1503680">
                <a:moveTo>
                  <a:pt x="0" y="0"/>
                </a:moveTo>
                <a:lnTo>
                  <a:pt x="0" y="1085799"/>
                </a:lnTo>
                <a:lnTo>
                  <a:pt x="417245" y="1503248"/>
                </a:lnTo>
                <a:lnTo>
                  <a:pt x="417245" y="962799"/>
                </a:lnTo>
                <a:lnTo>
                  <a:pt x="960119" y="962799"/>
                </a:lnTo>
                <a:lnTo>
                  <a:pt x="0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B57D1B0-2492-E1DA-ECE9-B7943E1833DD}"/>
              </a:ext>
            </a:extLst>
          </p:cNvPr>
          <p:cNvSpPr txBox="1"/>
          <p:nvPr/>
        </p:nvSpPr>
        <p:spPr>
          <a:xfrm>
            <a:off x="700531" y="11329341"/>
            <a:ext cx="2007235" cy="21165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17600"/>
              </a:lnSpc>
              <a:spcBef>
                <a:spcPts val="100"/>
              </a:spcBef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Fsi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ido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olorer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volorest,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enisit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sz="13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</a:t>
            </a:r>
            <a:r>
              <a:rPr sz="13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lit</a:t>
            </a:r>
            <a:r>
              <a:rPr sz="13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endebit</a:t>
            </a:r>
            <a:r>
              <a:rPr sz="1300" spc="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ace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orepudit.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47320" algn="l">
              <a:lnSpc>
                <a:spcPct val="117600"/>
              </a:lnSpc>
            </a:pP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Saue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derore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henis</a:t>
            </a:r>
            <a:r>
              <a:rPr sz="13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reius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3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sz="13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3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3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endlupt</a:t>
            </a:r>
            <a:r>
              <a:rPr lang="en-US" sz="13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eaque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13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558B83F7-DAF0-9391-4F67-300BCBA93E12}"/>
              </a:ext>
            </a:extLst>
          </p:cNvPr>
          <p:cNvSpPr txBox="1"/>
          <p:nvPr/>
        </p:nvSpPr>
        <p:spPr>
          <a:xfrm>
            <a:off x="3187700" y="10827763"/>
            <a:ext cx="184150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lang="en-US"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lang="en-US"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3BAB79AA-E0AF-30CC-8966-C007D8918F82}"/>
              </a:ext>
            </a:extLst>
          </p:cNvPr>
          <p:cNvSpPr txBox="1"/>
          <p:nvPr/>
        </p:nvSpPr>
        <p:spPr>
          <a:xfrm>
            <a:off x="700531" y="10827763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837DC823-68CC-A7BA-5325-5FDEC4F53274}"/>
              </a:ext>
            </a:extLst>
          </p:cNvPr>
          <p:cNvSpPr txBox="1"/>
          <p:nvPr/>
        </p:nvSpPr>
        <p:spPr>
          <a:xfrm>
            <a:off x="700531" y="13998700"/>
            <a:ext cx="80137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Sponsors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3592DA13-160E-1811-63AF-4D76B8C94975}"/>
              </a:ext>
            </a:extLst>
          </p:cNvPr>
          <p:cNvSpPr/>
          <p:nvPr/>
        </p:nvSpPr>
        <p:spPr>
          <a:xfrm>
            <a:off x="3200400" y="11132869"/>
            <a:ext cx="2487295" cy="0"/>
          </a:xfrm>
          <a:custGeom>
            <a:avLst/>
            <a:gdLst/>
            <a:ahLst/>
            <a:cxnLst/>
            <a:rect l="l" t="t" r="r" b="b"/>
            <a:pathLst>
              <a:path w="2487295">
                <a:moveTo>
                  <a:pt x="0" y="0"/>
                </a:moveTo>
                <a:lnTo>
                  <a:pt x="24871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6C796D64-A7D9-22FE-EC4A-6C6020D4E9E0}"/>
              </a:ext>
            </a:extLst>
          </p:cNvPr>
          <p:cNvSpPr/>
          <p:nvPr/>
        </p:nvSpPr>
        <p:spPr>
          <a:xfrm>
            <a:off x="713231" y="11132869"/>
            <a:ext cx="2030095" cy="0"/>
          </a:xfrm>
          <a:custGeom>
            <a:avLst/>
            <a:gdLst/>
            <a:ahLst/>
            <a:cxnLst/>
            <a:rect l="l" t="t" r="r" b="b"/>
            <a:pathLst>
              <a:path w="2030095">
                <a:moveTo>
                  <a:pt x="0" y="0"/>
                </a:moveTo>
                <a:lnTo>
                  <a:pt x="20299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36C610EA-12FC-4106-E4FE-33C157442EE7}"/>
              </a:ext>
            </a:extLst>
          </p:cNvPr>
          <p:cNvSpPr txBox="1"/>
          <p:nvPr/>
        </p:nvSpPr>
        <p:spPr>
          <a:xfrm>
            <a:off x="3187699" y="11314576"/>
            <a:ext cx="2638361" cy="14986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54075">
              <a:lnSpc>
                <a:spcPct val="119000"/>
              </a:lnSpc>
              <a:spcBef>
                <a:spcPts val="905"/>
              </a:spcBef>
            </a:pPr>
            <a:r>
              <a:rPr sz="14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4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4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</a:t>
            </a:r>
            <a:r>
              <a:rPr sz="14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4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14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isoppsum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7">
            <a:extLst>
              <a:ext uri="{FF2B5EF4-FFF2-40B4-BE49-F238E27FC236}">
                <a16:creationId xmlns:a16="http://schemas.microsoft.com/office/drawing/2014/main" id="{5EB73F72-F15D-8C72-4510-2EA0A7BF462A}"/>
              </a:ext>
            </a:extLst>
          </p:cNvPr>
          <p:cNvSpPr txBox="1"/>
          <p:nvPr/>
        </p:nvSpPr>
        <p:spPr>
          <a:xfrm>
            <a:off x="3187700" y="13110452"/>
            <a:ext cx="124714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E58C2BB1-E930-EC24-E3DD-EC6AB507A142}"/>
              </a:ext>
            </a:extLst>
          </p:cNvPr>
          <p:cNvSpPr/>
          <p:nvPr/>
        </p:nvSpPr>
        <p:spPr>
          <a:xfrm>
            <a:off x="713231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5" y="0"/>
                </a:moveTo>
                <a:lnTo>
                  <a:pt x="0" y="0"/>
                </a:lnTo>
                <a:lnTo>
                  <a:pt x="0" y="403847"/>
                </a:lnTo>
                <a:lnTo>
                  <a:pt x="1529715" y="403847"/>
                </a:lnTo>
                <a:lnTo>
                  <a:pt x="1529715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9">
            <a:extLst>
              <a:ext uri="{FF2B5EF4-FFF2-40B4-BE49-F238E27FC236}">
                <a16:creationId xmlns:a16="http://schemas.microsoft.com/office/drawing/2014/main" id="{2FB96BAB-236A-032B-280F-A637B5E1C93A}"/>
              </a:ext>
            </a:extLst>
          </p:cNvPr>
          <p:cNvSpPr/>
          <p:nvPr/>
        </p:nvSpPr>
        <p:spPr>
          <a:xfrm>
            <a:off x="2504795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0">
            <a:extLst>
              <a:ext uri="{FF2B5EF4-FFF2-40B4-BE49-F238E27FC236}">
                <a16:creationId xmlns:a16="http://schemas.microsoft.com/office/drawing/2014/main" id="{1D1C8119-C49E-02AB-D2CE-67F0B5B07751}"/>
              </a:ext>
            </a:extLst>
          </p:cNvPr>
          <p:cNvSpPr/>
          <p:nvPr/>
        </p:nvSpPr>
        <p:spPr>
          <a:xfrm>
            <a:off x="4296346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4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1">
            <a:extLst>
              <a:ext uri="{FF2B5EF4-FFF2-40B4-BE49-F238E27FC236}">
                <a16:creationId xmlns:a16="http://schemas.microsoft.com/office/drawing/2014/main" id="{70ADA60A-2480-3CF8-CFBC-58E26E5122CD}"/>
              </a:ext>
            </a:extLst>
          </p:cNvPr>
          <p:cNvSpPr/>
          <p:nvPr/>
        </p:nvSpPr>
        <p:spPr>
          <a:xfrm>
            <a:off x="6087910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5" h="403859">
                <a:moveTo>
                  <a:pt x="1529714" y="0"/>
                </a:moveTo>
                <a:lnTo>
                  <a:pt x="0" y="0"/>
                </a:lnTo>
                <a:lnTo>
                  <a:pt x="0" y="403847"/>
                </a:lnTo>
                <a:lnTo>
                  <a:pt x="1529714" y="403847"/>
                </a:lnTo>
                <a:lnTo>
                  <a:pt x="1529714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2">
            <a:extLst>
              <a:ext uri="{FF2B5EF4-FFF2-40B4-BE49-F238E27FC236}">
                <a16:creationId xmlns:a16="http://schemas.microsoft.com/office/drawing/2014/main" id="{1C45BDC8-667B-BF2F-E32B-0550EE0E1A2F}"/>
              </a:ext>
            </a:extLst>
          </p:cNvPr>
          <p:cNvSpPr/>
          <p:nvPr/>
        </p:nvSpPr>
        <p:spPr>
          <a:xfrm>
            <a:off x="7879460" y="14573846"/>
            <a:ext cx="1529715" cy="403860"/>
          </a:xfrm>
          <a:custGeom>
            <a:avLst/>
            <a:gdLst/>
            <a:ahLst/>
            <a:cxnLst/>
            <a:rect l="l" t="t" r="r" b="b"/>
            <a:pathLst>
              <a:path w="1529715" h="403859">
                <a:moveTo>
                  <a:pt x="1529715" y="0"/>
                </a:moveTo>
                <a:lnTo>
                  <a:pt x="0" y="0"/>
                </a:lnTo>
                <a:lnTo>
                  <a:pt x="0" y="403847"/>
                </a:lnTo>
                <a:lnTo>
                  <a:pt x="1529715" y="403847"/>
                </a:lnTo>
                <a:lnTo>
                  <a:pt x="1529715" y="0"/>
                </a:lnTo>
                <a:close/>
              </a:path>
            </a:pathLst>
          </a:custGeom>
          <a:solidFill>
            <a:srgbClr val="D8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3">
            <a:extLst>
              <a:ext uri="{FF2B5EF4-FFF2-40B4-BE49-F238E27FC236}">
                <a16:creationId xmlns:a16="http://schemas.microsoft.com/office/drawing/2014/main" id="{4C02B562-0590-9E82-805F-46C182939813}"/>
              </a:ext>
            </a:extLst>
          </p:cNvPr>
          <p:cNvSpPr/>
          <p:nvPr/>
        </p:nvSpPr>
        <p:spPr>
          <a:xfrm>
            <a:off x="0" y="8287088"/>
            <a:ext cx="2327275" cy="4233545"/>
          </a:xfrm>
          <a:custGeom>
            <a:avLst/>
            <a:gdLst/>
            <a:ahLst/>
            <a:cxnLst/>
            <a:rect l="l" t="t" r="r" b="b"/>
            <a:pathLst>
              <a:path w="2327275" h="4233545">
                <a:moveTo>
                  <a:pt x="0" y="0"/>
                </a:moveTo>
                <a:lnTo>
                  <a:pt x="0" y="3805428"/>
                </a:lnTo>
                <a:lnTo>
                  <a:pt x="426783" y="4232960"/>
                </a:lnTo>
                <a:lnTo>
                  <a:pt x="426783" y="2341473"/>
                </a:lnTo>
                <a:lnTo>
                  <a:pt x="2326792" y="2341473"/>
                </a:lnTo>
                <a:lnTo>
                  <a:pt x="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4" name="object 2">
            <a:extLst>
              <a:ext uri="{FF2B5EF4-FFF2-40B4-BE49-F238E27FC236}">
                <a16:creationId xmlns:a16="http://schemas.microsoft.com/office/drawing/2014/main" id="{3F071167-07FB-105F-0CBB-99C7FF2C251D}"/>
              </a:ext>
            </a:extLst>
          </p:cNvPr>
          <p:cNvSpPr txBox="1">
            <a:spLocks/>
          </p:cNvSpPr>
          <p:nvPr/>
        </p:nvSpPr>
        <p:spPr>
          <a:xfrm>
            <a:off x="645865" y="6911356"/>
            <a:ext cx="9202985" cy="2769733"/>
          </a:xfrm>
          <a:prstGeom prst="rect">
            <a:avLst/>
          </a:prstGeom>
        </p:spPr>
        <p:txBody>
          <a:bodyPr vert="horz" wrap="square" lIns="0" tIns="241935" rIns="0" bIns="0" rtlCol="0">
            <a:spAutoFit/>
          </a:bodyPr>
          <a:lstStyle>
            <a:lvl1pPr>
              <a:defRPr sz="7200" b="1" i="0">
                <a:solidFill>
                  <a:srgbClr val="231F20"/>
                </a:solidFill>
                <a:latin typeface="Neue Haas Grotesk Display Pro 75 Bold"/>
                <a:ea typeface="+mj-ea"/>
                <a:cs typeface="Neue Haas Grotesk Display Pro 75 Bold"/>
              </a:defRPr>
            </a:lvl1pPr>
          </a:lstStyle>
          <a:p>
            <a:pPr marL="862965" marR="3783329" indent="-850900">
              <a:lnSpc>
                <a:spcPct val="79100"/>
              </a:lnSpc>
              <a:spcBef>
                <a:spcPts val="1905"/>
              </a:spcBef>
              <a:tabLst>
                <a:tab pos="3029585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lang="en-US" sz="6800" spc="-10" dirty="0">
                <a:solidFill>
                  <a:schemeClr val="bg1"/>
                </a:solidFill>
              </a:rPr>
              <a:t> </a:t>
            </a:r>
            <a:r>
              <a:rPr lang="en-US" sz="6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en-US" sz="6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6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154305">
              <a:lnSpc>
                <a:spcPts val="6834"/>
              </a:lnSpc>
              <a:tabLst>
                <a:tab pos="2696845" algn="l"/>
                <a:tab pos="5369560" algn="l"/>
              </a:tabLst>
            </a:pP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US" sz="6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moning</a:t>
            </a:r>
            <a:r>
              <a:rPr lang="en-US" sz="6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A53DC8-845E-50B3-65C9-A3E1B1B108E6}"/>
              </a:ext>
            </a:extLst>
          </p:cNvPr>
          <p:cNvGrpSpPr/>
          <p:nvPr/>
        </p:nvGrpSpPr>
        <p:grpSpPr>
          <a:xfrm>
            <a:off x="6201313" y="12813191"/>
            <a:ext cx="3431033" cy="618999"/>
            <a:chOff x="6017767" y="13638375"/>
            <a:chExt cx="3431033" cy="618999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7063CE79-3F88-6AB9-C1BA-2C437627480A}"/>
                </a:ext>
              </a:extLst>
            </p:cNvPr>
            <p:cNvPicPr/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6353" t="17733" b="13706"/>
            <a:stretch/>
          </p:blipFill>
          <p:spPr>
            <a:xfrm>
              <a:off x="7139002" y="13638375"/>
              <a:ext cx="2309798" cy="618999"/>
            </a:xfrm>
            <a:prstGeom prst="rect">
              <a:avLst/>
            </a:prstGeom>
          </p:spPr>
        </p:pic>
        <p:grpSp>
          <p:nvGrpSpPr>
            <p:cNvPr id="11" name="Graphic 22">
              <a:extLst>
                <a:ext uri="{FF2B5EF4-FFF2-40B4-BE49-F238E27FC236}">
                  <a16:creationId xmlns:a16="http://schemas.microsoft.com/office/drawing/2014/main" id="{575B9290-FB51-57B5-C647-1ED4E2C04DA0}"/>
                </a:ext>
              </a:extLst>
            </p:cNvPr>
            <p:cNvGrpSpPr/>
            <p:nvPr/>
          </p:nvGrpSpPr>
          <p:grpSpPr>
            <a:xfrm>
              <a:off x="6017767" y="13746318"/>
              <a:ext cx="1066800" cy="403112"/>
              <a:chOff x="2728880" y="3418045"/>
              <a:chExt cx="3190208" cy="1205483"/>
            </a:xfrm>
            <a:solidFill>
              <a:srgbClr val="F86901"/>
            </a:solidFill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4FADA5C-9823-7B4D-B490-48931C0F4439}"/>
                  </a:ext>
                </a:extLst>
              </p:cNvPr>
              <p:cNvSpPr/>
              <p:nvPr/>
            </p:nvSpPr>
            <p:spPr>
              <a:xfrm>
                <a:off x="4081525" y="3418140"/>
                <a:ext cx="547877" cy="1204531"/>
              </a:xfrm>
              <a:custGeom>
                <a:avLst/>
                <a:gdLst>
                  <a:gd name="connsiteX0" fmla="*/ 393478 w 547877"/>
                  <a:gd name="connsiteY0" fmla="*/ 129064 h 1204531"/>
                  <a:gd name="connsiteX1" fmla="*/ 537686 w 547877"/>
                  <a:gd name="connsiteY1" fmla="*/ 74771 h 1204531"/>
                  <a:gd name="connsiteX2" fmla="*/ 547878 w 547877"/>
                  <a:gd name="connsiteY2" fmla="*/ 74771 h 1204531"/>
                  <a:gd name="connsiteX3" fmla="*/ 547878 w 547877"/>
                  <a:gd name="connsiteY3" fmla="*/ 0 h 1204531"/>
                  <a:gd name="connsiteX4" fmla="*/ 267938 w 547877"/>
                  <a:gd name="connsiteY4" fmla="*/ 4667 h 1204531"/>
                  <a:gd name="connsiteX5" fmla="*/ 0 w 547877"/>
                  <a:gd name="connsiteY5" fmla="*/ 0 h 1204531"/>
                  <a:gd name="connsiteX6" fmla="*/ 0 w 547877"/>
                  <a:gd name="connsiteY6" fmla="*/ 74771 h 1204531"/>
                  <a:gd name="connsiteX7" fmla="*/ 10192 w 547877"/>
                  <a:gd name="connsiteY7" fmla="*/ 74771 h 1204531"/>
                  <a:gd name="connsiteX8" fmla="*/ 154400 w 547877"/>
                  <a:gd name="connsiteY8" fmla="*/ 128968 h 1204531"/>
                  <a:gd name="connsiteX9" fmla="*/ 171640 w 547877"/>
                  <a:gd name="connsiteY9" fmla="*/ 363188 h 1204531"/>
                  <a:gd name="connsiteX10" fmla="*/ 171640 w 547877"/>
                  <a:gd name="connsiteY10" fmla="*/ 841153 h 1204531"/>
                  <a:gd name="connsiteX11" fmla="*/ 154496 w 547877"/>
                  <a:gd name="connsiteY11" fmla="*/ 1075373 h 1204531"/>
                  <a:gd name="connsiteX12" fmla="*/ 10192 w 547877"/>
                  <a:gd name="connsiteY12" fmla="*/ 1129569 h 1204531"/>
                  <a:gd name="connsiteX13" fmla="*/ 0 w 547877"/>
                  <a:gd name="connsiteY13" fmla="*/ 1129569 h 1204531"/>
                  <a:gd name="connsiteX14" fmla="*/ 0 w 547877"/>
                  <a:gd name="connsiteY14" fmla="*/ 1204531 h 1204531"/>
                  <a:gd name="connsiteX15" fmla="*/ 268224 w 547877"/>
                  <a:gd name="connsiteY15" fmla="*/ 1197102 h 1204531"/>
                  <a:gd name="connsiteX16" fmla="*/ 547878 w 547877"/>
                  <a:gd name="connsiteY16" fmla="*/ 1204531 h 1204531"/>
                  <a:gd name="connsiteX17" fmla="*/ 547878 w 547877"/>
                  <a:gd name="connsiteY17" fmla="*/ 1129569 h 1204531"/>
                  <a:gd name="connsiteX18" fmla="*/ 537686 w 547877"/>
                  <a:gd name="connsiteY18" fmla="*/ 1129569 h 1204531"/>
                  <a:gd name="connsiteX19" fmla="*/ 393478 w 547877"/>
                  <a:gd name="connsiteY19" fmla="*/ 1075468 h 1204531"/>
                  <a:gd name="connsiteX20" fmla="*/ 376333 w 547877"/>
                  <a:gd name="connsiteY20" fmla="*/ 841153 h 1204531"/>
                  <a:gd name="connsiteX21" fmla="*/ 376333 w 547877"/>
                  <a:gd name="connsiteY21" fmla="*/ 363188 h 1204531"/>
                  <a:gd name="connsiteX22" fmla="*/ 393478 w 547877"/>
                  <a:gd name="connsiteY22" fmla="*/ 129064 h 120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877" h="1204531">
                    <a:moveTo>
                      <a:pt x="393478" y="129064"/>
                    </a:moveTo>
                    <a:cubicBezTo>
                      <a:pt x="414242" y="74771"/>
                      <a:pt x="482727" y="74771"/>
                      <a:pt x="537686" y="74771"/>
                    </a:cubicBezTo>
                    <a:lnTo>
                      <a:pt x="547878" y="74771"/>
                    </a:lnTo>
                    <a:lnTo>
                      <a:pt x="547878" y="0"/>
                    </a:lnTo>
                    <a:cubicBezTo>
                      <a:pt x="547878" y="0"/>
                      <a:pt x="333565" y="4667"/>
                      <a:pt x="267938" y="4667"/>
                    </a:cubicBezTo>
                    <a:cubicBezTo>
                      <a:pt x="200406" y="4667"/>
                      <a:pt x="0" y="0"/>
                      <a:pt x="0" y="0"/>
                    </a:cubicBezTo>
                    <a:lnTo>
                      <a:pt x="0" y="74771"/>
                    </a:lnTo>
                    <a:lnTo>
                      <a:pt x="10192" y="74771"/>
                    </a:lnTo>
                    <a:cubicBezTo>
                      <a:pt x="65246" y="74771"/>
                      <a:pt x="133731" y="74771"/>
                      <a:pt x="154400" y="128968"/>
                    </a:cubicBezTo>
                    <a:cubicBezTo>
                      <a:pt x="171640" y="175450"/>
                      <a:pt x="171640" y="307086"/>
                      <a:pt x="171640" y="363188"/>
                    </a:cubicBezTo>
                    <a:lnTo>
                      <a:pt x="171640" y="841153"/>
                    </a:lnTo>
                    <a:cubicBezTo>
                      <a:pt x="171640" y="897350"/>
                      <a:pt x="171640" y="1028890"/>
                      <a:pt x="154496" y="1075373"/>
                    </a:cubicBezTo>
                    <a:cubicBezTo>
                      <a:pt x="133731" y="1129569"/>
                      <a:pt x="65246" y="1129569"/>
                      <a:pt x="10192" y="1129569"/>
                    </a:cubicBezTo>
                    <a:lnTo>
                      <a:pt x="0" y="1129569"/>
                    </a:lnTo>
                    <a:lnTo>
                      <a:pt x="0" y="1204531"/>
                    </a:lnTo>
                    <a:cubicBezTo>
                      <a:pt x="0" y="1204341"/>
                      <a:pt x="173260" y="1197102"/>
                      <a:pt x="268224" y="1197102"/>
                    </a:cubicBezTo>
                    <a:cubicBezTo>
                      <a:pt x="377476" y="1197102"/>
                      <a:pt x="547878" y="1204531"/>
                      <a:pt x="547878" y="1204531"/>
                    </a:cubicBezTo>
                    <a:lnTo>
                      <a:pt x="547878" y="1129569"/>
                    </a:lnTo>
                    <a:lnTo>
                      <a:pt x="537686" y="1129569"/>
                    </a:lnTo>
                    <a:cubicBezTo>
                      <a:pt x="482727" y="1129569"/>
                      <a:pt x="414242" y="1129569"/>
                      <a:pt x="393478" y="1075468"/>
                    </a:cubicBezTo>
                    <a:cubicBezTo>
                      <a:pt x="376333" y="1028890"/>
                      <a:pt x="376333" y="897350"/>
                      <a:pt x="376333" y="841153"/>
                    </a:cubicBezTo>
                    <a:lnTo>
                      <a:pt x="376333" y="363188"/>
                    </a:lnTo>
                    <a:cubicBezTo>
                      <a:pt x="376333" y="307086"/>
                      <a:pt x="376333" y="175450"/>
                      <a:pt x="393478" y="129064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D0BA57B2-7FE6-0523-9725-3492112FBD71}"/>
                  </a:ext>
                </a:extLst>
              </p:cNvPr>
              <p:cNvSpPr/>
              <p:nvPr/>
            </p:nvSpPr>
            <p:spPr>
              <a:xfrm>
                <a:off x="4792185" y="3419283"/>
                <a:ext cx="1126902" cy="1204245"/>
              </a:xfrm>
              <a:custGeom>
                <a:avLst/>
                <a:gdLst>
                  <a:gd name="connsiteX0" fmla="*/ 0 w 1126902"/>
                  <a:gd name="connsiteY0" fmla="*/ 0 h 1204245"/>
                  <a:gd name="connsiteX1" fmla="*/ 0 w 1126902"/>
                  <a:gd name="connsiteY1" fmla="*/ 312420 h 1204245"/>
                  <a:gd name="connsiteX2" fmla="*/ 74295 w 1126902"/>
                  <a:gd name="connsiteY2" fmla="*/ 312420 h 1204245"/>
                  <a:gd name="connsiteX3" fmla="*/ 74581 w 1126902"/>
                  <a:gd name="connsiteY3" fmla="*/ 302609 h 1204245"/>
                  <a:gd name="connsiteX4" fmla="*/ 334328 w 1126902"/>
                  <a:gd name="connsiteY4" fmla="*/ 90773 h 1204245"/>
                  <a:gd name="connsiteX5" fmla="*/ 352330 w 1126902"/>
                  <a:gd name="connsiteY5" fmla="*/ 90678 h 1204245"/>
                  <a:gd name="connsiteX6" fmla="*/ 453200 w 1126902"/>
                  <a:gd name="connsiteY6" fmla="*/ 106204 h 1204245"/>
                  <a:gd name="connsiteX7" fmla="*/ 461201 w 1126902"/>
                  <a:gd name="connsiteY7" fmla="*/ 128873 h 1204245"/>
                  <a:gd name="connsiteX8" fmla="*/ 461201 w 1126902"/>
                  <a:gd name="connsiteY8" fmla="*/ 950119 h 1204245"/>
                  <a:gd name="connsiteX9" fmla="*/ 272510 w 1126902"/>
                  <a:gd name="connsiteY9" fmla="*/ 1129475 h 1204245"/>
                  <a:gd name="connsiteX10" fmla="*/ 262700 w 1126902"/>
                  <a:gd name="connsiteY10" fmla="*/ 1129856 h 1204245"/>
                  <a:gd name="connsiteX11" fmla="*/ 262700 w 1126902"/>
                  <a:gd name="connsiteY11" fmla="*/ 1204246 h 1204245"/>
                  <a:gd name="connsiteX12" fmla="*/ 578548 w 1126902"/>
                  <a:gd name="connsiteY12" fmla="*/ 1196911 h 1204245"/>
                  <a:gd name="connsiteX13" fmla="*/ 864203 w 1126902"/>
                  <a:gd name="connsiteY13" fmla="*/ 1204246 h 1204245"/>
                  <a:gd name="connsiteX14" fmla="*/ 864203 w 1126902"/>
                  <a:gd name="connsiteY14" fmla="*/ 1129856 h 1204245"/>
                  <a:gd name="connsiteX15" fmla="*/ 854393 w 1126902"/>
                  <a:gd name="connsiteY15" fmla="*/ 1129475 h 1204245"/>
                  <a:gd name="connsiteX16" fmla="*/ 665702 w 1126902"/>
                  <a:gd name="connsiteY16" fmla="*/ 950119 h 1204245"/>
                  <a:gd name="connsiteX17" fmla="*/ 665702 w 1126902"/>
                  <a:gd name="connsiteY17" fmla="*/ 128873 h 1204245"/>
                  <a:gd name="connsiteX18" fmla="*/ 673608 w 1126902"/>
                  <a:gd name="connsiteY18" fmla="*/ 108490 h 1204245"/>
                  <a:gd name="connsiteX19" fmla="*/ 791718 w 1126902"/>
                  <a:gd name="connsiteY19" fmla="*/ 90488 h 1204245"/>
                  <a:gd name="connsiteX20" fmla="*/ 815912 w 1126902"/>
                  <a:gd name="connsiteY20" fmla="*/ 90773 h 1204245"/>
                  <a:gd name="connsiteX21" fmla="*/ 1052513 w 1126902"/>
                  <a:gd name="connsiteY21" fmla="*/ 302895 h 1204245"/>
                  <a:gd name="connsiteX22" fmla="*/ 1053084 w 1126902"/>
                  <a:gd name="connsiteY22" fmla="*/ 312420 h 1204245"/>
                  <a:gd name="connsiteX23" fmla="*/ 1126903 w 1126902"/>
                  <a:gd name="connsiteY23" fmla="*/ 312420 h 1204245"/>
                  <a:gd name="connsiteX24" fmla="*/ 1126903 w 1126902"/>
                  <a:gd name="connsiteY24" fmla="*/ 0 h 1204245"/>
                  <a:gd name="connsiteX25" fmla="*/ 563404 w 1126902"/>
                  <a:gd name="connsiteY25" fmla="*/ 2857 h 1204245"/>
                  <a:gd name="connsiteX26" fmla="*/ 0 w 1126902"/>
                  <a:gd name="connsiteY26" fmla="*/ 0 h 120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6902" h="1204245">
                    <a:moveTo>
                      <a:pt x="0" y="0"/>
                    </a:moveTo>
                    <a:lnTo>
                      <a:pt x="0" y="312420"/>
                    </a:lnTo>
                    <a:lnTo>
                      <a:pt x="74295" y="312420"/>
                    </a:lnTo>
                    <a:lnTo>
                      <a:pt x="74581" y="302609"/>
                    </a:lnTo>
                    <a:cubicBezTo>
                      <a:pt x="81344" y="99346"/>
                      <a:pt x="159163" y="90773"/>
                      <a:pt x="334328" y="90773"/>
                    </a:cubicBezTo>
                    <a:cubicBezTo>
                      <a:pt x="340328" y="90773"/>
                      <a:pt x="346424" y="90773"/>
                      <a:pt x="352330" y="90678"/>
                    </a:cubicBezTo>
                    <a:cubicBezTo>
                      <a:pt x="395859" y="90392"/>
                      <a:pt x="437007" y="90106"/>
                      <a:pt x="453200" y="106204"/>
                    </a:cubicBezTo>
                    <a:cubicBezTo>
                      <a:pt x="458629" y="111538"/>
                      <a:pt x="461201" y="118967"/>
                      <a:pt x="461201" y="128873"/>
                    </a:cubicBezTo>
                    <a:lnTo>
                      <a:pt x="461201" y="950119"/>
                    </a:lnTo>
                    <a:cubicBezTo>
                      <a:pt x="461201" y="1072039"/>
                      <a:pt x="444151" y="1122426"/>
                      <a:pt x="272510" y="1129475"/>
                    </a:cubicBezTo>
                    <a:lnTo>
                      <a:pt x="262700" y="1129856"/>
                    </a:lnTo>
                    <a:lnTo>
                      <a:pt x="262700" y="1204246"/>
                    </a:lnTo>
                    <a:cubicBezTo>
                      <a:pt x="262700" y="1204246"/>
                      <a:pt x="462725" y="1196911"/>
                      <a:pt x="578548" y="1196911"/>
                    </a:cubicBezTo>
                    <a:cubicBezTo>
                      <a:pt x="666941" y="1196911"/>
                      <a:pt x="864203" y="1204246"/>
                      <a:pt x="864203" y="1204246"/>
                    </a:cubicBezTo>
                    <a:lnTo>
                      <a:pt x="864203" y="1129856"/>
                    </a:lnTo>
                    <a:lnTo>
                      <a:pt x="854393" y="1129475"/>
                    </a:lnTo>
                    <a:cubicBezTo>
                      <a:pt x="682752" y="1122426"/>
                      <a:pt x="665702" y="1072039"/>
                      <a:pt x="665702" y="950119"/>
                    </a:cubicBezTo>
                    <a:lnTo>
                      <a:pt x="665702" y="128873"/>
                    </a:lnTo>
                    <a:cubicBezTo>
                      <a:pt x="665702" y="120396"/>
                      <a:pt x="668369" y="113729"/>
                      <a:pt x="673608" y="108490"/>
                    </a:cubicBezTo>
                    <a:cubicBezTo>
                      <a:pt x="693420" y="89059"/>
                      <a:pt x="747903" y="89821"/>
                      <a:pt x="791718" y="90488"/>
                    </a:cubicBezTo>
                    <a:cubicBezTo>
                      <a:pt x="800005" y="90583"/>
                      <a:pt x="808196" y="90773"/>
                      <a:pt x="815912" y="90773"/>
                    </a:cubicBezTo>
                    <a:cubicBezTo>
                      <a:pt x="987267" y="90773"/>
                      <a:pt x="1042511" y="140303"/>
                      <a:pt x="1052513" y="302895"/>
                    </a:cubicBezTo>
                    <a:lnTo>
                      <a:pt x="1053084" y="312420"/>
                    </a:lnTo>
                    <a:lnTo>
                      <a:pt x="1126903" y="312420"/>
                    </a:lnTo>
                    <a:lnTo>
                      <a:pt x="1126903" y="0"/>
                    </a:lnTo>
                    <a:cubicBezTo>
                      <a:pt x="1126903" y="0"/>
                      <a:pt x="694468" y="2857"/>
                      <a:pt x="563404" y="2857"/>
                    </a:cubicBezTo>
                    <a:cubicBezTo>
                      <a:pt x="432340" y="2857"/>
                      <a:pt x="0" y="0"/>
                      <a:pt x="0" y="0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C917737-08E7-0DD8-EA8E-A454DE49FAD3}"/>
                  </a:ext>
                </a:extLst>
              </p:cNvPr>
              <p:cNvSpPr/>
              <p:nvPr/>
            </p:nvSpPr>
            <p:spPr>
              <a:xfrm>
                <a:off x="2728880" y="3418045"/>
                <a:ext cx="1195101" cy="1204626"/>
              </a:xfrm>
              <a:custGeom>
                <a:avLst/>
                <a:gdLst>
                  <a:gd name="connsiteX0" fmla="*/ 372618 w 1195101"/>
                  <a:gd name="connsiteY0" fmla="*/ 571786 h 1204626"/>
                  <a:gd name="connsiteX1" fmla="*/ 372523 w 1195101"/>
                  <a:gd name="connsiteY1" fmla="*/ 134303 h 1204626"/>
                  <a:gd name="connsiteX2" fmla="*/ 386239 w 1195101"/>
                  <a:gd name="connsiteY2" fmla="*/ 86487 h 1204626"/>
                  <a:gd name="connsiteX3" fmla="*/ 498348 w 1195101"/>
                  <a:gd name="connsiteY3" fmla="*/ 85630 h 1204626"/>
                  <a:gd name="connsiteX4" fmla="*/ 738473 w 1195101"/>
                  <a:gd name="connsiteY4" fmla="*/ 330518 h 1204626"/>
                  <a:gd name="connsiteX5" fmla="*/ 640747 w 1195101"/>
                  <a:gd name="connsiteY5" fmla="*/ 541687 h 1204626"/>
                  <a:gd name="connsiteX6" fmla="*/ 372618 w 1195101"/>
                  <a:gd name="connsiteY6" fmla="*/ 571786 h 1204626"/>
                  <a:gd name="connsiteX7" fmla="*/ 1186529 w 1195101"/>
                  <a:gd name="connsiteY7" fmla="*/ 1129760 h 1204626"/>
                  <a:gd name="connsiteX8" fmla="*/ 1017461 w 1195101"/>
                  <a:gd name="connsiteY8" fmla="*/ 1040702 h 1204626"/>
                  <a:gd name="connsiteX9" fmla="*/ 661797 w 1195101"/>
                  <a:gd name="connsiteY9" fmla="*/ 632460 h 1204626"/>
                  <a:gd name="connsiteX10" fmla="*/ 964597 w 1195101"/>
                  <a:gd name="connsiteY10" fmla="*/ 305371 h 1204626"/>
                  <a:gd name="connsiteX11" fmla="*/ 831056 w 1195101"/>
                  <a:gd name="connsiteY11" fmla="*/ 55816 h 1204626"/>
                  <a:gd name="connsiteX12" fmla="*/ 544639 w 1195101"/>
                  <a:gd name="connsiteY12" fmla="*/ 190 h 1204626"/>
                  <a:gd name="connsiteX13" fmla="*/ 317468 w 1195101"/>
                  <a:gd name="connsiteY13" fmla="*/ 4191 h 1204626"/>
                  <a:gd name="connsiteX14" fmla="*/ 191 w 1195101"/>
                  <a:gd name="connsiteY14" fmla="*/ 0 h 1204626"/>
                  <a:gd name="connsiteX15" fmla="*/ 191 w 1195101"/>
                  <a:gd name="connsiteY15" fmla="*/ 74866 h 1204626"/>
                  <a:gd name="connsiteX16" fmla="*/ 15050 w 1195101"/>
                  <a:gd name="connsiteY16" fmla="*/ 74866 h 1204626"/>
                  <a:gd name="connsiteX17" fmla="*/ 152781 w 1195101"/>
                  <a:gd name="connsiteY17" fmla="*/ 128683 h 1204626"/>
                  <a:gd name="connsiteX18" fmla="*/ 168307 w 1195101"/>
                  <a:gd name="connsiteY18" fmla="*/ 350139 h 1204626"/>
                  <a:gd name="connsiteX19" fmla="*/ 168307 w 1195101"/>
                  <a:gd name="connsiteY19" fmla="*/ 841248 h 1204626"/>
                  <a:gd name="connsiteX20" fmla="*/ 161068 w 1195101"/>
                  <a:gd name="connsiteY20" fmla="*/ 1034129 h 1204626"/>
                  <a:gd name="connsiteX21" fmla="*/ 152686 w 1195101"/>
                  <a:gd name="connsiteY21" fmla="*/ 1075944 h 1204626"/>
                  <a:gd name="connsiteX22" fmla="*/ 10382 w 1195101"/>
                  <a:gd name="connsiteY22" fmla="*/ 1129665 h 1204626"/>
                  <a:gd name="connsiteX23" fmla="*/ 0 w 1195101"/>
                  <a:gd name="connsiteY23" fmla="*/ 1129665 h 1204626"/>
                  <a:gd name="connsiteX24" fmla="*/ 0 w 1195101"/>
                  <a:gd name="connsiteY24" fmla="*/ 1204532 h 1204626"/>
                  <a:gd name="connsiteX25" fmla="*/ 278225 w 1195101"/>
                  <a:gd name="connsiteY25" fmla="*/ 1197102 h 1204626"/>
                  <a:gd name="connsiteX26" fmla="*/ 540734 w 1195101"/>
                  <a:gd name="connsiteY26" fmla="*/ 1204532 h 1204626"/>
                  <a:gd name="connsiteX27" fmla="*/ 540734 w 1195101"/>
                  <a:gd name="connsiteY27" fmla="*/ 1129665 h 1204626"/>
                  <a:gd name="connsiteX28" fmla="*/ 525971 w 1195101"/>
                  <a:gd name="connsiteY28" fmla="*/ 1129665 h 1204626"/>
                  <a:gd name="connsiteX29" fmla="*/ 388239 w 1195101"/>
                  <a:gd name="connsiteY29" fmla="*/ 1075754 h 1204626"/>
                  <a:gd name="connsiteX30" fmla="*/ 379857 w 1195101"/>
                  <a:gd name="connsiteY30" fmla="*/ 1034034 h 1204626"/>
                  <a:gd name="connsiteX31" fmla="*/ 372618 w 1195101"/>
                  <a:gd name="connsiteY31" fmla="*/ 854297 h 1204626"/>
                  <a:gd name="connsiteX32" fmla="*/ 372618 w 1195101"/>
                  <a:gd name="connsiteY32" fmla="*/ 653510 h 1204626"/>
                  <a:gd name="connsiteX33" fmla="*/ 479107 w 1195101"/>
                  <a:gd name="connsiteY33" fmla="*/ 702469 h 1204626"/>
                  <a:gd name="connsiteX34" fmla="*/ 501110 w 1195101"/>
                  <a:gd name="connsiteY34" fmla="*/ 728472 h 1204626"/>
                  <a:gd name="connsiteX35" fmla="*/ 797909 w 1195101"/>
                  <a:gd name="connsiteY35" fmla="*/ 1096804 h 1204626"/>
                  <a:gd name="connsiteX36" fmla="*/ 885158 w 1195101"/>
                  <a:gd name="connsiteY36" fmla="*/ 1204532 h 1204626"/>
                  <a:gd name="connsiteX37" fmla="*/ 1027366 w 1195101"/>
                  <a:gd name="connsiteY37" fmla="*/ 1200436 h 1204626"/>
                  <a:gd name="connsiteX38" fmla="*/ 1195102 w 1195101"/>
                  <a:gd name="connsiteY38" fmla="*/ 1204627 h 1204626"/>
                  <a:gd name="connsiteX39" fmla="*/ 1195102 w 1195101"/>
                  <a:gd name="connsiteY39" fmla="*/ 1131094 h 1204626"/>
                  <a:gd name="connsiteX40" fmla="*/ 1186529 w 1195101"/>
                  <a:gd name="connsiteY40" fmla="*/ 1129760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5101" h="1204626">
                    <a:moveTo>
                      <a:pt x="372618" y="571786"/>
                    </a:moveTo>
                    <a:cubicBezTo>
                      <a:pt x="372618" y="571786"/>
                      <a:pt x="372618" y="136874"/>
                      <a:pt x="372523" y="134303"/>
                    </a:cubicBezTo>
                    <a:cubicBezTo>
                      <a:pt x="372237" y="116967"/>
                      <a:pt x="371761" y="93250"/>
                      <a:pt x="386239" y="86487"/>
                    </a:cubicBezTo>
                    <a:cubicBezTo>
                      <a:pt x="396240" y="82105"/>
                      <a:pt x="493014" y="85630"/>
                      <a:pt x="498348" y="85630"/>
                    </a:cubicBezTo>
                    <a:cubicBezTo>
                      <a:pt x="650938" y="85630"/>
                      <a:pt x="738473" y="174974"/>
                      <a:pt x="738473" y="330518"/>
                    </a:cubicBezTo>
                    <a:cubicBezTo>
                      <a:pt x="738473" y="443960"/>
                      <a:pt x="708374" y="509016"/>
                      <a:pt x="640747" y="541687"/>
                    </a:cubicBezTo>
                    <a:cubicBezTo>
                      <a:pt x="577691" y="571976"/>
                      <a:pt x="372618" y="571786"/>
                      <a:pt x="372618" y="571786"/>
                    </a:cubicBezTo>
                    <a:moveTo>
                      <a:pt x="1186529" y="1129760"/>
                    </a:moveTo>
                    <a:cubicBezTo>
                      <a:pt x="1100138" y="1116235"/>
                      <a:pt x="1074134" y="1106424"/>
                      <a:pt x="1017461" y="1040702"/>
                    </a:cubicBezTo>
                    <a:lnTo>
                      <a:pt x="661797" y="632460"/>
                    </a:lnTo>
                    <a:cubicBezTo>
                      <a:pt x="849059" y="608076"/>
                      <a:pt x="964597" y="484251"/>
                      <a:pt x="964597" y="305371"/>
                    </a:cubicBezTo>
                    <a:cubicBezTo>
                      <a:pt x="964597" y="188976"/>
                      <a:pt x="919544" y="105061"/>
                      <a:pt x="831056" y="55816"/>
                    </a:cubicBezTo>
                    <a:cubicBezTo>
                      <a:pt x="763619" y="18383"/>
                      <a:pt x="670084" y="190"/>
                      <a:pt x="544639" y="190"/>
                    </a:cubicBezTo>
                    <a:cubicBezTo>
                      <a:pt x="507206" y="1143"/>
                      <a:pt x="416909" y="4191"/>
                      <a:pt x="317468" y="4191"/>
                    </a:cubicBezTo>
                    <a:cubicBezTo>
                      <a:pt x="214313" y="4191"/>
                      <a:pt x="191" y="0"/>
                      <a:pt x="191" y="0"/>
                    </a:cubicBezTo>
                    <a:lnTo>
                      <a:pt x="191" y="74866"/>
                    </a:lnTo>
                    <a:lnTo>
                      <a:pt x="15050" y="74866"/>
                    </a:lnTo>
                    <a:cubicBezTo>
                      <a:pt x="71818" y="74486"/>
                      <a:pt x="135731" y="74771"/>
                      <a:pt x="152781" y="128683"/>
                    </a:cubicBezTo>
                    <a:cubicBezTo>
                      <a:pt x="168307" y="175355"/>
                      <a:pt x="168307" y="306896"/>
                      <a:pt x="168307" y="350139"/>
                    </a:cubicBezTo>
                    <a:lnTo>
                      <a:pt x="168307" y="841248"/>
                    </a:lnTo>
                    <a:cubicBezTo>
                      <a:pt x="168307" y="895445"/>
                      <a:pt x="168307" y="977837"/>
                      <a:pt x="161068" y="1034129"/>
                    </a:cubicBezTo>
                    <a:cubicBezTo>
                      <a:pt x="158972" y="1050798"/>
                      <a:pt x="156210" y="1065276"/>
                      <a:pt x="152686" y="1075944"/>
                    </a:cubicBezTo>
                    <a:cubicBezTo>
                      <a:pt x="135350" y="1129665"/>
                      <a:pt x="66104" y="1129665"/>
                      <a:pt x="10382" y="1129665"/>
                    </a:cubicBezTo>
                    <a:lnTo>
                      <a:pt x="0" y="1129665"/>
                    </a:lnTo>
                    <a:lnTo>
                      <a:pt x="0" y="1204532"/>
                    </a:lnTo>
                    <a:cubicBezTo>
                      <a:pt x="0" y="1204532"/>
                      <a:pt x="166783" y="1197102"/>
                      <a:pt x="278225" y="1197102"/>
                    </a:cubicBezTo>
                    <a:cubicBezTo>
                      <a:pt x="374047" y="1197102"/>
                      <a:pt x="540734" y="1204246"/>
                      <a:pt x="540734" y="1204532"/>
                    </a:cubicBezTo>
                    <a:lnTo>
                      <a:pt x="540734" y="1129665"/>
                    </a:lnTo>
                    <a:lnTo>
                      <a:pt x="525971" y="1129665"/>
                    </a:lnTo>
                    <a:cubicBezTo>
                      <a:pt x="470059" y="1129951"/>
                      <a:pt x="406813" y="1129760"/>
                      <a:pt x="388239" y="1075754"/>
                    </a:cubicBezTo>
                    <a:cubicBezTo>
                      <a:pt x="384620" y="1065086"/>
                      <a:pt x="381953" y="1050607"/>
                      <a:pt x="379857" y="1034034"/>
                    </a:cubicBezTo>
                    <a:cubicBezTo>
                      <a:pt x="372618" y="978122"/>
                      <a:pt x="372618" y="898017"/>
                      <a:pt x="372618" y="854297"/>
                    </a:cubicBezTo>
                    <a:lnTo>
                      <a:pt x="372618" y="653510"/>
                    </a:lnTo>
                    <a:cubicBezTo>
                      <a:pt x="439198" y="654082"/>
                      <a:pt x="444913" y="661035"/>
                      <a:pt x="479107" y="702469"/>
                    </a:cubicBezTo>
                    <a:cubicBezTo>
                      <a:pt x="485489" y="710089"/>
                      <a:pt x="492728" y="718756"/>
                      <a:pt x="501110" y="728472"/>
                    </a:cubicBezTo>
                    <a:lnTo>
                      <a:pt x="797909" y="1096804"/>
                    </a:lnTo>
                    <a:lnTo>
                      <a:pt x="885158" y="1204532"/>
                    </a:lnTo>
                    <a:cubicBezTo>
                      <a:pt x="885158" y="1204532"/>
                      <a:pt x="980885" y="1200436"/>
                      <a:pt x="1027366" y="1200436"/>
                    </a:cubicBezTo>
                    <a:cubicBezTo>
                      <a:pt x="1094994" y="1200436"/>
                      <a:pt x="1195102" y="1204627"/>
                      <a:pt x="1195102" y="1204627"/>
                    </a:cubicBezTo>
                    <a:lnTo>
                      <a:pt x="1195102" y="1131094"/>
                    </a:lnTo>
                    <a:lnTo>
                      <a:pt x="1186529" y="11297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3821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149</Words>
  <Application>Microsoft Macintosh PowerPoint</Application>
  <PresentationFormat>Custom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Neue Haas Grotesk Display Pro 75 Bold</vt:lpstr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12</cp:revision>
  <dcterms:created xsi:type="dcterms:W3CDTF">2025-07-14T16:53:10Z</dcterms:created>
  <dcterms:modified xsi:type="dcterms:W3CDTF">2025-07-14T20:30:46Z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2025-07-14T00:00:00Z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