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058400" cy="15544800"/>
  <p:notesSz cx="10058400" cy="15544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400" d="100"/>
          <a:sy n="400" d="100"/>
        </p:scale>
        <p:origin x="-15400" y="-324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4818888"/>
            <a:ext cx="8549640" cy="32644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40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8705088"/>
            <a:ext cx="7040880" cy="3886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017767" y="11067920"/>
            <a:ext cx="2886075" cy="70612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1" i="0">
                <a:solidFill>
                  <a:srgbClr val="FE6B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pc="-20" dirty="0"/>
              <a:t>Event</a:t>
            </a:r>
            <a:r>
              <a:rPr spc="-15" dirty="0"/>
              <a:t> </a:t>
            </a:r>
            <a:r>
              <a:rPr spc="-10" dirty="0"/>
              <a:t>Information</a:t>
            </a:r>
          </a:p>
          <a:p>
            <a:pPr marL="29209">
              <a:lnSpc>
                <a:spcPct val="100000"/>
              </a:lnSpc>
              <a:spcBef>
                <a:spcPts val="1365"/>
              </a:spcBef>
            </a:pPr>
            <a:r>
              <a:rPr sz="1900" dirty="0">
                <a:solidFill>
                  <a:srgbClr val="231F20"/>
                </a:solidFill>
              </a:rPr>
              <a:t>Location</a:t>
            </a:r>
            <a:r>
              <a:rPr sz="1900" spc="65" dirty="0">
                <a:solidFill>
                  <a:srgbClr val="231F20"/>
                </a:solidFill>
              </a:rPr>
              <a:t> </a:t>
            </a:r>
            <a:r>
              <a:rPr sz="1900" dirty="0">
                <a:solidFill>
                  <a:srgbClr val="231F20"/>
                </a:solidFill>
              </a:rPr>
              <a:t>information</a:t>
            </a:r>
            <a:r>
              <a:rPr sz="1900" spc="70" dirty="0">
                <a:solidFill>
                  <a:srgbClr val="231F20"/>
                </a:solidFill>
              </a:rPr>
              <a:t> </a:t>
            </a:r>
            <a:r>
              <a:rPr sz="1900" spc="-20" dirty="0">
                <a:solidFill>
                  <a:srgbClr val="231F20"/>
                </a:solidFill>
              </a:rPr>
              <a:t>here</a:t>
            </a:r>
            <a:endParaRPr sz="190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34723" y="12068646"/>
            <a:ext cx="2552700" cy="615950"/>
          </a:xfrm>
          <a:prstGeom prst="rect">
            <a:avLst/>
          </a:prstGeom>
        </p:spPr>
        <p:txBody>
          <a:bodyPr lIns="0" tIns="0" rIns="0" bIns="0"/>
          <a:lstStyle>
            <a:lvl1pPr>
              <a:defRPr sz="1900" b="1" i="0">
                <a:solidFill>
                  <a:srgbClr val="231F2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pPr marL="14604">
              <a:lnSpc>
                <a:spcPts val="2255"/>
              </a:lnSpc>
            </a:pPr>
            <a:r>
              <a:rPr dirty="0"/>
              <a:t>SEPTEMBER</a:t>
            </a:r>
            <a:r>
              <a:rPr spc="185" dirty="0"/>
              <a:t> </a:t>
            </a:r>
            <a:r>
              <a:rPr dirty="0"/>
              <a:t>27,</a:t>
            </a:r>
            <a:r>
              <a:rPr spc="185" dirty="0"/>
              <a:t> </a:t>
            </a:r>
            <a:r>
              <a:rPr spc="45" dirty="0"/>
              <a:t>2025</a:t>
            </a:r>
          </a:p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800" b="0" dirty="0">
                <a:latin typeface="Neue Haas Grotesk Display Pro 65 Medium"/>
                <a:cs typeface="Neue Haas Grotesk Display Pro 65 Medium"/>
              </a:rPr>
              <a:t>1:00–8:00</a:t>
            </a:r>
            <a:r>
              <a:rPr sz="1800" b="0" spc="310" dirty="0">
                <a:latin typeface="Neue Haas Grotesk Display Pro 65 Medium"/>
                <a:cs typeface="Neue Haas Grotesk Display Pro 65 Medium"/>
              </a:rPr>
              <a:t> </a:t>
            </a:r>
            <a:r>
              <a:rPr sz="1800" b="0" spc="-25" dirty="0">
                <a:latin typeface="Neue Haas Grotesk Display Pro 65 Medium"/>
                <a:cs typeface="Neue Haas Grotesk Display Pro 65 Medium"/>
              </a:rPr>
              <a:t>PM</a:t>
            </a:r>
            <a:endParaRPr sz="1800">
              <a:latin typeface="Neue Haas Grotesk Display Pro 65 Medium"/>
              <a:cs typeface="Neue Haas Grotesk Display Pro 65 Medium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82295"/>
            <a:ext cx="9550400" cy="14971394"/>
          </a:xfrm>
          <a:custGeom>
            <a:avLst/>
            <a:gdLst/>
            <a:ahLst/>
            <a:cxnLst/>
            <a:rect l="l" t="t" r="r" b="b"/>
            <a:pathLst>
              <a:path w="9550400" h="14971394">
                <a:moveTo>
                  <a:pt x="9550400" y="0"/>
                </a:moveTo>
                <a:lnTo>
                  <a:pt x="0" y="0"/>
                </a:lnTo>
                <a:lnTo>
                  <a:pt x="0" y="14971064"/>
                </a:lnTo>
                <a:lnTo>
                  <a:pt x="9550400" y="14971064"/>
                </a:lnTo>
                <a:lnTo>
                  <a:pt x="9550400" y="0"/>
                </a:lnTo>
                <a:close/>
              </a:path>
            </a:pathLst>
          </a:custGeom>
          <a:solidFill>
            <a:srgbClr val="FE6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49842" y="2724586"/>
            <a:ext cx="6343015" cy="1917064"/>
          </a:xfrm>
          <a:prstGeom prst="rect">
            <a:avLst/>
          </a:prstGeom>
        </p:spPr>
        <p:txBody>
          <a:bodyPr lIns="0" tIns="0" rIns="0" bIns="0"/>
          <a:lstStyle>
            <a:lvl1pPr>
              <a:defRPr sz="1240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3575304"/>
            <a:ext cx="9052560" cy="10259568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017767" y="11067920"/>
            <a:ext cx="2886075" cy="70612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1" i="0">
                <a:solidFill>
                  <a:srgbClr val="FE6B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pc="-20" dirty="0"/>
              <a:t>Event</a:t>
            </a:r>
            <a:r>
              <a:rPr spc="-15" dirty="0"/>
              <a:t> </a:t>
            </a:r>
            <a:r>
              <a:rPr spc="-10" dirty="0"/>
              <a:t>Information</a:t>
            </a:r>
          </a:p>
          <a:p>
            <a:pPr marL="29209">
              <a:lnSpc>
                <a:spcPct val="100000"/>
              </a:lnSpc>
              <a:spcBef>
                <a:spcPts val="1365"/>
              </a:spcBef>
            </a:pPr>
            <a:r>
              <a:rPr sz="1900" dirty="0">
                <a:solidFill>
                  <a:srgbClr val="231F20"/>
                </a:solidFill>
              </a:rPr>
              <a:t>Location</a:t>
            </a:r>
            <a:r>
              <a:rPr sz="1900" spc="65" dirty="0">
                <a:solidFill>
                  <a:srgbClr val="231F20"/>
                </a:solidFill>
              </a:rPr>
              <a:t> </a:t>
            </a:r>
            <a:r>
              <a:rPr sz="1900" dirty="0">
                <a:solidFill>
                  <a:srgbClr val="231F20"/>
                </a:solidFill>
              </a:rPr>
              <a:t>information</a:t>
            </a:r>
            <a:r>
              <a:rPr sz="1900" spc="70" dirty="0">
                <a:solidFill>
                  <a:srgbClr val="231F20"/>
                </a:solidFill>
              </a:rPr>
              <a:t> </a:t>
            </a:r>
            <a:r>
              <a:rPr sz="1900" spc="-20" dirty="0">
                <a:solidFill>
                  <a:srgbClr val="231F20"/>
                </a:solidFill>
              </a:rPr>
              <a:t>here</a:t>
            </a:r>
            <a:endParaRPr sz="190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34723" y="12068646"/>
            <a:ext cx="2552700" cy="615950"/>
          </a:xfrm>
          <a:prstGeom prst="rect">
            <a:avLst/>
          </a:prstGeom>
        </p:spPr>
        <p:txBody>
          <a:bodyPr lIns="0" tIns="0" rIns="0" bIns="0"/>
          <a:lstStyle>
            <a:lvl1pPr>
              <a:defRPr sz="1900" b="1" i="0">
                <a:solidFill>
                  <a:srgbClr val="231F2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pPr marL="14604">
              <a:lnSpc>
                <a:spcPts val="2255"/>
              </a:lnSpc>
            </a:pPr>
            <a:r>
              <a:rPr dirty="0"/>
              <a:t>SEPTEMBER</a:t>
            </a:r>
            <a:r>
              <a:rPr spc="185" dirty="0"/>
              <a:t> </a:t>
            </a:r>
            <a:r>
              <a:rPr dirty="0"/>
              <a:t>27,</a:t>
            </a:r>
            <a:r>
              <a:rPr spc="185" dirty="0"/>
              <a:t> </a:t>
            </a:r>
            <a:r>
              <a:rPr spc="45" dirty="0"/>
              <a:t>2025</a:t>
            </a:r>
          </a:p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800" b="0" dirty="0">
                <a:latin typeface="Neue Haas Grotesk Display Pro 65 Medium"/>
                <a:cs typeface="Neue Haas Grotesk Display Pro 65 Medium"/>
              </a:rPr>
              <a:t>1:00–8:00</a:t>
            </a:r>
            <a:r>
              <a:rPr sz="1800" b="0" spc="310" dirty="0">
                <a:latin typeface="Neue Haas Grotesk Display Pro 65 Medium"/>
                <a:cs typeface="Neue Haas Grotesk Display Pro 65 Medium"/>
              </a:rPr>
              <a:t> </a:t>
            </a:r>
            <a:r>
              <a:rPr sz="1800" b="0" spc="-25" dirty="0">
                <a:latin typeface="Neue Haas Grotesk Display Pro 65 Medium"/>
                <a:cs typeface="Neue Haas Grotesk Display Pro 65 Medium"/>
              </a:rPr>
              <a:t>PM</a:t>
            </a:r>
            <a:endParaRPr sz="1800">
              <a:latin typeface="Neue Haas Grotesk Display Pro 65 Medium"/>
              <a:cs typeface="Neue Haas Grotesk Display Pro 65 Medium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49842" y="2724586"/>
            <a:ext cx="6343015" cy="1917064"/>
          </a:xfrm>
          <a:prstGeom prst="rect">
            <a:avLst/>
          </a:prstGeom>
        </p:spPr>
        <p:txBody>
          <a:bodyPr lIns="0" tIns="0" rIns="0" bIns="0"/>
          <a:lstStyle>
            <a:lvl1pPr>
              <a:defRPr sz="1240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6017767" y="11067920"/>
            <a:ext cx="2886075" cy="70612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1" i="0">
                <a:solidFill>
                  <a:srgbClr val="FE6B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pc="-20" dirty="0"/>
              <a:t>Event</a:t>
            </a:r>
            <a:r>
              <a:rPr spc="-15" dirty="0"/>
              <a:t> </a:t>
            </a:r>
            <a:r>
              <a:rPr spc="-10" dirty="0"/>
              <a:t>Information</a:t>
            </a:r>
          </a:p>
          <a:p>
            <a:pPr marL="29209">
              <a:lnSpc>
                <a:spcPct val="100000"/>
              </a:lnSpc>
              <a:spcBef>
                <a:spcPts val="1365"/>
              </a:spcBef>
            </a:pPr>
            <a:r>
              <a:rPr sz="1900" dirty="0">
                <a:solidFill>
                  <a:srgbClr val="231F20"/>
                </a:solidFill>
              </a:rPr>
              <a:t>Location</a:t>
            </a:r>
            <a:r>
              <a:rPr sz="1900" spc="65" dirty="0">
                <a:solidFill>
                  <a:srgbClr val="231F20"/>
                </a:solidFill>
              </a:rPr>
              <a:t> </a:t>
            </a:r>
            <a:r>
              <a:rPr sz="1900" dirty="0">
                <a:solidFill>
                  <a:srgbClr val="231F20"/>
                </a:solidFill>
              </a:rPr>
              <a:t>information</a:t>
            </a:r>
            <a:r>
              <a:rPr sz="1900" spc="70" dirty="0">
                <a:solidFill>
                  <a:srgbClr val="231F20"/>
                </a:solidFill>
              </a:rPr>
              <a:t> </a:t>
            </a:r>
            <a:r>
              <a:rPr sz="1900" spc="-20" dirty="0">
                <a:solidFill>
                  <a:srgbClr val="231F20"/>
                </a:solidFill>
              </a:rPr>
              <a:t>here</a:t>
            </a:r>
            <a:endParaRPr sz="190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6034723" y="12068646"/>
            <a:ext cx="2552700" cy="615950"/>
          </a:xfrm>
          <a:prstGeom prst="rect">
            <a:avLst/>
          </a:prstGeom>
        </p:spPr>
        <p:txBody>
          <a:bodyPr lIns="0" tIns="0" rIns="0" bIns="0"/>
          <a:lstStyle>
            <a:lvl1pPr>
              <a:defRPr sz="1900" b="1" i="0">
                <a:solidFill>
                  <a:srgbClr val="231F2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pPr marL="14604">
              <a:lnSpc>
                <a:spcPts val="2255"/>
              </a:lnSpc>
            </a:pPr>
            <a:r>
              <a:rPr dirty="0"/>
              <a:t>SEPTEMBER</a:t>
            </a:r>
            <a:r>
              <a:rPr spc="185" dirty="0"/>
              <a:t> </a:t>
            </a:r>
            <a:r>
              <a:rPr dirty="0"/>
              <a:t>27,</a:t>
            </a:r>
            <a:r>
              <a:rPr spc="185" dirty="0"/>
              <a:t> </a:t>
            </a:r>
            <a:r>
              <a:rPr spc="45" dirty="0"/>
              <a:t>2025</a:t>
            </a:r>
          </a:p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800" b="0" dirty="0">
                <a:latin typeface="Neue Haas Grotesk Display Pro 65 Medium"/>
                <a:cs typeface="Neue Haas Grotesk Display Pro 65 Medium"/>
              </a:rPr>
              <a:t>1:00–8:00</a:t>
            </a:r>
            <a:r>
              <a:rPr sz="1800" b="0" spc="310" dirty="0">
                <a:latin typeface="Neue Haas Grotesk Display Pro 65 Medium"/>
                <a:cs typeface="Neue Haas Grotesk Display Pro 65 Medium"/>
              </a:rPr>
              <a:t> </a:t>
            </a:r>
            <a:r>
              <a:rPr sz="1800" b="0" spc="-25" dirty="0">
                <a:latin typeface="Neue Haas Grotesk Display Pro 65 Medium"/>
                <a:cs typeface="Neue Haas Grotesk Display Pro 65 Medium"/>
              </a:rPr>
              <a:t>PM</a:t>
            </a:r>
            <a:endParaRPr sz="1800">
              <a:latin typeface="Neue Haas Grotesk Display Pro 65 Medium"/>
              <a:cs typeface="Neue Haas Grotesk Display Pro 65 Medium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49842" y="2724586"/>
            <a:ext cx="6343015" cy="1917064"/>
          </a:xfrm>
          <a:prstGeom prst="rect">
            <a:avLst/>
          </a:prstGeom>
        </p:spPr>
        <p:txBody>
          <a:bodyPr lIns="0" tIns="0" rIns="0" bIns="0"/>
          <a:lstStyle>
            <a:lvl1pPr>
              <a:defRPr sz="12400" b="1" i="0">
                <a:solidFill>
                  <a:schemeClr val="bg1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6017767" y="11067920"/>
            <a:ext cx="2886075" cy="70612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1" i="0">
                <a:solidFill>
                  <a:srgbClr val="FE6B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pc="-20" dirty="0"/>
              <a:t>Event</a:t>
            </a:r>
            <a:r>
              <a:rPr spc="-15" dirty="0"/>
              <a:t> </a:t>
            </a:r>
            <a:r>
              <a:rPr spc="-10" dirty="0"/>
              <a:t>Information</a:t>
            </a:r>
          </a:p>
          <a:p>
            <a:pPr marL="29209">
              <a:lnSpc>
                <a:spcPct val="100000"/>
              </a:lnSpc>
              <a:spcBef>
                <a:spcPts val="1365"/>
              </a:spcBef>
            </a:pPr>
            <a:r>
              <a:rPr sz="1900" dirty="0">
                <a:solidFill>
                  <a:srgbClr val="231F20"/>
                </a:solidFill>
              </a:rPr>
              <a:t>Location</a:t>
            </a:r>
            <a:r>
              <a:rPr sz="1900" spc="65" dirty="0">
                <a:solidFill>
                  <a:srgbClr val="231F20"/>
                </a:solidFill>
              </a:rPr>
              <a:t> </a:t>
            </a:r>
            <a:r>
              <a:rPr sz="1900" dirty="0">
                <a:solidFill>
                  <a:srgbClr val="231F20"/>
                </a:solidFill>
              </a:rPr>
              <a:t>information</a:t>
            </a:r>
            <a:r>
              <a:rPr sz="1900" spc="70" dirty="0">
                <a:solidFill>
                  <a:srgbClr val="231F20"/>
                </a:solidFill>
              </a:rPr>
              <a:t> </a:t>
            </a:r>
            <a:r>
              <a:rPr sz="1900" spc="-20" dirty="0">
                <a:solidFill>
                  <a:srgbClr val="231F20"/>
                </a:solidFill>
              </a:rPr>
              <a:t>here</a:t>
            </a:r>
            <a:endParaRPr sz="190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6034723" y="12068646"/>
            <a:ext cx="2552700" cy="615950"/>
          </a:xfrm>
          <a:prstGeom prst="rect">
            <a:avLst/>
          </a:prstGeom>
        </p:spPr>
        <p:txBody>
          <a:bodyPr lIns="0" tIns="0" rIns="0" bIns="0"/>
          <a:lstStyle>
            <a:lvl1pPr>
              <a:defRPr sz="1900" b="1" i="0">
                <a:solidFill>
                  <a:srgbClr val="231F2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pPr marL="14604">
              <a:lnSpc>
                <a:spcPts val="2255"/>
              </a:lnSpc>
            </a:pPr>
            <a:r>
              <a:rPr dirty="0"/>
              <a:t>SEPTEMBER</a:t>
            </a:r>
            <a:r>
              <a:rPr spc="185" dirty="0"/>
              <a:t> </a:t>
            </a:r>
            <a:r>
              <a:rPr dirty="0"/>
              <a:t>27,</a:t>
            </a:r>
            <a:r>
              <a:rPr spc="185" dirty="0"/>
              <a:t> </a:t>
            </a:r>
            <a:r>
              <a:rPr spc="45" dirty="0"/>
              <a:t>2025</a:t>
            </a:r>
          </a:p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800" b="0" dirty="0">
                <a:latin typeface="Neue Haas Grotesk Display Pro 65 Medium"/>
                <a:cs typeface="Neue Haas Grotesk Display Pro 65 Medium"/>
              </a:rPr>
              <a:t>1:00–8:00</a:t>
            </a:r>
            <a:r>
              <a:rPr sz="1800" b="0" spc="310" dirty="0">
                <a:latin typeface="Neue Haas Grotesk Display Pro 65 Medium"/>
                <a:cs typeface="Neue Haas Grotesk Display Pro 65 Medium"/>
              </a:rPr>
              <a:t> </a:t>
            </a:r>
            <a:r>
              <a:rPr sz="1800" b="0" spc="-25" dirty="0">
                <a:latin typeface="Neue Haas Grotesk Display Pro 65 Medium"/>
                <a:cs typeface="Neue Haas Grotesk Display Pro 65 Medium"/>
              </a:rPr>
              <a:t>PM</a:t>
            </a:r>
            <a:endParaRPr sz="1800">
              <a:latin typeface="Neue Haas Grotesk Display Pro 65 Medium"/>
              <a:cs typeface="Neue Haas Grotesk Display Pro 65 Medium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6017767" y="11067920"/>
            <a:ext cx="2886075" cy="70612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1" i="0">
                <a:solidFill>
                  <a:srgbClr val="FE6B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pc="-20" dirty="0"/>
              <a:t>Event</a:t>
            </a:r>
            <a:r>
              <a:rPr spc="-15" dirty="0"/>
              <a:t> </a:t>
            </a:r>
            <a:r>
              <a:rPr spc="-10" dirty="0"/>
              <a:t>Information</a:t>
            </a:r>
          </a:p>
          <a:p>
            <a:pPr marL="29209">
              <a:lnSpc>
                <a:spcPct val="100000"/>
              </a:lnSpc>
              <a:spcBef>
                <a:spcPts val="1365"/>
              </a:spcBef>
            </a:pPr>
            <a:r>
              <a:rPr sz="1900" dirty="0">
                <a:solidFill>
                  <a:srgbClr val="231F20"/>
                </a:solidFill>
              </a:rPr>
              <a:t>Location</a:t>
            </a:r>
            <a:r>
              <a:rPr sz="1900" spc="65" dirty="0">
                <a:solidFill>
                  <a:srgbClr val="231F20"/>
                </a:solidFill>
              </a:rPr>
              <a:t> </a:t>
            </a:r>
            <a:r>
              <a:rPr sz="1900" dirty="0">
                <a:solidFill>
                  <a:srgbClr val="231F20"/>
                </a:solidFill>
              </a:rPr>
              <a:t>information</a:t>
            </a:r>
            <a:r>
              <a:rPr sz="1900" spc="70" dirty="0">
                <a:solidFill>
                  <a:srgbClr val="231F20"/>
                </a:solidFill>
              </a:rPr>
              <a:t> </a:t>
            </a:r>
            <a:r>
              <a:rPr sz="1900" spc="-20" dirty="0">
                <a:solidFill>
                  <a:srgbClr val="231F20"/>
                </a:solidFill>
              </a:rPr>
              <a:t>here</a:t>
            </a:r>
            <a:endParaRPr sz="190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6034723" y="12068646"/>
            <a:ext cx="2552700" cy="615950"/>
          </a:xfrm>
          <a:prstGeom prst="rect">
            <a:avLst/>
          </a:prstGeom>
        </p:spPr>
        <p:txBody>
          <a:bodyPr lIns="0" tIns="0" rIns="0" bIns="0"/>
          <a:lstStyle>
            <a:lvl1pPr>
              <a:defRPr sz="1900" b="1" i="0">
                <a:solidFill>
                  <a:srgbClr val="231F2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pPr marL="14604">
              <a:lnSpc>
                <a:spcPts val="2255"/>
              </a:lnSpc>
            </a:pPr>
            <a:r>
              <a:rPr dirty="0"/>
              <a:t>SEPTEMBER</a:t>
            </a:r>
            <a:r>
              <a:rPr spc="185" dirty="0"/>
              <a:t> </a:t>
            </a:r>
            <a:r>
              <a:rPr dirty="0"/>
              <a:t>27,</a:t>
            </a:r>
            <a:r>
              <a:rPr spc="185" dirty="0"/>
              <a:t> </a:t>
            </a:r>
            <a:r>
              <a:rPr spc="45" dirty="0"/>
              <a:t>2025</a:t>
            </a:r>
          </a:p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800" b="0" dirty="0">
                <a:latin typeface="Neue Haas Grotesk Display Pro 65 Medium"/>
                <a:cs typeface="Neue Haas Grotesk Display Pro 65 Medium"/>
              </a:rPr>
              <a:t>1:00–8:00</a:t>
            </a:r>
            <a:r>
              <a:rPr sz="1800" b="0" spc="310" dirty="0">
                <a:latin typeface="Neue Haas Grotesk Display Pro 65 Medium"/>
                <a:cs typeface="Neue Haas Grotesk Display Pro 65 Medium"/>
              </a:rPr>
              <a:t> </a:t>
            </a:r>
            <a:r>
              <a:rPr sz="1800" b="0" spc="-25" dirty="0">
                <a:latin typeface="Neue Haas Grotesk Display Pro 65 Medium"/>
                <a:cs typeface="Neue Haas Grotesk Display Pro 65 Medium"/>
              </a:rPr>
              <a:t>PM</a:t>
            </a:r>
            <a:endParaRPr sz="1800">
              <a:latin typeface="Neue Haas Grotesk Display Pro 65 Medium"/>
              <a:cs typeface="Neue Haas Grotesk Display Pro 65 Medium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">
            <a:extLst>
              <a:ext uri="{FF2B5EF4-FFF2-40B4-BE49-F238E27FC236}">
                <a16:creationId xmlns:a16="http://schemas.microsoft.com/office/drawing/2014/main" id="{CE0FAF2F-9FD6-FEA3-AABF-86AE0A3DE6D4}"/>
              </a:ext>
            </a:extLst>
          </p:cNvPr>
          <p:cNvSpPr/>
          <p:nvPr/>
        </p:nvSpPr>
        <p:spPr>
          <a:xfrm>
            <a:off x="0" y="5899818"/>
            <a:ext cx="4749800" cy="8962390"/>
          </a:xfrm>
          <a:custGeom>
            <a:avLst/>
            <a:gdLst/>
            <a:ahLst/>
            <a:cxnLst/>
            <a:rect l="l" t="t" r="r" b="b"/>
            <a:pathLst>
              <a:path w="4749800" h="8962390">
                <a:moveTo>
                  <a:pt x="0" y="0"/>
                </a:moveTo>
                <a:lnTo>
                  <a:pt x="0" y="8422830"/>
                </a:lnTo>
                <a:lnTo>
                  <a:pt x="538467" y="8961767"/>
                </a:lnTo>
                <a:lnTo>
                  <a:pt x="538467" y="4769497"/>
                </a:lnTo>
                <a:lnTo>
                  <a:pt x="4749647" y="4769497"/>
                </a:lnTo>
                <a:lnTo>
                  <a:pt x="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pic>
        <p:nvPicPr>
          <p:cNvPr id="19" name="object 3">
            <a:extLst>
              <a:ext uri="{FF2B5EF4-FFF2-40B4-BE49-F238E27FC236}">
                <a16:creationId xmlns:a16="http://schemas.microsoft.com/office/drawing/2014/main" id="{145F80C7-AA8F-3944-A340-54FC4F4EEA5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9550" y="228600"/>
            <a:ext cx="9639300" cy="9748769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6030467" y="11379212"/>
            <a:ext cx="3228340" cy="0"/>
          </a:xfrm>
          <a:custGeom>
            <a:avLst/>
            <a:gdLst/>
            <a:ahLst/>
            <a:cxnLst/>
            <a:rect l="l" t="t" r="r" b="b"/>
            <a:pathLst>
              <a:path w="3228340">
                <a:moveTo>
                  <a:pt x="0" y="0"/>
                </a:moveTo>
                <a:lnTo>
                  <a:pt x="3227832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342476" y="0"/>
            <a:ext cx="4083050" cy="2246630"/>
          </a:xfrm>
          <a:custGeom>
            <a:avLst/>
            <a:gdLst/>
            <a:ahLst/>
            <a:cxnLst/>
            <a:rect l="l" t="t" r="r" b="b"/>
            <a:pathLst>
              <a:path w="4083050" h="2246630">
                <a:moveTo>
                  <a:pt x="3669398" y="0"/>
                </a:moveTo>
                <a:lnTo>
                  <a:pt x="0" y="0"/>
                </a:lnTo>
                <a:lnTo>
                  <a:pt x="2243493" y="2246185"/>
                </a:lnTo>
                <a:lnTo>
                  <a:pt x="2243493" y="415340"/>
                </a:lnTo>
                <a:lnTo>
                  <a:pt x="4082605" y="415340"/>
                </a:lnTo>
                <a:lnTo>
                  <a:pt x="3669398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5" name="object 5"/>
          <p:cNvSpPr/>
          <p:nvPr/>
        </p:nvSpPr>
        <p:spPr>
          <a:xfrm>
            <a:off x="7790973" y="621791"/>
            <a:ext cx="1586865" cy="1586865"/>
          </a:xfrm>
          <a:custGeom>
            <a:avLst/>
            <a:gdLst/>
            <a:ahLst/>
            <a:cxnLst/>
            <a:rect l="l" t="t" r="r" b="b"/>
            <a:pathLst>
              <a:path w="1586865" h="1586864">
                <a:moveTo>
                  <a:pt x="1586306" y="0"/>
                </a:moveTo>
                <a:lnTo>
                  <a:pt x="0" y="0"/>
                </a:lnTo>
                <a:lnTo>
                  <a:pt x="0" y="1586306"/>
                </a:lnTo>
                <a:lnTo>
                  <a:pt x="1586306" y="1586306"/>
                </a:lnTo>
                <a:lnTo>
                  <a:pt x="15863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902479" y="733285"/>
            <a:ext cx="1363345" cy="1363345"/>
          </a:xfrm>
          <a:custGeom>
            <a:avLst/>
            <a:gdLst/>
            <a:ahLst/>
            <a:cxnLst/>
            <a:rect l="l" t="t" r="r" b="b"/>
            <a:pathLst>
              <a:path w="1363345" h="1363345">
                <a:moveTo>
                  <a:pt x="1363294" y="0"/>
                </a:moveTo>
                <a:lnTo>
                  <a:pt x="0" y="0"/>
                </a:lnTo>
                <a:lnTo>
                  <a:pt x="0" y="1363306"/>
                </a:lnTo>
                <a:lnTo>
                  <a:pt x="1363294" y="1363306"/>
                </a:lnTo>
                <a:lnTo>
                  <a:pt x="1363294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782686" y="2339637"/>
            <a:ext cx="1673860" cy="8985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90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sz="1900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9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900" spc="-7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900" spc="-1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900" spc="-1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900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above.</a:t>
            </a:r>
            <a:endParaRPr sz="1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9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9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23330" y="10970814"/>
            <a:ext cx="4309745" cy="38997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935"/>
              </a:lnSpc>
            </a:pPr>
            <a:r>
              <a:rPr sz="24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Decription</a:t>
            </a:r>
            <a:r>
              <a:rPr sz="2400" b="1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2400" b="1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2400" b="1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conem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35255">
              <a:lnSpc>
                <a:spcPct val="106700"/>
              </a:lnSpc>
            </a:pP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quamus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2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</a:t>
            </a:r>
            <a:r>
              <a:rPr sz="2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aximi.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Ugit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sitecti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oresto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quoditatem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eliciet</a:t>
            </a:r>
            <a:r>
              <a:rPr sz="24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urionse.</a:t>
            </a:r>
            <a:r>
              <a:rPr sz="24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</a:t>
            </a:r>
            <a:r>
              <a:rPr sz="24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</a:t>
            </a:r>
            <a:r>
              <a:rPr sz="24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z="24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beruptis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quatur, 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officturias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5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2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</a:t>
            </a:r>
            <a:r>
              <a:rPr sz="24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dolorem</a:t>
            </a:r>
            <a:r>
              <a:rPr sz="24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</a:t>
            </a:r>
            <a:r>
              <a:rPr sz="24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epero</a:t>
            </a:r>
            <a:r>
              <a:rPr sz="24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sz="24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earibe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sz="2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exerspienise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pero</a:t>
            </a:r>
            <a:r>
              <a:rPr sz="2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earib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earia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spienis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alia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preicient</a:t>
            </a:r>
            <a:r>
              <a:rPr sz="24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accatet.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xfrm>
            <a:off x="6017767" y="11067920"/>
            <a:ext cx="2886075" cy="657872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300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</a:p>
          <a:p>
            <a:pPr marL="29209">
              <a:lnSpc>
                <a:spcPct val="100000"/>
              </a:lnSpc>
              <a:spcBef>
                <a:spcPts val="1365"/>
              </a:spcBef>
            </a:pPr>
            <a:r>
              <a:rPr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sz="18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sz="18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dt" sz="half" idx="6"/>
          </p:nvPr>
        </p:nvSpPr>
        <p:spPr>
          <a:xfrm>
            <a:off x="6034723" y="12068646"/>
            <a:ext cx="2834308" cy="5975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604">
              <a:lnSpc>
                <a:spcPts val="2255"/>
              </a:lnSpc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spc="18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27,</a:t>
            </a:r>
            <a:r>
              <a:rPr spc="18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45" dirty="0"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</a:p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800" b="0" dirty="0">
                <a:latin typeface="Arial" panose="020B0604020202020204" pitchFamily="34" charset="0"/>
                <a:cs typeface="Arial" panose="020B0604020202020204" pitchFamily="34" charset="0"/>
              </a:rPr>
              <a:t>1:00–8:00</a:t>
            </a:r>
            <a:r>
              <a:rPr sz="1800" b="0" spc="3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0" spc="-25" dirty="0"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">
            <a:extLst>
              <a:ext uri="{FF2B5EF4-FFF2-40B4-BE49-F238E27FC236}">
                <a16:creationId xmlns:a16="http://schemas.microsoft.com/office/drawing/2014/main" id="{852FE748-3FB8-367A-99BA-A21ADCB216CD}"/>
              </a:ext>
            </a:extLst>
          </p:cNvPr>
          <p:cNvSpPr txBox="1">
            <a:spLocks/>
          </p:cNvSpPr>
          <p:nvPr/>
        </p:nvSpPr>
        <p:spPr>
          <a:xfrm>
            <a:off x="645865" y="6911356"/>
            <a:ext cx="9202985" cy="2769733"/>
          </a:xfrm>
          <a:prstGeom prst="rect">
            <a:avLst/>
          </a:prstGeom>
        </p:spPr>
        <p:txBody>
          <a:bodyPr vert="horz" wrap="square" lIns="0" tIns="241935" rIns="0" bIns="0" rtlCol="0">
            <a:spAutoFit/>
          </a:bodyPr>
          <a:lstStyle>
            <a:lvl1pPr>
              <a:defRPr sz="7200" b="1" i="0">
                <a:solidFill>
                  <a:srgbClr val="231F20"/>
                </a:solidFill>
                <a:latin typeface="Neue Haas Grotesk Display Pro 75 Bold"/>
                <a:ea typeface="+mj-ea"/>
                <a:cs typeface="Neue Haas Grotesk Display Pro 75 Bold"/>
              </a:defRPr>
            </a:lvl1pPr>
          </a:lstStyle>
          <a:p>
            <a:pPr marL="862965" marR="3783329" indent="-850900">
              <a:lnSpc>
                <a:spcPct val="79100"/>
              </a:lnSpc>
              <a:spcBef>
                <a:spcPts val="1905"/>
              </a:spcBef>
              <a:tabLst>
                <a:tab pos="3029585" algn="l"/>
              </a:tabLst>
            </a:pPr>
            <a:r>
              <a:rPr lang="en-US" sz="6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r>
              <a:rPr lang="en-US" sz="6800" spc="-10" dirty="0">
                <a:solidFill>
                  <a:schemeClr val="bg1"/>
                </a:solidFill>
              </a:rPr>
              <a:t> </a:t>
            </a:r>
            <a:r>
              <a:rPr lang="en-US" sz="680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lang="en-US" sz="6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68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154305">
              <a:lnSpc>
                <a:spcPts val="6834"/>
              </a:lnSpc>
              <a:tabLst>
                <a:tab pos="2696845" algn="l"/>
                <a:tab pos="5369560" algn="l"/>
              </a:tabLst>
            </a:pPr>
            <a:r>
              <a:rPr lang="en-US" sz="6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US" sz="6800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moning</a:t>
            </a:r>
            <a:r>
              <a:rPr lang="en-US" sz="6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914B0C9-B12E-8347-52D1-A84BD9D6D98C}"/>
              </a:ext>
            </a:extLst>
          </p:cNvPr>
          <p:cNvGrpSpPr/>
          <p:nvPr/>
        </p:nvGrpSpPr>
        <p:grpSpPr>
          <a:xfrm>
            <a:off x="6017767" y="13638375"/>
            <a:ext cx="3431033" cy="618999"/>
            <a:chOff x="6017767" y="13638375"/>
            <a:chExt cx="3431033" cy="618999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AA8DB1B1-473E-776A-F7AC-2ED93734AA57}"/>
                </a:ext>
              </a:extLst>
            </p:cNvPr>
            <p:cNvPicPr/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36353" t="17733" b="13706"/>
            <a:stretch/>
          </p:blipFill>
          <p:spPr>
            <a:xfrm>
              <a:off x="7139002" y="13638375"/>
              <a:ext cx="2309798" cy="618999"/>
            </a:xfrm>
            <a:prstGeom prst="rect">
              <a:avLst/>
            </a:prstGeom>
          </p:spPr>
        </p:pic>
        <p:grpSp>
          <p:nvGrpSpPr>
            <p:cNvPr id="8" name="Graphic 22">
              <a:extLst>
                <a:ext uri="{FF2B5EF4-FFF2-40B4-BE49-F238E27FC236}">
                  <a16:creationId xmlns:a16="http://schemas.microsoft.com/office/drawing/2014/main" id="{CADBE67A-13F2-2C8C-4AF1-585548A95911}"/>
                </a:ext>
              </a:extLst>
            </p:cNvPr>
            <p:cNvGrpSpPr/>
            <p:nvPr/>
          </p:nvGrpSpPr>
          <p:grpSpPr>
            <a:xfrm>
              <a:off x="6017767" y="13746318"/>
              <a:ext cx="1066800" cy="403112"/>
              <a:chOff x="2728880" y="3418045"/>
              <a:chExt cx="3190208" cy="1205483"/>
            </a:xfrm>
            <a:solidFill>
              <a:srgbClr val="F86901"/>
            </a:solidFill>
          </p:grpSpPr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71138FB-BDE2-AC5E-D23A-797C19ECFDD0}"/>
                  </a:ext>
                </a:extLst>
              </p:cNvPr>
              <p:cNvSpPr/>
              <p:nvPr/>
            </p:nvSpPr>
            <p:spPr>
              <a:xfrm>
                <a:off x="4081525" y="3418140"/>
                <a:ext cx="547877" cy="1204531"/>
              </a:xfrm>
              <a:custGeom>
                <a:avLst/>
                <a:gdLst>
                  <a:gd name="connsiteX0" fmla="*/ 393478 w 547877"/>
                  <a:gd name="connsiteY0" fmla="*/ 129064 h 1204531"/>
                  <a:gd name="connsiteX1" fmla="*/ 537686 w 547877"/>
                  <a:gd name="connsiteY1" fmla="*/ 74771 h 1204531"/>
                  <a:gd name="connsiteX2" fmla="*/ 547878 w 547877"/>
                  <a:gd name="connsiteY2" fmla="*/ 74771 h 1204531"/>
                  <a:gd name="connsiteX3" fmla="*/ 547878 w 547877"/>
                  <a:gd name="connsiteY3" fmla="*/ 0 h 1204531"/>
                  <a:gd name="connsiteX4" fmla="*/ 267938 w 547877"/>
                  <a:gd name="connsiteY4" fmla="*/ 4667 h 1204531"/>
                  <a:gd name="connsiteX5" fmla="*/ 0 w 547877"/>
                  <a:gd name="connsiteY5" fmla="*/ 0 h 1204531"/>
                  <a:gd name="connsiteX6" fmla="*/ 0 w 547877"/>
                  <a:gd name="connsiteY6" fmla="*/ 74771 h 1204531"/>
                  <a:gd name="connsiteX7" fmla="*/ 10192 w 547877"/>
                  <a:gd name="connsiteY7" fmla="*/ 74771 h 1204531"/>
                  <a:gd name="connsiteX8" fmla="*/ 154400 w 547877"/>
                  <a:gd name="connsiteY8" fmla="*/ 128968 h 1204531"/>
                  <a:gd name="connsiteX9" fmla="*/ 171640 w 547877"/>
                  <a:gd name="connsiteY9" fmla="*/ 363188 h 1204531"/>
                  <a:gd name="connsiteX10" fmla="*/ 171640 w 547877"/>
                  <a:gd name="connsiteY10" fmla="*/ 841153 h 1204531"/>
                  <a:gd name="connsiteX11" fmla="*/ 154496 w 547877"/>
                  <a:gd name="connsiteY11" fmla="*/ 1075373 h 1204531"/>
                  <a:gd name="connsiteX12" fmla="*/ 10192 w 547877"/>
                  <a:gd name="connsiteY12" fmla="*/ 1129569 h 1204531"/>
                  <a:gd name="connsiteX13" fmla="*/ 0 w 547877"/>
                  <a:gd name="connsiteY13" fmla="*/ 1129569 h 1204531"/>
                  <a:gd name="connsiteX14" fmla="*/ 0 w 547877"/>
                  <a:gd name="connsiteY14" fmla="*/ 1204531 h 1204531"/>
                  <a:gd name="connsiteX15" fmla="*/ 268224 w 547877"/>
                  <a:gd name="connsiteY15" fmla="*/ 1197102 h 1204531"/>
                  <a:gd name="connsiteX16" fmla="*/ 547878 w 547877"/>
                  <a:gd name="connsiteY16" fmla="*/ 1204531 h 1204531"/>
                  <a:gd name="connsiteX17" fmla="*/ 547878 w 547877"/>
                  <a:gd name="connsiteY17" fmla="*/ 1129569 h 1204531"/>
                  <a:gd name="connsiteX18" fmla="*/ 537686 w 547877"/>
                  <a:gd name="connsiteY18" fmla="*/ 1129569 h 1204531"/>
                  <a:gd name="connsiteX19" fmla="*/ 393478 w 547877"/>
                  <a:gd name="connsiteY19" fmla="*/ 1075468 h 1204531"/>
                  <a:gd name="connsiteX20" fmla="*/ 376333 w 547877"/>
                  <a:gd name="connsiteY20" fmla="*/ 841153 h 1204531"/>
                  <a:gd name="connsiteX21" fmla="*/ 376333 w 547877"/>
                  <a:gd name="connsiteY21" fmla="*/ 363188 h 1204531"/>
                  <a:gd name="connsiteX22" fmla="*/ 393478 w 547877"/>
                  <a:gd name="connsiteY22" fmla="*/ 129064 h 120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7877" h="1204531">
                    <a:moveTo>
                      <a:pt x="393478" y="129064"/>
                    </a:moveTo>
                    <a:cubicBezTo>
                      <a:pt x="414242" y="74771"/>
                      <a:pt x="482727" y="74771"/>
                      <a:pt x="537686" y="74771"/>
                    </a:cubicBezTo>
                    <a:lnTo>
                      <a:pt x="547878" y="74771"/>
                    </a:lnTo>
                    <a:lnTo>
                      <a:pt x="547878" y="0"/>
                    </a:lnTo>
                    <a:cubicBezTo>
                      <a:pt x="547878" y="0"/>
                      <a:pt x="333565" y="4667"/>
                      <a:pt x="267938" y="4667"/>
                    </a:cubicBezTo>
                    <a:cubicBezTo>
                      <a:pt x="200406" y="4667"/>
                      <a:pt x="0" y="0"/>
                      <a:pt x="0" y="0"/>
                    </a:cubicBezTo>
                    <a:lnTo>
                      <a:pt x="0" y="74771"/>
                    </a:lnTo>
                    <a:lnTo>
                      <a:pt x="10192" y="74771"/>
                    </a:lnTo>
                    <a:cubicBezTo>
                      <a:pt x="65246" y="74771"/>
                      <a:pt x="133731" y="74771"/>
                      <a:pt x="154400" y="128968"/>
                    </a:cubicBezTo>
                    <a:cubicBezTo>
                      <a:pt x="171640" y="175450"/>
                      <a:pt x="171640" y="307086"/>
                      <a:pt x="171640" y="363188"/>
                    </a:cubicBezTo>
                    <a:lnTo>
                      <a:pt x="171640" y="841153"/>
                    </a:lnTo>
                    <a:cubicBezTo>
                      <a:pt x="171640" y="897350"/>
                      <a:pt x="171640" y="1028890"/>
                      <a:pt x="154496" y="1075373"/>
                    </a:cubicBezTo>
                    <a:cubicBezTo>
                      <a:pt x="133731" y="1129569"/>
                      <a:pt x="65246" y="1129569"/>
                      <a:pt x="10192" y="1129569"/>
                    </a:cubicBezTo>
                    <a:lnTo>
                      <a:pt x="0" y="1129569"/>
                    </a:lnTo>
                    <a:lnTo>
                      <a:pt x="0" y="1204531"/>
                    </a:lnTo>
                    <a:cubicBezTo>
                      <a:pt x="0" y="1204341"/>
                      <a:pt x="173260" y="1197102"/>
                      <a:pt x="268224" y="1197102"/>
                    </a:cubicBezTo>
                    <a:cubicBezTo>
                      <a:pt x="377476" y="1197102"/>
                      <a:pt x="547878" y="1204531"/>
                      <a:pt x="547878" y="1204531"/>
                    </a:cubicBezTo>
                    <a:lnTo>
                      <a:pt x="547878" y="1129569"/>
                    </a:lnTo>
                    <a:lnTo>
                      <a:pt x="537686" y="1129569"/>
                    </a:lnTo>
                    <a:cubicBezTo>
                      <a:pt x="482727" y="1129569"/>
                      <a:pt x="414242" y="1129569"/>
                      <a:pt x="393478" y="1075468"/>
                    </a:cubicBezTo>
                    <a:cubicBezTo>
                      <a:pt x="376333" y="1028890"/>
                      <a:pt x="376333" y="897350"/>
                      <a:pt x="376333" y="841153"/>
                    </a:cubicBezTo>
                    <a:lnTo>
                      <a:pt x="376333" y="363188"/>
                    </a:lnTo>
                    <a:cubicBezTo>
                      <a:pt x="376333" y="307086"/>
                      <a:pt x="376333" y="175450"/>
                      <a:pt x="393478" y="129064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07EBA95C-5F3B-7316-BEE9-479B0CDA0E5A}"/>
                  </a:ext>
                </a:extLst>
              </p:cNvPr>
              <p:cNvSpPr/>
              <p:nvPr/>
            </p:nvSpPr>
            <p:spPr>
              <a:xfrm>
                <a:off x="4792185" y="3419283"/>
                <a:ext cx="1126902" cy="1204245"/>
              </a:xfrm>
              <a:custGeom>
                <a:avLst/>
                <a:gdLst>
                  <a:gd name="connsiteX0" fmla="*/ 0 w 1126902"/>
                  <a:gd name="connsiteY0" fmla="*/ 0 h 1204245"/>
                  <a:gd name="connsiteX1" fmla="*/ 0 w 1126902"/>
                  <a:gd name="connsiteY1" fmla="*/ 312420 h 1204245"/>
                  <a:gd name="connsiteX2" fmla="*/ 74295 w 1126902"/>
                  <a:gd name="connsiteY2" fmla="*/ 312420 h 1204245"/>
                  <a:gd name="connsiteX3" fmla="*/ 74581 w 1126902"/>
                  <a:gd name="connsiteY3" fmla="*/ 302609 h 1204245"/>
                  <a:gd name="connsiteX4" fmla="*/ 334328 w 1126902"/>
                  <a:gd name="connsiteY4" fmla="*/ 90773 h 1204245"/>
                  <a:gd name="connsiteX5" fmla="*/ 352330 w 1126902"/>
                  <a:gd name="connsiteY5" fmla="*/ 90678 h 1204245"/>
                  <a:gd name="connsiteX6" fmla="*/ 453200 w 1126902"/>
                  <a:gd name="connsiteY6" fmla="*/ 106204 h 1204245"/>
                  <a:gd name="connsiteX7" fmla="*/ 461201 w 1126902"/>
                  <a:gd name="connsiteY7" fmla="*/ 128873 h 1204245"/>
                  <a:gd name="connsiteX8" fmla="*/ 461201 w 1126902"/>
                  <a:gd name="connsiteY8" fmla="*/ 950119 h 1204245"/>
                  <a:gd name="connsiteX9" fmla="*/ 272510 w 1126902"/>
                  <a:gd name="connsiteY9" fmla="*/ 1129475 h 1204245"/>
                  <a:gd name="connsiteX10" fmla="*/ 262700 w 1126902"/>
                  <a:gd name="connsiteY10" fmla="*/ 1129856 h 1204245"/>
                  <a:gd name="connsiteX11" fmla="*/ 262700 w 1126902"/>
                  <a:gd name="connsiteY11" fmla="*/ 1204246 h 1204245"/>
                  <a:gd name="connsiteX12" fmla="*/ 578548 w 1126902"/>
                  <a:gd name="connsiteY12" fmla="*/ 1196911 h 1204245"/>
                  <a:gd name="connsiteX13" fmla="*/ 864203 w 1126902"/>
                  <a:gd name="connsiteY13" fmla="*/ 1204246 h 1204245"/>
                  <a:gd name="connsiteX14" fmla="*/ 864203 w 1126902"/>
                  <a:gd name="connsiteY14" fmla="*/ 1129856 h 1204245"/>
                  <a:gd name="connsiteX15" fmla="*/ 854393 w 1126902"/>
                  <a:gd name="connsiteY15" fmla="*/ 1129475 h 1204245"/>
                  <a:gd name="connsiteX16" fmla="*/ 665702 w 1126902"/>
                  <a:gd name="connsiteY16" fmla="*/ 950119 h 1204245"/>
                  <a:gd name="connsiteX17" fmla="*/ 665702 w 1126902"/>
                  <a:gd name="connsiteY17" fmla="*/ 128873 h 1204245"/>
                  <a:gd name="connsiteX18" fmla="*/ 673608 w 1126902"/>
                  <a:gd name="connsiteY18" fmla="*/ 108490 h 1204245"/>
                  <a:gd name="connsiteX19" fmla="*/ 791718 w 1126902"/>
                  <a:gd name="connsiteY19" fmla="*/ 90488 h 1204245"/>
                  <a:gd name="connsiteX20" fmla="*/ 815912 w 1126902"/>
                  <a:gd name="connsiteY20" fmla="*/ 90773 h 1204245"/>
                  <a:gd name="connsiteX21" fmla="*/ 1052513 w 1126902"/>
                  <a:gd name="connsiteY21" fmla="*/ 302895 h 1204245"/>
                  <a:gd name="connsiteX22" fmla="*/ 1053084 w 1126902"/>
                  <a:gd name="connsiteY22" fmla="*/ 312420 h 1204245"/>
                  <a:gd name="connsiteX23" fmla="*/ 1126903 w 1126902"/>
                  <a:gd name="connsiteY23" fmla="*/ 312420 h 1204245"/>
                  <a:gd name="connsiteX24" fmla="*/ 1126903 w 1126902"/>
                  <a:gd name="connsiteY24" fmla="*/ 0 h 1204245"/>
                  <a:gd name="connsiteX25" fmla="*/ 563404 w 1126902"/>
                  <a:gd name="connsiteY25" fmla="*/ 2857 h 1204245"/>
                  <a:gd name="connsiteX26" fmla="*/ 0 w 1126902"/>
                  <a:gd name="connsiteY26" fmla="*/ 0 h 1204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26902" h="1204245">
                    <a:moveTo>
                      <a:pt x="0" y="0"/>
                    </a:moveTo>
                    <a:lnTo>
                      <a:pt x="0" y="312420"/>
                    </a:lnTo>
                    <a:lnTo>
                      <a:pt x="74295" y="312420"/>
                    </a:lnTo>
                    <a:lnTo>
                      <a:pt x="74581" y="302609"/>
                    </a:lnTo>
                    <a:cubicBezTo>
                      <a:pt x="81344" y="99346"/>
                      <a:pt x="159163" y="90773"/>
                      <a:pt x="334328" y="90773"/>
                    </a:cubicBezTo>
                    <a:cubicBezTo>
                      <a:pt x="340328" y="90773"/>
                      <a:pt x="346424" y="90773"/>
                      <a:pt x="352330" y="90678"/>
                    </a:cubicBezTo>
                    <a:cubicBezTo>
                      <a:pt x="395859" y="90392"/>
                      <a:pt x="437007" y="90106"/>
                      <a:pt x="453200" y="106204"/>
                    </a:cubicBezTo>
                    <a:cubicBezTo>
                      <a:pt x="458629" y="111538"/>
                      <a:pt x="461201" y="118967"/>
                      <a:pt x="461201" y="128873"/>
                    </a:cubicBezTo>
                    <a:lnTo>
                      <a:pt x="461201" y="950119"/>
                    </a:lnTo>
                    <a:cubicBezTo>
                      <a:pt x="461201" y="1072039"/>
                      <a:pt x="444151" y="1122426"/>
                      <a:pt x="272510" y="1129475"/>
                    </a:cubicBezTo>
                    <a:lnTo>
                      <a:pt x="262700" y="1129856"/>
                    </a:lnTo>
                    <a:lnTo>
                      <a:pt x="262700" y="1204246"/>
                    </a:lnTo>
                    <a:cubicBezTo>
                      <a:pt x="262700" y="1204246"/>
                      <a:pt x="462725" y="1196911"/>
                      <a:pt x="578548" y="1196911"/>
                    </a:cubicBezTo>
                    <a:cubicBezTo>
                      <a:pt x="666941" y="1196911"/>
                      <a:pt x="864203" y="1204246"/>
                      <a:pt x="864203" y="1204246"/>
                    </a:cubicBezTo>
                    <a:lnTo>
                      <a:pt x="864203" y="1129856"/>
                    </a:lnTo>
                    <a:lnTo>
                      <a:pt x="854393" y="1129475"/>
                    </a:lnTo>
                    <a:cubicBezTo>
                      <a:pt x="682752" y="1122426"/>
                      <a:pt x="665702" y="1072039"/>
                      <a:pt x="665702" y="950119"/>
                    </a:cubicBezTo>
                    <a:lnTo>
                      <a:pt x="665702" y="128873"/>
                    </a:lnTo>
                    <a:cubicBezTo>
                      <a:pt x="665702" y="120396"/>
                      <a:pt x="668369" y="113729"/>
                      <a:pt x="673608" y="108490"/>
                    </a:cubicBezTo>
                    <a:cubicBezTo>
                      <a:pt x="693420" y="89059"/>
                      <a:pt x="747903" y="89821"/>
                      <a:pt x="791718" y="90488"/>
                    </a:cubicBezTo>
                    <a:cubicBezTo>
                      <a:pt x="800005" y="90583"/>
                      <a:pt x="808196" y="90773"/>
                      <a:pt x="815912" y="90773"/>
                    </a:cubicBezTo>
                    <a:cubicBezTo>
                      <a:pt x="987267" y="90773"/>
                      <a:pt x="1042511" y="140303"/>
                      <a:pt x="1052513" y="302895"/>
                    </a:cubicBezTo>
                    <a:lnTo>
                      <a:pt x="1053084" y="312420"/>
                    </a:lnTo>
                    <a:lnTo>
                      <a:pt x="1126903" y="312420"/>
                    </a:lnTo>
                    <a:lnTo>
                      <a:pt x="1126903" y="0"/>
                    </a:lnTo>
                    <a:cubicBezTo>
                      <a:pt x="1126903" y="0"/>
                      <a:pt x="694468" y="2857"/>
                      <a:pt x="563404" y="2857"/>
                    </a:cubicBezTo>
                    <a:cubicBezTo>
                      <a:pt x="432340" y="2857"/>
                      <a:pt x="0" y="0"/>
                      <a:pt x="0" y="0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797B75B8-E15A-E6F6-F2BC-1AD7C9B1051C}"/>
                  </a:ext>
                </a:extLst>
              </p:cNvPr>
              <p:cNvSpPr/>
              <p:nvPr/>
            </p:nvSpPr>
            <p:spPr>
              <a:xfrm>
                <a:off x="2728880" y="3418045"/>
                <a:ext cx="1195101" cy="1204626"/>
              </a:xfrm>
              <a:custGeom>
                <a:avLst/>
                <a:gdLst>
                  <a:gd name="connsiteX0" fmla="*/ 372618 w 1195101"/>
                  <a:gd name="connsiteY0" fmla="*/ 571786 h 1204626"/>
                  <a:gd name="connsiteX1" fmla="*/ 372523 w 1195101"/>
                  <a:gd name="connsiteY1" fmla="*/ 134303 h 1204626"/>
                  <a:gd name="connsiteX2" fmla="*/ 386239 w 1195101"/>
                  <a:gd name="connsiteY2" fmla="*/ 86487 h 1204626"/>
                  <a:gd name="connsiteX3" fmla="*/ 498348 w 1195101"/>
                  <a:gd name="connsiteY3" fmla="*/ 85630 h 1204626"/>
                  <a:gd name="connsiteX4" fmla="*/ 738473 w 1195101"/>
                  <a:gd name="connsiteY4" fmla="*/ 330518 h 1204626"/>
                  <a:gd name="connsiteX5" fmla="*/ 640747 w 1195101"/>
                  <a:gd name="connsiteY5" fmla="*/ 541687 h 1204626"/>
                  <a:gd name="connsiteX6" fmla="*/ 372618 w 1195101"/>
                  <a:gd name="connsiteY6" fmla="*/ 571786 h 1204626"/>
                  <a:gd name="connsiteX7" fmla="*/ 1186529 w 1195101"/>
                  <a:gd name="connsiteY7" fmla="*/ 1129760 h 1204626"/>
                  <a:gd name="connsiteX8" fmla="*/ 1017461 w 1195101"/>
                  <a:gd name="connsiteY8" fmla="*/ 1040702 h 1204626"/>
                  <a:gd name="connsiteX9" fmla="*/ 661797 w 1195101"/>
                  <a:gd name="connsiteY9" fmla="*/ 632460 h 1204626"/>
                  <a:gd name="connsiteX10" fmla="*/ 964597 w 1195101"/>
                  <a:gd name="connsiteY10" fmla="*/ 305371 h 1204626"/>
                  <a:gd name="connsiteX11" fmla="*/ 831056 w 1195101"/>
                  <a:gd name="connsiteY11" fmla="*/ 55816 h 1204626"/>
                  <a:gd name="connsiteX12" fmla="*/ 544639 w 1195101"/>
                  <a:gd name="connsiteY12" fmla="*/ 190 h 1204626"/>
                  <a:gd name="connsiteX13" fmla="*/ 317468 w 1195101"/>
                  <a:gd name="connsiteY13" fmla="*/ 4191 h 1204626"/>
                  <a:gd name="connsiteX14" fmla="*/ 191 w 1195101"/>
                  <a:gd name="connsiteY14" fmla="*/ 0 h 1204626"/>
                  <a:gd name="connsiteX15" fmla="*/ 191 w 1195101"/>
                  <a:gd name="connsiteY15" fmla="*/ 74866 h 1204626"/>
                  <a:gd name="connsiteX16" fmla="*/ 15050 w 1195101"/>
                  <a:gd name="connsiteY16" fmla="*/ 74866 h 1204626"/>
                  <a:gd name="connsiteX17" fmla="*/ 152781 w 1195101"/>
                  <a:gd name="connsiteY17" fmla="*/ 128683 h 1204626"/>
                  <a:gd name="connsiteX18" fmla="*/ 168307 w 1195101"/>
                  <a:gd name="connsiteY18" fmla="*/ 350139 h 1204626"/>
                  <a:gd name="connsiteX19" fmla="*/ 168307 w 1195101"/>
                  <a:gd name="connsiteY19" fmla="*/ 841248 h 1204626"/>
                  <a:gd name="connsiteX20" fmla="*/ 161068 w 1195101"/>
                  <a:gd name="connsiteY20" fmla="*/ 1034129 h 1204626"/>
                  <a:gd name="connsiteX21" fmla="*/ 152686 w 1195101"/>
                  <a:gd name="connsiteY21" fmla="*/ 1075944 h 1204626"/>
                  <a:gd name="connsiteX22" fmla="*/ 10382 w 1195101"/>
                  <a:gd name="connsiteY22" fmla="*/ 1129665 h 1204626"/>
                  <a:gd name="connsiteX23" fmla="*/ 0 w 1195101"/>
                  <a:gd name="connsiteY23" fmla="*/ 1129665 h 1204626"/>
                  <a:gd name="connsiteX24" fmla="*/ 0 w 1195101"/>
                  <a:gd name="connsiteY24" fmla="*/ 1204532 h 1204626"/>
                  <a:gd name="connsiteX25" fmla="*/ 278225 w 1195101"/>
                  <a:gd name="connsiteY25" fmla="*/ 1197102 h 1204626"/>
                  <a:gd name="connsiteX26" fmla="*/ 540734 w 1195101"/>
                  <a:gd name="connsiteY26" fmla="*/ 1204532 h 1204626"/>
                  <a:gd name="connsiteX27" fmla="*/ 540734 w 1195101"/>
                  <a:gd name="connsiteY27" fmla="*/ 1129665 h 1204626"/>
                  <a:gd name="connsiteX28" fmla="*/ 525971 w 1195101"/>
                  <a:gd name="connsiteY28" fmla="*/ 1129665 h 1204626"/>
                  <a:gd name="connsiteX29" fmla="*/ 388239 w 1195101"/>
                  <a:gd name="connsiteY29" fmla="*/ 1075754 h 1204626"/>
                  <a:gd name="connsiteX30" fmla="*/ 379857 w 1195101"/>
                  <a:gd name="connsiteY30" fmla="*/ 1034034 h 1204626"/>
                  <a:gd name="connsiteX31" fmla="*/ 372618 w 1195101"/>
                  <a:gd name="connsiteY31" fmla="*/ 854297 h 1204626"/>
                  <a:gd name="connsiteX32" fmla="*/ 372618 w 1195101"/>
                  <a:gd name="connsiteY32" fmla="*/ 653510 h 1204626"/>
                  <a:gd name="connsiteX33" fmla="*/ 479107 w 1195101"/>
                  <a:gd name="connsiteY33" fmla="*/ 702469 h 1204626"/>
                  <a:gd name="connsiteX34" fmla="*/ 501110 w 1195101"/>
                  <a:gd name="connsiteY34" fmla="*/ 728472 h 1204626"/>
                  <a:gd name="connsiteX35" fmla="*/ 797909 w 1195101"/>
                  <a:gd name="connsiteY35" fmla="*/ 1096804 h 1204626"/>
                  <a:gd name="connsiteX36" fmla="*/ 885158 w 1195101"/>
                  <a:gd name="connsiteY36" fmla="*/ 1204532 h 1204626"/>
                  <a:gd name="connsiteX37" fmla="*/ 1027366 w 1195101"/>
                  <a:gd name="connsiteY37" fmla="*/ 1200436 h 1204626"/>
                  <a:gd name="connsiteX38" fmla="*/ 1195102 w 1195101"/>
                  <a:gd name="connsiteY38" fmla="*/ 1204627 h 1204626"/>
                  <a:gd name="connsiteX39" fmla="*/ 1195102 w 1195101"/>
                  <a:gd name="connsiteY39" fmla="*/ 1131094 h 1204626"/>
                  <a:gd name="connsiteX40" fmla="*/ 1186529 w 1195101"/>
                  <a:gd name="connsiteY40" fmla="*/ 1129760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5101" h="1204626">
                    <a:moveTo>
                      <a:pt x="372618" y="571786"/>
                    </a:moveTo>
                    <a:cubicBezTo>
                      <a:pt x="372618" y="571786"/>
                      <a:pt x="372618" y="136874"/>
                      <a:pt x="372523" y="134303"/>
                    </a:cubicBezTo>
                    <a:cubicBezTo>
                      <a:pt x="372237" y="116967"/>
                      <a:pt x="371761" y="93250"/>
                      <a:pt x="386239" y="86487"/>
                    </a:cubicBezTo>
                    <a:cubicBezTo>
                      <a:pt x="396240" y="82105"/>
                      <a:pt x="493014" y="85630"/>
                      <a:pt x="498348" y="85630"/>
                    </a:cubicBezTo>
                    <a:cubicBezTo>
                      <a:pt x="650938" y="85630"/>
                      <a:pt x="738473" y="174974"/>
                      <a:pt x="738473" y="330518"/>
                    </a:cubicBezTo>
                    <a:cubicBezTo>
                      <a:pt x="738473" y="443960"/>
                      <a:pt x="708374" y="509016"/>
                      <a:pt x="640747" y="541687"/>
                    </a:cubicBezTo>
                    <a:cubicBezTo>
                      <a:pt x="577691" y="571976"/>
                      <a:pt x="372618" y="571786"/>
                      <a:pt x="372618" y="571786"/>
                    </a:cubicBezTo>
                    <a:moveTo>
                      <a:pt x="1186529" y="1129760"/>
                    </a:moveTo>
                    <a:cubicBezTo>
                      <a:pt x="1100138" y="1116235"/>
                      <a:pt x="1074134" y="1106424"/>
                      <a:pt x="1017461" y="1040702"/>
                    </a:cubicBezTo>
                    <a:lnTo>
                      <a:pt x="661797" y="632460"/>
                    </a:lnTo>
                    <a:cubicBezTo>
                      <a:pt x="849059" y="608076"/>
                      <a:pt x="964597" y="484251"/>
                      <a:pt x="964597" y="305371"/>
                    </a:cubicBezTo>
                    <a:cubicBezTo>
                      <a:pt x="964597" y="188976"/>
                      <a:pt x="919544" y="105061"/>
                      <a:pt x="831056" y="55816"/>
                    </a:cubicBezTo>
                    <a:cubicBezTo>
                      <a:pt x="763619" y="18383"/>
                      <a:pt x="670084" y="190"/>
                      <a:pt x="544639" y="190"/>
                    </a:cubicBezTo>
                    <a:cubicBezTo>
                      <a:pt x="507206" y="1143"/>
                      <a:pt x="416909" y="4191"/>
                      <a:pt x="317468" y="4191"/>
                    </a:cubicBezTo>
                    <a:cubicBezTo>
                      <a:pt x="214313" y="4191"/>
                      <a:pt x="191" y="0"/>
                      <a:pt x="191" y="0"/>
                    </a:cubicBezTo>
                    <a:lnTo>
                      <a:pt x="191" y="74866"/>
                    </a:lnTo>
                    <a:lnTo>
                      <a:pt x="15050" y="74866"/>
                    </a:lnTo>
                    <a:cubicBezTo>
                      <a:pt x="71818" y="74486"/>
                      <a:pt x="135731" y="74771"/>
                      <a:pt x="152781" y="128683"/>
                    </a:cubicBezTo>
                    <a:cubicBezTo>
                      <a:pt x="168307" y="175355"/>
                      <a:pt x="168307" y="306896"/>
                      <a:pt x="168307" y="350139"/>
                    </a:cubicBezTo>
                    <a:lnTo>
                      <a:pt x="168307" y="841248"/>
                    </a:lnTo>
                    <a:cubicBezTo>
                      <a:pt x="168307" y="895445"/>
                      <a:pt x="168307" y="977837"/>
                      <a:pt x="161068" y="1034129"/>
                    </a:cubicBezTo>
                    <a:cubicBezTo>
                      <a:pt x="158972" y="1050798"/>
                      <a:pt x="156210" y="1065276"/>
                      <a:pt x="152686" y="1075944"/>
                    </a:cubicBezTo>
                    <a:cubicBezTo>
                      <a:pt x="135350" y="1129665"/>
                      <a:pt x="66104" y="1129665"/>
                      <a:pt x="10382" y="1129665"/>
                    </a:cubicBezTo>
                    <a:lnTo>
                      <a:pt x="0" y="1129665"/>
                    </a:lnTo>
                    <a:lnTo>
                      <a:pt x="0" y="1204532"/>
                    </a:lnTo>
                    <a:cubicBezTo>
                      <a:pt x="0" y="1204532"/>
                      <a:pt x="166783" y="1197102"/>
                      <a:pt x="278225" y="1197102"/>
                    </a:cubicBezTo>
                    <a:cubicBezTo>
                      <a:pt x="374047" y="1197102"/>
                      <a:pt x="540734" y="1204246"/>
                      <a:pt x="540734" y="1204532"/>
                    </a:cubicBezTo>
                    <a:lnTo>
                      <a:pt x="540734" y="1129665"/>
                    </a:lnTo>
                    <a:lnTo>
                      <a:pt x="525971" y="1129665"/>
                    </a:lnTo>
                    <a:cubicBezTo>
                      <a:pt x="470059" y="1129951"/>
                      <a:pt x="406813" y="1129760"/>
                      <a:pt x="388239" y="1075754"/>
                    </a:cubicBezTo>
                    <a:cubicBezTo>
                      <a:pt x="384620" y="1065086"/>
                      <a:pt x="381953" y="1050607"/>
                      <a:pt x="379857" y="1034034"/>
                    </a:cubicBezTo>
                    <a:cubicBezTo>
                      <a:pt x="372618" y="978122"/>
                      <a:pt x="372618" y="898017"/>
                      <a:pt x="372618" y="854297"/>
                    </a:cubicBezTo>
                    <a:lnTo>
                      <a:pt x="372618" y="653510"/>
                    </a:lnTo>
                    <a:cubicBezTo>
                      <a:pt x="439198" y="654082"/>
                      <a:pt x="444913" y="661035"/>
                      <a:pt x="479107" y="702469"/>
                    </a:cubicBezTo>
                    <a:cubicBezTo>
                      <a:pt x="485489" y="710089"/>
                      <a:pt x="492728" y="718756"/>
                      <a:pt x="501110" y="728472"/>
                    </a:cubicBezTo>
                    <a:lnTo>
                      <a:pt x="797909" y="1096804"/>
                    </a:lnTo>
                    <a:lnTo>
                      <a:pt x="885158" y="1204532"/>
                    </a:lnTo>
                    <a:cubicBezTo>
                      <a:pt x="885158" y="1204532"/>
                      <a:pt x="980885" y="1200436"/>
                      <a:pt x="1027366" y="1200436"/>
                    </a:cubicBezTo>
                    <a:cubicBezTo>
                      <a:pt x="1094994" y="1200436"/>
                      <a:pt x="1195102" y="1204627"/>
                      <a:pt x="1195102" y="1204627"/>
                    </a:cubicBezTo>
                    <a:lnTo>
                      <a:pt x="1195102" y="1131094"/>
                    </a:lnTo>
                    <a:lnTo>
                      <a:pt x="1186529" y="11297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3F78D-C2DE-6696-3690-8FE174AAA9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bject 2">
            <a:extLst>
              <a:ext uri="{FF2B5EF4-FFF2-40B4-BE49-F238E27FC236}">
                <a16:creationId xmlns:a16="http://schemas.microsoft.com/office/drawing/2014/main" id="{3D3541B0-527B-AA94-1382-3D18A96C43B2}"/>
              </a:ext>
            </a:extLst>
          </p:cNvPr>
          <p:cNvSpPr/>
          <p:nvPr/>
        </p:nvSpPr>
        <p:spPr>
          <a:xfrm>
            <a:off x="0" y="5899818"/>
            <a:ext cx="4749800" cy="8962390"/>
          </a:xfrm>
          <a:custGeom>
            <a:avLst/>
            <a:gdLst/>
            <a:ahLst/>
            <a:cxnLst/>
            <a:rect l="l" t="t" r="r" b="b"/>
            <a:pathLst>
              <a:path w="4749800" h="8962390">
                <a:moveTo>
                  <a:pt x="0" y="0"/>
                </a:moveTo>
                <a:lnTo>
                  <a:pt x="0" y="8422830"/>
                </a:lnTo>
                <a:lnTo>
                  <a:pt x="538467" y="8961767"/>
                </a:lnTo>
                <a:lnTo>
                  <a:pt x="538467" y="4769497"/>
                </a:lnTo>
                <a:lnTo>
                  <a:pt x="4749647" y="4769497"/>
                </a:lnTo>
                <a:lnTo>
                  <a:pt x="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A5F5FED4-5BCE-655E-A63A-5337B0CF8B68}"/>
              </a:ext>
            </a:extLst>
          </p:cNvPr>
          <p:cNvSpPr txBox="1">
            <a:spLocks/>
          </p:cNvSpPr>
          <p:nvPr/>
        </p:nvSpPr>
        <p:spPr>
          <a:xfrm>
            <a:off x="180284" y="228600"/>
            <a:ext cx="9668566" cy="1001817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Place image here</a:t>
            </a:r>
            <a:endParaRPr lang="en-US" dirty="0"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0DC95332-89A7-E935-6C4A-FB6DBC22847C}"/>
              </a:ext>
            </a:extLst>
          </p:cNvPr>
          <p:cNvSpPr/>
          <p:nvPr/>
        </p:nvSpPr>
        <p:spPr>
          <a:xfrm>
            <a:off x="6030467" y="11379212"/>
            <a:ext cx="3228340" cy="0"/>
          </a:xfrm>
          <a:custGeom>
            <a:avLst/>
            <a:gdLst/>
            <a:ahLst/>
            <a:cxnLst/>
            <a:rect l="l" t="t" r="r" b="b"/>
            <a:pathLst>
              <a:path w="3228340">
                <a:moveTo>
                  <a:pt x="0" y="0"/>
                </a:moveTo>
                <a:lnTo>
                  <a:pt x="3227832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4F70C933-910D-49E2-F204-02ECD2B5184F}"/>
              </a:ext>
            </a:extLst>
          </p:cNvPr>
          <p:cNvSpPr/>
          <p:nvPr/>
        </p:nvSpPr>
        <p:spPr>
          <a:xfrm>
            <a:off x="5334190" y="0"/>
            <a:ext cx="4083050" cy="2246630"/>
          </a:xfrm>
          <a:custGeom>
            <a:avLst/>
            <a:gdLst/>
            <a:ahLst/>
            <a:cxnLst/>
            <a:rect l="l" t="t" r="r" b="b"/>
            <a:pathLst>
              <a:path w="4083050" h="2246630">
                <a:moveTo>
                  <a:pt x="3669398" y="0"/>
                </a:moveTo>
                <a:lnTo>
                  <a:pt x="0" y="0"/>
                </a:lnTo>
                <a:lnTo>
                  <a:pt x="2243493" y="2246185"/>
                </a:lnTo>
                <a:lnTo>
                  <a:pt x="2243493" y="415340"/>
                </a:lnTo>
                <a:lnTo>
                  <a:pt x="4082605" y="415340"/>
                </a:lnTo>
                <a:lnTo>
                  <a:pt x="3669398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90659CD1-71B0-998D-41F4-7C0A1FB5BC35}"/>
              </a:ext>
            </a:extLst>
          </p:cNvPr>
          <p:cNvSpPr/>
          <p:nvPr/>
        </p:nvSpPr>
        <p:spPr>
          <a:xfrm>
            <a:off x="7782687" y="621791"/>
            <a:ext cx="1586865" cy="1586865"/>
          </a:xfrm>
          <a:custGeom>
            <a:avLst/>
            <a:gdLst/>
            <a:ahLst/>
            <a:cxnLst/>
            <a:rect l="l" t="t" r="r" b="b"/>
            <a:pathLst>
              <a:path w="1586865" h="1586864">
                <a:moveTo>
                  <a:pt x="1586306" y="0"/>
                </a:moveTo>
                <a:lnTo>
                  <a:pt x="0" y="0"/>
                </a:lnTo>
                <a:lnTo>
                  <a:pt x="0" y="1586306"/>
                </a:lnTo>
                <a:lnTo>
                  <a:pt x="1586306" y="1586306"/>
                </a:lnTo>
                <a:lnTo>
                  <a:pt x="15863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39324280-0586-DD37-5599-812D55873C96}"/>
              </a:ext>
            </a:extLst>
          </p:cNvPr>
          <p:cNvSpPr/>
          <p:nvPr/>
        </p:nvSpPr>
        <p:spPr>
          <a:xfrm>
            <a:off x="7894193" y="733285"/>
            <a:ext cx="1363345" cy="1363345"/>
          </a:xfrm>
          <a:custGeom>
            <a:avLst/>
            <a:gdLst/>
            <a:ahLst/>
            <a:cxnLst/>
            <a:rect l="l" t="t" r="r" b="b"/>
            <a:pathLst>
              <a:path w="1363345" h="1363345">
                <a:moveTo>
                  <a:pt x="1363294" y="0"/>
                </a:moveTo>
                <a:lnTo>
                  <a:pt x="0" y="0"/>
                </a:lnTo>
                <a:lnTo>
                  <a:pt x="0" y="1363306"/>
                </a:lnTo>
                <a:lnTo>
                  <a:pt x="1363294" y="1363306"/>
                </a:lnTo>
                <a:lnTo>
                  <a:pt x="1363294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>
            <a:extLst>
              <a:ext uri="{FF2B5EF4-FFF2-40B4-BE49-F238E27FC236}">
                <a16:creationId xmlns:a16="http://schemas.microsoft.com/office/drawing/2014/main" id="{2C89F9FB-8995-3794-4F53-C76A1B246DEE}"/>
              </a:ext>
            </a:extLst>
          </p:cNvPr>
          <p:cNvSpPr txBox="1"/>
          <p:nvPr/>
        </p:nvSpPr>
        <p:spPr>
          <a:xfrm>
            <a:off x="7782686" y="2339637"/>
            <a:ext cx="1673860" cy="8985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90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sz="1900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9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900" spc="-7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900" spc="-1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900" spc="-1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900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above.</a:t>
            </a:r>
            <a:endParaRPr sz="1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9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9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>
            <a:extLst>
              <a:ext uri="{FF2B5EF4-FFF2-40B4-BE49-F238E27FC236}">
                <a16:creationId xmlns:a16="http://schemas.microsoft.com/office/drawing/2014/main" id="{AD5FACF4-9609-C5D8-1000-4E63B391D656}"/>
              </a:ext>
            </a:extLst>
          </p:cNvPr>
          <p:cNvSpPr txBox="1"/>
          <p:nvPr/>
        </p:nvSpPr>
        <p:spPr>
          <a:xfrm>
            <a:off x="823330" y="10970814"/>
            <a:ext cx="4309745" cy="38997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935"/>
              </a:lnSpc>
            </a:pPr>
            <a:r>
              <a:rPr sz="24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Decription</a:t>
            </a:r>
            <a:r>
              <a:rPr sz="2400" b="1" spc="-3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2400" b="1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2400" b="1" spc="-4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conem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35255">
              <a:lnSpc>
                <a:spcPct val="106700"/>
              </a:lnSpc>
            </a:pP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quamus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2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</a:t>
            </a:r>
            <a:r>
              <a:rPr sz="2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aximi.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Ugit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sitecti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oresto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quoditatem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eliciet</a:t>
            </a:r>
            <a:r>
              <a:rPr sz="24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urionse.</a:t>
            </a:r>
            <a:r>
              <a:rPr sz="24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</a:t>
            </a:r>
            <a:r>
              <a:rPr sz="24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</a:t>
            </a:r>
            <a:r>
              <a:rPr sz="24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z="24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beruptis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quatur, 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officturias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5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2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</a:t>
            </a:r>
            <a:r>
              <a:rPr sz="24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dolorem</a:t>
            </a:r>
            <a:r>
              <a:rPr sz="24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</a:t>
            </a:r>
            <a:r>
              <a:rPr sz="24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epero</a:t>
            </a:r>
            <a:r>
              <a:rPr sz="24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sz="24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earibe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sz="2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exerspienise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pero</a:t>
            </a:r>
            <a:r>
              <a:rPr sz="24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earib</a:t>
            </a:r>
            <a:r>
              <a:rPr sz="2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earia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spienis</a:t>
            </a:r>
            <a:r>
              <a:rPr sz="2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alia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preicient</a:t>
            </a:r>
            <a:r>
              <a:rPr sz="24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accatet.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>
            <a:extLst>
              <a:ext uri="{FF2B5EF4-FFF2-40B4-BE49-F238E27FC236}">
                <a16:creationId xmlns:a16="http://schemas.microsoft.com/office/drawing/2014/main" id="{1A20910E-8C03-9091-29FC-07BC6D97DE31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6017767" y="11067920"/>
            <a:ext cx="2886075" cy="657872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3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300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</a:p>
          <a:p>
            <a:pPr marL="29209">
              <a:lnSpc>
                <a:spcPct val="100000"/>
              </a:lnSpc>
              <a:spcBef>
                <a:spcPts val="1365"/>
              </a:spcBef>
            </a:pPr>
            <a:r>
              <a:rPr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sz="1800" spc="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sz="18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>
            <a:extLst>
              <a:ext uri="{FF2B5EF4-FFF2-40B4-BE49-F238E27FC236}">
                <a16:creationId xmlns:a16="http://schemas.microsoft.com/office/drawing/2014/main" id="{6E72001D-35AB-2EE6-E0DD-825274504BA2}"/>
              </a:ext>
            </a:extLst>
          </p:cNvPr>
          <p:cNvSpPr txBox="1">
            <a:spLocks noGrp="1"/>
          </p:cNvSpPr>
          <p:nvPr>
            <p:ph type="dt" sz="half" idx="6"/>
          </p:nvPr>
        </p:nvSpPr>
        <p:spPr>
          <a:xfrm>
            <a:off x="6034723" y="12068646"/>
            <a:ext cx="2834308" cy="5975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604">
              <a:lnSpc>
                <a:spcPts val="2255"/>
              </a:lnSpc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spc="18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27,</a:t>
            </a:r>
            <a:r>
              <a:rPr spc="18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45" dirty="0"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</a:p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800" b="0" dirty="0">
                <a:latin typeface="Arial" panose="020B0604020202020204" pitchFamily="34" charset="0"/>
                <a:cs typeface="Arial" panose="020B0604020202020204" pitchFamily="34" charset="0"/>
              </a:rPr>
              <a:t>1:00–8:00</a:t>
            </a:r>
            <a:r>
              <a:rPr sz="1800" b="0" spc="3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0" spc="-25" dirty="0"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">
            <a:extLst>
              <a:ext uri="{FF2B5EF4-FFF2-40B4-BE49-F238E27FC236}">
                <a16:creationId xmlns:a16="http://schemas.microsoft.com/office/drawing/2014/main" id="{AD4D45BA-6B58-643C-1AF5-277DD4A7EDF6}"/>
              </a:ext>
            </a:extLst>
          </p:cNvPr>
          <p:cNvSpPr txBox="1">
            <a:spLocks/>
          </p:cNvSpPr>
          <p:nvPr/>
        </p:nvSpPr>
        <p:spPr>
          <a:xfrm>
            <a:off x="645865" y="6911356"/>
            <a:ext cx="9202985" cy="2769733"/>
          </a:xfrm>
          <a:prstGeom prst="rect">
            <a:avLst/>
          </a:prstGeom>
        </p:spPr>
        <p:txBody>
          <a:bodyPr vert="horz" wrap="square" lIns="0" tIns="241935" rIns="0" bIns="0" rtlCol="0">
            <a:spAutoFit/>
          </a:bodyPr>
          <a:lstStyle>
            <a:lvl1pPr>
              <a:defRPr sz="7200" b="1" i="0">
                <a:solidFill>
                  <a:srgbClr val="231F20"/>
                </a:solidFill>
                <a:latin typeface="Neue Haas Grotesk Display Pro 75 Bold"/>
                <a:ea typeface="+mj-ea"/>
                <a:cs typeface="Neue Haas Grotesk Display Pro 75 Bold"/>
              </a:defRPr>
            </a:lvl1pPr>
          </a:lstStyle>
          <a:p>
            <a:pPr marL="862965" marR="3783329" indent="-850900">
              <a:lnSpc>
                <a:spcPct val="79100"/>
              </a:lnSpc>
              <a:spcBef>
                <a:spcPts val="1905"/>
              </a:spcBef>
              <a:tabLst>
                <a:tab pos="3029585" algn="l"/>
              </a:tabLst>
            </a:pPr>
            <a:r>
              <a:rPr lang="en-US" sz="6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r>
              <a:rPr lang="en-US" sz="6800" spc="-10" dirty="0">
                <a:solidFill>
                  <a:schemeClr val="bg1"/>
                </a:solidFill>
              </a:rPr>
              <a:t> </a:t>
            </a:r>
            <a:r>
              <a:rPr lang="en-US" sz="680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lang="en-US" sz="6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68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154305">
              <a:lnSpc>
                <a:spcPts val="6834"/>
              </a:lnSpc>
              <a:tabLst>
                <a:tab pos="2696845" algn="l"/>
                <a:tab pos="5369560" algn="l"/>
              </a:tabLst>
            </a:pPr>
            <a:r>
              <a:rPr lang="en-US" sz="6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US" sz="6800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moning</a:t>
            </a:r>
            <a:r>
              <a:rPr lang="en-US" sz="6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9450EC1-47A2-D2F7-8EF9-6CDB92A31049}"/>
              </a:ext>
            </a:extLst>
          </p:cNvPr>
          <p:cNvGrpSpPr/>
          <p:nvPr/>
        </p:nvGrpSpPr>
        <p:grpSpPr>
          <a:xfrm>
            <a:off x="6017767" y="13638375"/>
            <a:ext cx="3431033" cy="618999"/>
            <a:chOff x="6017767" y="13638375"/>
            <a:chExt cx="3431033" cy="618999"/>
          </a:xfrm>
        </p:grpSpPr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31EA8868-D65F-5612-5944-5CEDAF318E52}"/>
                </a:ext>
              </a:extLst>
            </p:cNvPr>
            <p:cNvPicPr/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36353" t="17733" b="13706"/>
            <a:stretch/>
          </p:blipFill>
          <p:spPr>
            <a:xfrm>
              <a:off x="7139002" y="13638375"/>
              <a:ext cx="2309798" cy="618999"/>
            </a:xfrm>
            <a:prstGeom prst="rect">
              <a:avLst/>
            </a:prstGeom>
          </p:spPr>
        </p:pic>
        <p:grpSp>
          <p:nvGrpSpPr>
            <p:cNvPr id="24" name="Graphic 22">
              <a:extLst>
                <a:ext uri="{FF2B5EF4-FFF2-40B4-BE49-F238E27FC236}">
                  <a16:creationId xmlns:a16="http://schemas.microsoft.com/office/drawing/2014/main" id="{21A0CE22-3A21-117B-E013-E11EA8B9DC30}"/>
                </a:ext>
              </a:extLst>
            </p:cNvPr>
            <p:cNvGrpSpPr/>
            <p:nvPr/>
          </p:nvGrpSpPr>
          <p:grpSpPr>
            <a:xfrm>
              <a:off x="6017767" y="13746318"/>
              <a:ext cx="1066800" cy="403112"/>
              <a:chOff x="2728880" y="3418045"/>
              <a:chExt cx="3190208" cy="1205483"/>
            </a:xfrm>
            <a:solidFill>
              <a:srgbClr val="F86901"/>
            </a:solidFill>
          </p:grpSpPr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0E7F464D-B27C-8C96-6745-2EAF2FA64F71}"/>
                  </a:ext>
                </a:extLst>
              </p:cNvPr>
              <p:cNvSpPr/>
              <p:nvPr/>
            </p:nvSpPr>
            <p:spPr>
              <a:xfrm>
                <a:off x="4081525" y="3418140"/>
                <a:ext cx="547877" cy="1204531"/>
              </a:xfrm>
              <a:custGeom>
                <a:avLst/>
                <a:gdLst>
                  <a:gd name="connsiteX0" fmla="*/ 393478 w 547877"/>
                  <a:gd name="connsiteY0" fmla="*/ 129064 h 1204531"/>
                  <a:gd name="connsiteX1" fmla="*/ 537686 w 547877"/>
                  <a:gd name="connsiteY1" fmla="*/ 74771 h 1204531"/>
                  <a:gd name="connsiteX2" fmla="*/ 547878 w 547877"/>
                  <a:gd name="connsiteY2" fmla="*/ 74771 h 1204531"/>
                  <a:gd name="connsiteX3" fmla="*/ 547878 w 547877"/>
                  <a:gd name="connsiteY3" fmla="*/ 0 h 1204531"/>
                  <a:gd name="connsiteX4" fmla="*/ 267938 w 547877"/>
                  <a:gd name="connsiteY4" fmla="*/ 4667 h 1204531"/>
                  <a:gd name="connsiteX5" fmla="*/ 0 w 547877"/>
                  <a:gd name="connsiteY5" fmla="*/ 0 h 1204531"/>
                  <a:gd name="connsiteX6" fmla="*/ 0 w 547877"/>
                  <a:gd name="connsiteY6" fmla="*/ 74771 h 1204531"/>
                  <a:gd name="connsiteX7" fmla="*/ 10192 w 547877"/>
                  <a:gd name="connsiteY7" fmla="*/ 74771 h 1204531"/>
                  <a:gd name="connsiteX8" fmla="*/ 154400 w 547877"/>
                  <a:gd name="connsiteY8" fmla="*/ 128968 h 1204531"/>
                  <a:gd name="connsiteX9" fmla="*/ 171640 w 547877"/>
                  <a:gd name="connsiteY9" fmla="*/ 363188 h 1204531"/>
                  <a:gd name="connsiteX10" fmla="*/ 171640 w 547877"/>
                  <a:gd name="connsiteY10" fmla="*/ 841153 h 1204531"/>
                  <a:gd name="connsiteX11" fmla="*/ 154496 w 547877"/>
                  <a:gd name="connsiteY11" fmla="*/ 1075373 h 1204531"/>
                  <a:gd name="connsiteX12" fmla="*/ 10192 w 547877"/>
                  <a:gd name="connsiteY12" fmla="*/ 1129569 h 1204531"/>
                  <a:gd name="connsiteX13" fmla="*/ 0 w 547877"/>
                  <a:gd name="connsiteY13" fmla="*/ 1129569 h 1204531"/>
                  <a:gd name="connsiteX14" fmla="*/ 0 w 547877"/>
                  <a:gd name="connsiteY14" fmla="*/ 1204531 h 1204531"/>
                  <a:gd name="connsiteX15" fmla="*/ 268224 w 547877"/>
                  <a:gd name="connsiteY15" fmla="*/ 1197102 h 1204531"/>
                  <a:gd name="connsiteX16" fmla="*/ 547878 w 547877"/>
                  <a:gd name="connsiteY16" fmla="*/ 1204531 h 1204531"/>
                  <a:gd name="connsiteX17" fmla="*/ 547878 w 547877"/>
                  <a:gd name="connsiteY17" fmla="*/ 1129569 h 1204531"/>
                  <a:gd name="connsiteX18" fmla="*/ 537686 w 547877"/>
                  <a:gd name="connsiteY18" fmla="*/ 1129569 h 1204531"/>
                  <a:gd name="connsiteX19" fmla="*/ 393478 w 547877"/>
                  <a:gd name="connsiteY19" fmla="*/ 1075468 h 1204531"/>
                  <a:gd name="connsiteX20" fmla="*/ 376333 w 547877"/>
                  <a:gd name="connsiteY20" fmla="*/ 841153 h 1204531"/>
                  <a:gd name="connsiteX21" fmla="*/ 376333 w 547877"/>
                  <a:gd name="connsiteY21" fmla="*/ 363188 h 1204531"/>
                  <a:gd name="connsiteX22" fmla="*/ 393478 w 547877"/>
                  <a:gd name="connsiteY22" fmla="*/ 129064 h 120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7877" h="1204531">
                    <a:moveTo>
                      <a:pt x="393478" y="129064"/>
                    </a:moveTo>
                    <a:cubicBezTo>
                      <a:pt x="414242" y="74771"/>
                      <a:pt x="482727" y="74771"/>
                      <a:pt x="537686" y="74771"/>
                    </a:cubicBezTo>
                    <a:lnTo>
                      <a:pt x="547878" y="74771"/>
                    </a:lnTo>
                    <a:lnTo>
                      <a:pt x="547878" y="0"/>
                    </a:lnTo>
                    <a:cubicBezTo>
                      <a:pt x="547878" y="0"/>
                      <a:pt x="333565" y="4667"/>
                      <a:pt x="267938" y="4667"/>
                    </a:cubicBezTo>
                    <a:cubicBezTo>
                      <a:pt x="200406" y="4667"/>
                      <a:pt x="0" y="0"/>
                      <a:pt x="0" y="0"/>
                    </a:cubicBezTo>
                    <a:lnTo>
                      <a:pt x="0" y="74771"/>
                    </a:lnTo>
                    <a:lnTo>
                      <a:pt x="10192" y="74771"/>
                    </a:lnTo>
                    <a:cubicBezTo>
                      <a:pt x="65246" y="74771"/>
                      <a:pt x="133731" y="74771"/>
                      <a:pt x="154400" y="128968"/>
                    </a:cubicBezTo>
                    <a:cubicBezTo>
                      <a:pt x="171640" y="175450"/>
                      <a:pt x="171640" y="307086"/>
                      <a:pt x="171640" y="363188"/>
                    </a:cubicBezTo>
                    <a:lnTo>
                      <a:pt x="171640" y="841153"/>
                    </a:lnTo>
                    <a:cubicBezTo>
                      <a:pt x="171640" y="897350"/>
                      <a:pt x="171640" y="1028890"/>
                      <a:pt x="154496" y="1075373"/>
                    </a:cubicBezTo>
                    <a:cubicBezTo>
                      <a:pt x="133731" y="1129569"/>
                      <a:pt x="65246" y="1129569"/>
                      <a:pt x="10192" y="1129569"/>
                    </a:cubicBezTo>
                    <a:lnTo>
                      <a:pt x="0" y="1129569"/>
                    </a:lnTo>
                    <a:lnTo>
                      <a:pt x="0" y="1204531"/>
                    </a:lnTo>
                    <a:cubicBezTo>
                      <a:pt x="0" y="1204341"/>
                      <a:pt x="173260" y="1197102"/>
                      <a:pt x="268224" y="1197102"/>
                    </a:cubicBezTo>
                    <a:cubicBezTo>
                      <a:pt x="377476" y="1197102"/>
                      <a:pt x="547878" y="1204531"/>
                      <a:pt x="547878" y="1204531"/>
                    </a:cubicBezTo>
                    <a:lnTo>
                      <a:pt x="547878" y="1129569"/>
                    </a:lnTo>
                    <a:lnTo>
                      <a:pt x="537686" y="1129569"/>
                    </a:lnTo>
                    <a:cubicBezTo>
                      <a:pt x="482727" y="1129569"/>
                      <a:pt x="414242" y="1129569"/>
                      <a:pt x="393478" y="1075468"/>
                    </a:cubicBezTo>
                    <a:cubicBezTo>
                      <a:pt x="376333" y="1028890"/>
                      <a:pt x="376333" y="897350"/>
                      <a:pt x="376333" y="841153"/>
                    </a:cubicBezTo>
                    <a:lnTo>
                      <a:pt x="376333" y="363188"/>
                    </a:lnTo>
                    <a:cubicBezTo>
                      <a:pt x="376333" y="307086"/>
                      <a:pt x="376333" y="175450"/>
                      <a:pt x="393478" y="129064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42DF4271-9FF6-6059-628F-4469FD0EAF40}"/>
                  </a:ext>
                </a:extLst>
              </p:cNvPr>
              <p:cNvSpPr/>
              <p:nvPr/>
            </p:nvSpPr>
            <p:spPr>
              <a:xfrm>
                <a:off x="4792185" y="3419283"/>
                <a:ext cx="1126902" cy="1204245"/>
              </a:xfrm>
              <a:custGeom>
                <a:avLst/>
                <a:gdLst>
                  <a:gd name="connsiteX0" fmla="*/ 0 w 1126902"/>
                  <a:gd name="connsiteY0" fmla="*/ 0 h 1204245"/>
                  <a:gd name="connsiteX1" fmla="*/ 0 w 1126902"/>
                  <a:gd name="connsiteY1" fmla="*/ 312420 h 1204245"/>
                  <a:gd name="connsiteX2" fmla="*/ 74295 w 1126902"/>
                  <a:gd name="connsiteY2" fmla="*/ 312420 h 1204245"/>
                  <a:gd name="connsiteX3" fmla="*/ 74581 w 1126902"/>
                  <a:gd name="connsiteY3" fmla="*/ 302609 h 1204245"/>
                  <a:gd name="connsiteX4" fmla="*/ 334328 w 1126902"/>
                  <a:gd name="connsiteY4" fmla="*/ 90773 h 1204245"/>
                  <a:gd name="connsiteX5" fmla="*/ 352330 w 1126902"/>
                  <a:gd name="connsiteY5" fmla="*/ 90678 h 1204245"/>
                  <a:gd name="connsiteX6" fmla="*/ 453200 w 1126902"/>
                  <a:gd name="connsiteY6" fmla="*/ 106204 h 1204245"/>
                  <a:gd name="connsiteX7" fmla="*/ 461201 w 1126902"/>
                  <a:gd name="connsiteY7" fmla="*/ 128873 h 1204245"/>
                  <a:gd name="connsiteX8" fmla="*/ 461201 w 1126902"/>
                  <a:gd name="connsiteY8" fmla="*/ 950119 h 1204245"/>
                  <a:gd name="connsiteX9" fmla="*/ 272510 w 1126902"/>
                  <a:gd name="connsiteY9" fmla="*/ 1129475 h 1204245"/>
                  <a:gd name="connsiteX10" fmla="*/ 262700 w 1126902"/>
                  <a:gd name="connsiteY10" fmla="*/ 1129856 h 1204245"/>
                  <a:gd name="connsiteX11" fmla="*/ 262700 w 1126902"/>
                  <a:gd name="connsiteY11" fmla="*/ 1204246 h 1204245"/>
                  <a:gd name="connsiteX12" fmla="*/ 578548 w 1126902"/>
                  <a:gd name="connsiteY12" fmla="*/ 1196911 h 1204245"/>
                  <a:gd name="connsiteX13" fmla="*/ 864203 w 1126902"/>
                  <a:gd name="connsiteY13" fmla="*/ 1204246 h 1204245"/>
                  <a:gd name="connsiteX14" fmla="*/ 864203 w 1126902"/>
                  <a:gd name="connsiteY14" fmla="*/ 1129856 h 1204245"/>
                  <a:gd name="connsiteX15" fmla="*/ 854393 w 1126902"/>
                  <a:gd name="connsiteY15" fmla="*/ 1129475 h 1204245"/>
                  <a:gd name="connsiteX16" fmla="*/ 665702 w 1126902"/>
                  <a:gd name="connsiteY16" fmla="*/ 950119 h 1204245"/>
                  <a:gd name="connsiteX17" fmla="*/ 665702 w 1126902"/>
                  <a:gd name="connsiteY17" fmla="*/ 128873 h 1204245"/>
                  <a:gd name="connsiteX18" fmla="*/ 673608 w 1126902"/>
                  <a:gd name="connsiteY18" fmla="*/ 108490 h 1204245"/>
                  <a:gd name="connsiteX19" fmla="*/ 791718 w 1126902"/>
                  <a:gd name="connsiteY19" fmla="*/ 90488 h 1204245"/>
                  <a:gd name="connsiteX20" fmla="*/ 815912 w 1126902"/>
                  <a:gd name="connsiteY20" fmla="*/ 90773 h 1204245"/>
                  <a:gd name="connsiteX21" fmla="*/ 1052513 w 1126902"/>
                  <a:gd name="connsiteY21" fmla="*/ 302895 h 1204245"/>
                  <a:gd name="connsiteX22" fmla="*/ 1053084 w 1126902"/>
                  <a:gd name="connsiteY22" fmla="*/ 312420 h 1204245"/>
                  <a:gd name="connsiteX23" fmla="*/ 1126903 w 1126902"/>
                  <a:gd name="connsiteY23" fmla="*/ 312420 h 1204245"/>
                  <a:gd name="connsiteX24" fmla="*/ 1126903 w 1126902"/>
                  <a:gd name="connsiteY24" fmla="*/ 0 h 1204245"/>
                  <a:gd name="connsiteX25" fmla="*/ 563404 w 1126902"/>
                  <a:gd name="connsiteY25" fmla="*/ 2857 h 1204245"/>
                  <a:gd name="connsiteX26" fmla="*/ 0 w 1126902"/>
                  <a:gd name="connsiteY26" fmla="*/ 0 h 1204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26902" h="1204245">
                    <a:moveTo>
                      <a:pt x="0" y="0"/>
                    </a:moveTo>
                    <a:lnTo>
                      <a:pt x="0" y="312420"/>
                    </a:lnTo>
                    <a:lnTo>
                      <a:pt x="74295" y="312420"/>
                    </a:lnTo>
                    <a:lnTo>
                      <a:pt x="74581" y="302609"/>
                    </a:lnTo>
                    <a:cubicBezTo>
                      <a:pt x="81344" y="99346"/>
                      <a:pt x="159163" y="90773"/>
                      <a:pt x="334328" y="90773"/>
                    </a:cubicBezTo>
                    <a:cubicBezTo>
                      <a:pt x="340328" y="90773"/>
                      <a:pt x="346424" y="90773"/>
                      <a:pt x="352330" y="90678"/>
                    </a:cubicBezTo>
                    <a:cubicBezTo>
                      <a:pt x="395859" y="90392"/>
                      <a:pt x="437007" y="90106"/>
                      <a:pt x="453200" y="106204"/>
                    </a:cubicBezTo>
                    <a:cubicBezTo>
                      <a:pt x="458629" y="111538"/>
                      <a:pt x="461201" y="118967"/>
                      <a:pt x="461201" y="128873"/>
                    </a:cubicBezTo>
                    <a:lnTo>
                      <a:pt x="461201" y="950119"/>
                    </a:lnTo>
                    <a:cubicBezTo>
                      <a:pt x="461201" y="1072039"/>
                      <a:pt x="444151" y="1122426"/>
                      <a:pt x="272510" y="1129475"/>
                    </a:cubicBezTo>
                    <a:lnTo>
                      <a:pt x="262700" y="1129856"/>
                    </a:lnTo>
                    <a:lnTo>
                      <a:pt x="262700" y="1204246"/>
                    </a:lnTo>
                    <a:cubicBezTo>
                      <a:pt x="262700" y="1204246"/>
                      <a:pt x="462725" y="1196911"/>
                      <a:pt x="578548" y="1196911"/>
                    </a:cubicBezTo>
                    <a:cubicBezTo>
                      <a:pt x="666941" y="1196911"/>
                      <a:pt x="864203" y="1204246"/>
                      <a:pt x="864203" y="1204246"/>
                    </a:cubicBezTo>
                    <a:lnTo>
                      <a:pt x="864203" y="1129856"/>
                    </a:lnTo>
                    <a:lnTo>
                      <a:pt x="854393" y="1129475"/>
                    </a:lnTo>
                    <a:cubicBezTo>
                      <a:pt x="682752" y="1122426"/>
                      <a:pt x="665702" y="1072039"/>
                      <a:pt x="665702" y="950119"/>
                    </a:cubicBezTo>
                    <a:lnTo>
                      <a:pt x="665702" y="128873"/>
                    </a:lnTo>
                    <a:cubicBezTo>
                      <a:pt x="665702" y="120396"/>
                      <a:pt x="668369" y="113729"/>
                      <a:pt x="673608" y="108490"/>
                    </a:cubicBezTo>
                    <a:cubicBezTo>
                      <a:pt x="693420" y="89059"/>
                      <a:pt x="747903" y="89821"/>
                      <a:pt x="791718" y="90488"/>
                    </a:cubicBezTo>
                    <a:cubicBezTo>
                      <a:pt x="800005" y="90583"/>
                      <a:pt x="808196" y="90773"/>
                      <a:pt x="815912" y="90773"/>
                    </a:cubicBezTo>
                    <a:cubicBezTo>
                      <a:pt x="987267" y="90773"/>
                      <a:pt x="1042511" y="140303"/>
                      <a:pt x="1052513" y="302895"/>
                    </a:cubicBezTo>
                    <a:lnTo>
                      <a:pt x="1053084" y="312420"/>
                    </a:lnTo>
                    <a:lnTo>
                      <a:pt x="1126903" y="312420"/>
                    </a:lnTo>
                    <a:lnTo>
                      <a:pt x="1126903" y="0"/>
                    </a:lnTo>
                    <a:cubicBezTo>
                      <a:pt x="1126903" y="0"/>
                      <a:pt x="694468" y="2857"/>
                      <a:pt x="563404" y="2857"/>
                    </a:cubicBezTo>
                    <a:cubicBezTo>
                      <a:pt x="432340" y="2857"/>
                      <a:pt x="0" y="0"/>
                      <a:pt x="0" y="0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66F7B535-266F-71A7-23D6-FF5608B07BCA}"/>
                  </a:ext>
                </a:extLst>
              </p:cNvPr>
              <p:cNvSpPr/>
              <p:nvPr/>
            </p:nvSpPr>
            <p:spPr>
              <a:xfrm>
                <a:off x="2728880" y="3418045"/>
                <a:ext cx="1195101" cy="1204626"/>
              </a:xfrm>
              <a:custGeom>
                <a:avLst/>
                <a:gdLst>
                  <a:gd name="connsiteX0" fmla="*/ 372618 w 1195101"/>
                  <a:gd name="connsiteY0" fmla="*/ 571786 h 1204626"/>
                  <a:gd name="connsiteX1" fmla="*/ 372523 w 1195101"/>
                  <a:gd name="connsiteY1" fmla="*/ 134303 h 1204626"/>
                  <a:gd name="connsiteX2" fmla="*/ 386239 w 1195101"/>
                  <a:gd name="connsiteY2" fmla="*/ 86487 h 1204626"/>
                  <a:gd name="connsiteX3" fmla="*/ 498348 w 1195101"/>
                  <a:gd name="connsiteY3" fmla="*/ 85630 h 1204626"/>
                  <a:gd name="connsiteX4" fmla="*/ 738473 w 1195101"/>
                  <a:gd name="connsiteY4" fmla="*/ 330518 h 1204626"/>
                  <a:gd name="connsiteX5" fmla="*/ 640747 w 1195101"/>
                  <a:gd name="connsiteY5" fmla="*/ 541687 h 1204626"/>
                  <a:gd name="connsiteX6" fmla="*/ 372618 w 1195101"/>
                  <a:gd name="connsiteY6" fmla="*/ 571786 h 1204626"/>
                  <a:gd name="connsiteX7" fmla="*/ 1186529 w 1195101"/>
                  <a:gd name="connsiteY7" fmla="*/ 1129760 h 1204626"/>
                  <a:gd name="connsiteX8" fmla="*/ 1017461 w 1195101"/>
                  <a:gd name="connsiteY8" fmla="*/ 1040702 h 1204626"/>
                  <a:gd name="connsiteX9" fmla="*/ 661797 w 1195101"/>
                  <a:gd name="connsiteY9" fmla="*/ 632460 h 1204626"/>
                  <a:gd name="connsiteX10" fmla="*/ 964597 w 1195101"/>
                  <a:gd name="connsiteY10" fmla="*/ 305371 h 1204626"/>
                  <a:gd name="connsiteX11" fmla="*/ 831056 w 1195101"/>
                  <a:gd name="connsiteY11" fmla="*/ 55816 h 1204626"/>
                  <a:gd name="connsiteX12" fmla="*/ 544639 w 1195101"/>
                  <a:gd name="connsiteY12" fmla="*/ 190 h 1204626"/>
                  <a:gd name="connsiteX13" fmla="*/ 317468 w 1195101"/>
                  <a:gd name="connsiteY13" fmla="*/ 4191 h 1204626"/>
                  <a:gd name="connsiteX14" fmla="*/ 191 w 1195101"/>
                  <a:gd name="connsiteY14" fmla="*/ 0 h 1204626"/>
                  <a:gd name="connsiteX15" fmla="*/ 191 w 1195101"/>
                  <a:gd name="connsiteY15" fmla="*/ 74866 h 1204626"/>
                  <a:gd name="connsiteX16" fmla="*/ 15050 w 1195101"/>
                  <a:gd name="connsiteY16" fmla="*/ 74866 h 1204626"/>
                  <a:gd name="connsiteX17" fmla="*/ 152781 w 1195101"/>
                  <a:gd name="connsiteY17" fmla="*/ 128683 h 1204626"/>
                  <a:gd name="connsiteX18" fmla="*/ 168307 w 1195101"/>
                  <a:gd name="connsiteY18" fmla="*/ 350139 h 1204626"/>
                  <a:gd name="connsiteX19" fmla="*/ 168307 w 1195101"/>
                  <a:gd name="connsiteY19" fmla="*/ 841248 h 1204626"/>
                  <a:gd name="connsiteX20" fmla="*/ 161068 w 1195101"/>
                  <a:gd name="connsiteY20" fmla="*/ 1034129 h 1204626"/>
                  <a:gd name="connsiteX21" fmla="*/ 152686 w 1195101"/>
                  <a:gd name="connsiteY21" fmla="*/ 1075944 h 1204626"/>
                  <a:gd name="connsiteX22" fmla="*/ 10382 w 1195101"/>
                  <a:gd name="connsiteY22" fmla="*/ 1129665 h 1204626"/>
                  <a:gd name="connsiteX23" fmla="*/ 0 w 1195101"/>
                  <a:gd name="connsiteY23" fmla="*/ 1129665 h 1204626"/>
                  <a:gd name="connsiteX24" fmla="*/ 0 w 1195101"/>
                  <a:gd name="connsiteY24" fmla="*/ 1204532 h 1204626"/>
                  <a:gd name="connsiteX25" fmla="*/ 278225 w 1195101"/>
                  <a:gd name="connsiteY25" fmla="*/ 1197102 h 1204626"/>
                  <a:gd name="connsiteX26" fmla="*/ 540734 w 1195101"/>
                  <a:gd name="connsiteY26" fmla="*/ 1204532 h 1204626"/>
                  <a:gd name="connsiteX27" fmla="*/ 540734 w 1195101"/>
                  <a:gd name="connsiteY27" fmla="*/ 1129665 h 1204626"/>
                  <a:gd name="connsiteX28" fmla="*/ 525971 w 1195101"/>
                  <a:gd name="connsiteY28" fmla="*/ 1129665 h 1204626"/>
                  <a:gd name="connsiteX29" fmla="*/ 388239 w 1195101"/>
                  <a:gd name="connsiteY29" fmla="*/ 1075754 h 1204626"/>
                  <a:gd name="connsiteX30" fmla="*/ 379857 w 1195101"/>
                  <a:gd name="connsiteY30" fmla="*/ 1034034 h 1204626"/>
                  <a:gd name="connsiteX31" fmla="*/ 372618 w 1195101"/>
                  <a:gd name="connsiteY31" fmla="*/ 854297 h 1204626"/>
                  <a:gd name="connsiteX32" fmla="*/ 372618 w 1195101"/>
                  <a:gd name="connsiteY32" fmla="*/ 653510 h 1204626"/>
                  <a:gd name="connsiteX33" fmla="*/ 479107 w 1195101"/>
                  <a:gd name="connsiteY33" fmla="*/ 702469 h 1204626"/>
                  <a:gd name="connsiteX34" fmla="*/ 501110 w 1195101"/>
                  <a:gd name="connsiteY34" fmla="*/ 728472 h 1204626"/>
                  <a:gd name="connsiteX35" fmla="*/ 797909 w 1195101"/>
                  <a:gd name="connsiteY35" fmla="*/ 1096804 h 1204626"/>
                  <a:gd name="connsiteX36" fmla="*/ 885158 w 1195101"/>
                  <a:gd name="connsiteY36" fmla="*/ 1204532 h 1204626"/>
                  <a:gd name="connsiteX37" fmla="*/ 1027366 w 1195101"/>
                  <a:gd name="connsiteY37" fmla="*/ 1200436 h 1204626"/>
                  <a:gd name="connsiteX38" fmla="*/ 1195102 w 1195101"/>
                  <a:gd name="connsiteY38" fmla="*/ 1204627 h 1204626"/>
                  <a:gd name="connsiteX39" fmla="*/ 1195102 w 1195101"/>
                  <a:gd name="connsiteY39" fmla="*/ 1131094 h 1204626"/>
                  <a:gd name="connsiteX40" fmla="*/ 1186529 w 1195101"/>
                  <a:gd name="connsiteY40" fmla="*/ 1129760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5101" h="1204626">
                    <a:moveTo>
                      <a:pt x="372618" y="571786"/>
                    </a:moveTo>
                    <a:cubicBezTo>
                      <a:pt x="372618" y="571786"/>
                      <a:pt x="372618" y="136874"/>
                      <a:pt x="372523" y="134303"/>
                    </a:cubicBezTo>
                    <a:cubicBezTo>
                      <a:pt x="372237" y="116967"/>
                      <a:pt x="371761" y="93250"/>
                      <a:pt x="386239" y="86487"/>
                    </a:cubicBezTo>
                    <a:cubicBezTo>
                      <a:pt x="396240" y="82105"/>
                      <a:pt x="493014" y="85630"/>
                      <a:pt x="498348" y="85630"/>
                    </a:cubicBezTo>
                    <a:cubicBezTo>
                      <a:pt x="650938" y="85630"/>
                      <a:pt x="738473" y="174974"/>
                      <a:pt x="738473" y="330518"/>
                    </a:cubicBezTo>
                    <a:cubicBezTo>
                      <a:pt x="738473" y="443960"/>
                      <a:pt x="708374" y="509016"/>
                      <a:pt x="640747" y="541687"/>
                    </a:cubicBezTo>
                    <a:cubicBezTo>
                      <a:pt x="577691" y="571976"/>
                      <a:pt x="372618" y="571786"/>
                      <a:pt x="372618" y="571786"/>
                    </a:cubicBezTo>
                    <a:moveTo>
                      <a:pt x="1186529" y="1129760"/>
                    </a:moveTo>
                    <a:cubicBezTo>
                      <a:pt x="1100138" y="1116235"/>
                      <a:pt x="1074134" y="1106424"/>
                      <a:pt x="1017461" y="1040702"/>
                    </a:cubicBezTo>
                    <a:lnTo>
                      <a:pt x="661797" y="632460"/>
                    </a:lnTo>
                    <a:cubicBezTo>
                      <a:pt x="849059" y="608076"/>
                      <a:pt x="964597" y="484251"/>
                      <a:pt x="964597" y="305371"/>
                    </a:cubicBezTo>
                    <a:cubicBezTo>
                      <a:pt x="964597" y="188976"/>
                      <a:pt x="919544" y="105061"/>
                      <a:pt x="831056" y="55816"/>
                    </a:cubicBezTo>
                    <a:cubicBezTo>
                      <a:pt x="763619" y="18383"/>
                      <a:pt x="670084" y="190"/>
                      <a:pt x="544639" y="190"/>
                    </a:cubicBezTo>
                    <a:cubicBezTo>
                      <a:pt x="507206" y="1143"/>
                      <a:pt x="416909" y="4191"/>
                      <a:pt x="317468" y="4191"/>
                    </a:cubicBezTo>
                    <a:cubicBezTo>
                      <a:pt x="214313" y="4191"/>
                      <a:pt x="191" y="0"/>
                      <a:pt x="191" y="0"/>
                    </a:cubicBezTo>
                    <a:lnTo>
                      <a:pt x="191" y="74866"/>
                    </a:lnTo>
                    <a:lnTo>
                      <a:pt x="15050" y="74866"/>
                    </a:lnTo>
                    <a:cubicBezTo>
                      <a:pt x="71818" y="74486"/>
                      <a:pt x="135731" y="74771"/>
                      <a:pt x="152781" y="128683"/>
                    </a:cubicBezTo>
                    <a:cubicBezTo>
                      <a:pt x="168307" y="175355"/>
                      <a:pt x="168307" y="306896"/>
                      <a:pt x="168307" y="350139"/>
                    </a:cubicBezTo>
                    <a:lnTo>
                      <a:pt x="168307" y="841248"/>
                    </a:lnTo>
                    <a:cubicBezTo>
                      <a:pt x="168307" y="895445"/>
                      <a:pt x="168307" y="977837"/>
                      <a:pt x="161068" y="1034129"/>
                    </a:cubicBezTo>
                    <a:cubicBezTo>
                      <a:pt x="158972" y="1050798"/>
                      <a:pt x="156210" y="1065276"/>
                      <a:pt x="152686" y="1075944"/>
                    </a:cubicBezTo>
                    <a:cubicBezTo>
                      <a:pt x="135350" y="1129665"/>
                      <a:pt x="66104" y="1129665"/>
                      <a:pt x="10382" y="1129665"/>
                    </a:cubicBezTo>
                    <a:lnTo>
                      <a:pt x="0" y="1129665"/>
                    </a:lnTo>
                    <a:lnTo>
                      <a:pt x="0" y="1204532"/>
                    </a:lnTo>
                    <a:cubicBezTo>
                      <a:pt x="0" y="1204532"/>
                      <a:pt x="166783" y="1197102"/>
                      <a:pt x="278225" y="1197102"/>
                    </a:cubicBezTo>
                    <a:cubicBezTo>
                      <a:pt x="374047" y="1197102"/>
                      <a:pt x="540734" y="1204246"/>
                      <a:pt x="540734" y="1204532"/>
                    </a:cubicBezTo>
                    <a:lnTo>
                      <a:pt x="540734" y="1129665"/>
                    </a:lnTo>
                    <a:lnTo>
                      <a:pt x="525971" y="1129665"/>
                    </a:lnTo>
                    <a:cubicBezTo>
                      <a:pt x="470059" y="1129951"/>
                      <a:pt x="406813" y="1129760"/>
                      <a:pt x="388239" y="1075754"/>
                    </a:cubicBezTo>
                    <a:cubicBezTo>
                      <a:pt x="384620" y="1065086"/>
                      <a:pt x="381953" y="1050607"/>
                      <a:pt x="379857" y="1034034"/>
                    </a:cubicBezTo>
                    <a:cubicBezTo>
                      <a:pt x="372618" y="978122"/>
                      <a:pt x="372618" y="898017"/>
                      <a:pt x="372618" y="854297"/>
                    </a:cubicBezTo>
                    <a:lnTo>
                      <a:pt x="372618" y="653510"/>
                    </a:lnTo>
                    <a:cubicBezTo>
                      <a:pt x="439198" y="654082"/>
                      <a:pt x="444913" y="661035"/>
                      <a:pt x="479107" y="702469"/>
                    </a:cubicBezTo>
                    <a:cubicBezTo>
                      <a:pt x="485489" y="710089"/>
                      <a:pt x="492728" y="718756"/>
                      <a:pt x="501110" y="728472"/>
                    </a:cubicBezTo>
                    <a:lnTo>
                      <a:pt x="797909" y="1096804"/>
                    </a:lnTo>
                    <a:lnTo>
                      <a:pt x="885158" y="1204532"/>
                    </a:lnTo>
                    <a:cubicBezTo>
                      <a:pt x="885158" y="1204532"/>
                      <a:pt x="980885" y="1200436"/>
                      <a:pt x="1027366" y="1200436"/>
                    </a:cubicBezTo>
                    <a:cubicBezTo>
                      <a:pt x="1094994" y="1200436"/>
                      <a:pt x="1195102" y="1204627"/>
                      <a:pt x="1195102" y="1204627"/>
                    </a:cubicBezTo>
                    <a:lnTo>
                      <a:pt x="1195102" y="1131094"/>
                    </a:lnTo>
                    <a:lnTo>
                      <a:pt x="1186529" y="11297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7804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157</Words>
  <Application>Microsoft Macintosh PowerPoint</Application>
  <PresentationFormat>Custom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Neue Haas Grotesk Display Pro 65 Medium</vt:lpstr>
      <vt:lpstr>Neue Haas Grotesk Display Pro 75 Bold</vt:lpstr>
      <vt:lpstr>Arial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9</cp:revision>
  <dcterms:created xsi:type="dcterms:W3CDTF">2025-07-14T17:18:24Z</dcterms:created>
  <dcterms:modified xsi:type="dcterms:W3CDTF">2025-07-14T20:30:11Z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2025-07-14T00:00:00Z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2025-07-14T00:00:00Z</vt:filetime>
  </property>
  <property fmtid="{D5CDD505-2E9C-101B-9397-08002B2CF9AE}" pid="5" name="Producer">
    <vt:lpwstr>Adobe PDF Library 17.0</vt:lpwstr>
  </property>
</Properties>
</file>