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58400" cy="15544800"/>
  <p:notesSz cx="10058400" cy="155448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69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>
        <p:scale>
          <a:sx n="400" d="100"/>
          <a:sy n="400" d="100"/>
        </p:scale>
        <p:origin x="168" y="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4818888"/>
            <a:ext cx="8549640" cy="326440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40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49842" y="2724586"/>
            <a:ext cx="6343015" cy="1917064"/>
          </a:xfrm>
          <a:prstGeom prst="rect">
            <a:avLst/>
          </a:prstGeom>
        </p:spPr>
        <p:txBody>
          <a:bodyPr lIns="0" tIns="0" rIns="0" bIns="0"/>
          <a:lstStyle>
            <a:lvl1pPr>
              <a:defRPr sz="1240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3575304"/>
            <a:ext cx="9052560" cy="10259568"/>
          </a:xfrm>
          <a:prstGeom prst="rect">
            <a:avLst/>
          </a:prstGeom>
        </p:spPr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49842" y="2724586"/>
            <a:ext cx="6343015" cy="1917064"/>
          </a:xfrm>
          <a:prstGeom prst="rect">
            <a:avLst/>
          </a:prstGeom>
        </p:spPr>
        <p:txBody>
          <a:bodyPr lIns="0" tIns="0" rIns="0" bIns="0"/>
          <a:lstStyle>
            <a:lvl1pPr>
              <a:defRPr sz="1240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49842" y="2724586"/>
            <a:ext cx="6343015" cy="1917064"/>
          </a:xfrm>
          <a:prstGeom prst="rect">
            <a:avLst/>
          </a:prstGeom>
        </p:spPr>
        <p:txBody>
          <a:bodyPr lIns="0" tIns="0" rIns="0" bIns="0"/>
          <a:lstStyle>
            <a:lvl1pPr>
              <a:defRPr sz="12400" b="1" i="0">
                <a:solidFill>
                  <a:schemeClr val="bg1"/>
                </a:solidFill>
                <a:latin typeface="Neue Haas Grotesk Display Pro 75 Bold"/>
                <a:cs typeface="Neue Haas Grotesk Display Pro 75 Bold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7/14/25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54000" y="282295"/>
            <a:ext cx="9550400" cy="14971394"/>
          </a:xfrm>
          <a:custGeom>
            <a:avLst/>
            <a:gdLst/>
            <a:ahLst/>
            <a:cxnLst/>
            <a:rect l="l" t="t" r="r" b="b"/>
            <a:pathLst>
              <a:path w="9550400" h="14971394">
                <a:moveTo>
                  <a:pt x="9550400" y="0"/>
                </a:moveTo>
                <a:lnTo>
                  <a:pt x="0" y="0"/>
                </a:lnTo>
                <a:lnTo>
                  <a:pt x="0" y="14971064"/>
                </a:lnTo>
                <a:lnTo>
                  <a:pt x="9550400" y="14971064"/>
                </a:lnTo>
                <a:lnTo>
                  <a:pt x="9550400" y="0"/>
                </a:lnTo>
                <a:close/>
              </a:path>
            </a:pathLst>
          </a:custGeom>
          <a:solidFill>
            <a:srgbClr val="F86901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149842" y="3178582"/>
            <a:ext cx="8146558" cy="5297604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>
              <a:lnSpc>
                <a:spcPts val="10300"/>
              </a:lnSpc>
            </a:pPr>
            <a:r>
              <a:rPr sz="11200" spc="-10" dirty="0">
                <a:latin typeface="Arial" panose="020B0604020202020204" pitchFamily="34" charset="0"/>
                <a:cs typeface="Arial" panose="020B0604020202020204" pitchFamily="34" charset="0"/>
              </a:rPr>
              <a:t>Headline</a:t>
            </a:r>
            <a:r>
              <a:rPr lang="en-US" sz="11200" spc="-10" dirty="0">
                <a:latin typeface="Arial" panose="020B0604020202020204" pitchFamily="34" charset="0"/>
                <a:cs typeface="Arial" panose="020B0604020202020204" pitchFamily="34" charset="0"/>
              </a:rPr>
              <a:t> Goes Here</a:t>
            </a:r>
            <a:br>
              <a:rPr lang="en-US" sz="11200" spc="-1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1200" spc="-10" dirty="0">
                <a:latin typeface="Arial" panose="020B0604020202020204" pitchFamily="34" charset="0"/>
                <a:cs typeface="Arial" panose="020B0604020202020204" pitchFamily="34" charset="0"/>
              </a:rPr>
              <a:t>Lorem Ipsum</a:t>
            </a:r>
            <a:endParaRPr sz="11200" spc="-1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object 7"/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0" y="0"/>
            <a:ext cx="3858895" cy="3858895"/>
          </a:xfrm>
          <a:custGeom>
            <a:avLst/>
            <a:gdLst/>
            <a:ahLst/>
            <a:cxnLst/>
            <a:rect l="l" t="t" r="r" b="b"/>
            <a:pathLst>
              <a:path w="3858895" h="3858895">
                <a:moveTo>
                  <a:pt x="3858767" y="0"/>
                </a:moveTo>
                <a:lnTo>
                  <a:pt x="0" y="0"/>
                </a:lnTo>
                <a:lnTo>
                  <a:pt x="0" y="3858767"/>
                </a:lnTo>
                <a:lnTo>
                  <a:pt x="385876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6155330" y="6779162"/>
            <a:ext cx="3903345" cy="5803265"/>
          </a:xfrm>
          <a:custGeom>
            <a:avLst/>
            <a:gdLst/>
            <a:ahLst/>
            <a:cxnLst/>
            <a:rect l="l" t="t" r="r" b="b"/>
            <a:pathLst>
              <a:path w="3903345" h="5803265">
                <a:moveTo>
                  <a:pt x="3903069" y="3800465"/>
                </a:moveTo>
                <a:lnTo>
                  <a:pt x="1900237" y="5803261"/>
                </a:lnTo>
                <a:lnTo>
                  <a:pt x="0" y="5803261"/>
                </a:lnTo>
                <a:lnTo>
                  <a:pt x="0" y="3902998"/>
                </a:lnTo>
                <a:lnTo>
                  <a:pt x="3903069" y="0"/>
                </a:lnTo>
              </a:path>
            </a:pathLst>
          </a:custGeom>
          <a:ln w="32372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254000" y="14072615"/>
            <a:ext cx="9550400" cy="1181100"/>
          </a:xfrm>
          <a:custGeom>
            <a:avLst/>
            <a:gdLst/>
            <a:ahLst/>
            <a:cxnLst/>
            <a:rect l="l" t="t" r="r" b="b"/>
            <a:pathLst>
              <a:path w="9550400" h="1181100">
                <a:moveTo>
                  <a:pt x="9550400" y="0"/>
                </a:moveTo>
                <a:lnTo>
                  <a:pt x="0" y="0"/>
                </a:lnTo>
                <a:lnTo>
                  <a:pt x="0" y="1180744"/>
                </a:lnTo>
                <a:lnTo>
                  <a:pt x="9550400" y="1180744"/>
                </a:lnTo>
                <a:lnTo>
                  <a:pt x="9550400" y="0"/>
                </a:lnTo>
                <a:close/>
              </a:path>
            </a:pathLst>
          </a:custGeom>
          <a:solidFill>
            <a:srgbClr val="010000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5" name="object 15"/>
          <p:cNvSpPr txBox="1"/>
          <p:nvPr/>
        </p:nvSpPr>
        <p:spPr>
          <a:xfrm>
            <a:off x="1110214" y="14139746"/>
            <a:ext cx="886460" cy="2692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600" spc="-10" dirty="0">
                <a:solidFill>
                  <a:srgbClr val="FFFFFF"/>
                </a:solidFill>
                <a:latin typeface="Neue Haas Grotesk Display Pro 65 Medium"/>
                <a:cs typeface="Neue Haas Grotesk Display Pro 65 Medium"/>
              </a:rPr>
              <a:t>Sponsors</a:t>
            </a:r>
            <a:endParaRPr sz="1600">
              <a:latin typeface="Neue Haas Grotesk Display Pro 65 Medium"/>
              <a:cs typeface="Neue Haas Grotesk Display Pro 65 Medium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0" y="8952845"/>
            <a:ext cx="936625" cy="936625"/>
          </a:xfrm>
          <a:custGeom>
            <a:avLst/>
            <a:gdLst/>
            <a:ahLst/>
            <a:cxnLst/>
            <a:rect l="l" t="t" r="r" b="b"/>
            <a:pathLst>
              <a:path w="936625" h="936625">
                <a:moveTo>
                  <a:pt x="0" y="936078"/>
                </a:moveTo>
                <a:lnTo>
                  <a:pt x="936078" y="0"/>
                </a:lnTo>
              </a:path>
            </a:pathLst>
          </a:custGeom>
          <a:ln w="2540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122908" y="14523046"/>
            <a:ext cx="6301740" cy="403860"/>
          </a:xfrm>
          <a:custGeom>
            <a:avLst/>
            <a:gdLst/>
            <a:ahLst/>
            <a:cxnLst/>
            <a:rect l="l" t="t" r="r" b="b"/>
            <a:pathLst>
              <a:path w="6301740" h="403859">
                <a:moveTo>
                  <a:pt x="1345971" y="0"/>
                </a:moveTo>
                <a:lnTo>
                  <a:pt x="0" y="0"/>
                </a:lnTo>
                <a:lnTo>
                  <a:pt x="0" y="403847"/>
                </a:lnTo>
                <a:lnTo>
                  <a:pt x="1345971" y="403847"/>
                </a:lnTo>
                <a:lnTo>
                  <a:pt x="1345971" y="0"/>
                </a:lnTo>
                <a:close/>
              </a:path>
              <a:path w="6301740" h="403859">
                <a:moveTo>
                  <a:pt x="2997860" y="0"/>
                </a:moveTo>
                <a:lnTo>
                  <a:pt x="1651889" y="0"/>
                </a:lnTo>
                <a:lnTo>
                  <a:pt x="1651889" y="403847"/>
                </a:lnTo>
                <a:lnTo>
                  <a:pt x="2997860" y="403847"/>
                </a:lnTo>
                <a:lnTo>
                  <a:pt x="2997860" y="0"/>
                </a:lnTo>
                <a:close/>
              </a:path>
              <a:path w="6301740" h="403859">
                <a:moveTo>
                  <a:pt x="4649736" y="0"/>
                </a:moveTo>
                <a:lnTo>
                  <a:pt x="3303765" y="0"/>
                </a:lnTo>
                <a:lnTo>
                  <a:pt x="3303765" y="403847"/>
                </a:lnTo>
                <a:lnTo>
                  <a:pt x="4649736" y="403847"/>
                </a:lnTo>
                <a:lnTo>
                  <a:pt x="4649736" y="0"/>
                </a:lnTo>
                <a:close/>
              </a:path>
              <a:path w="6301740" h="403859">
                <a:moveTo>
                  <a:pt x="6301613" y="0"/>
                </a:moveTo>
                <a:lnTo>
                  <a:pt x="4955641" y="0"/>
                </a:lnTo>
                <a:lnTo>
                  <a:pt x="4955641" y="403847"/>
                </a:lnTo>
                <a:lnTo>
                  <a:pt x="6301613" y="403847"/>
                </a:lnTo>
                <a:lnTo>
                  <a:pt x="630161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7838439" y="13287401"/>
            <a:ext cx="1965960" cy="1965960"/>
          </a:xfrm>
          <a:custGeom>
            <a:avLst/>
            <a:gdLst/>
            <a:ahLst/>
            <a:cxnLst/>
            <a:rect l="l" t="t" r="r" b="b"/>
            <a:pathLst>
              <a:path w="1965959" h="1965959">
                <a:moveTo>
                  <a:pt x="1965960" y="0"/>
                </a:moveTo>
                <a:lnTo>
                  <a:pt x="0" y="1965960"/>
                </a:lnTo>
                <a:lnTo>
                  <a:pt x="1965960" y="1965960"/>
                </a:lnTo>
                <a:lnTo>
                  <a:pt x="1965960" y="0"/>
                </a:lnTo>
                <a:close/>
              </a:path>
            </a:pathLst>
          </a:custGeom>
          <a:solidFill>
            <a:srgbClr val="FFFFFF">
              <a:alpha val="39999"/>
            </a:srgbClr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7730426" y="14523046"/>
            <a:ext cx="1346200" cy="403860"/>
          </a:xfrm>
          <a:custGeom>
            <a:avLst/>
            <a:gdLst/>
            <a:ahLst/>
            <a:cxnLst/>
            <a:rect l="l" t="t" r="r" b="b"/>
            <a:pathLst>
              <a:path w="1346200" h="403859">
                <a:moveTo>
                  <a:pt x="1345971" y="0"/>
                </a:moveTo>
                <a:lnTo>
                  <a:pt x="0" y="0"/>
                </a:lnTo>
                <a:lnTo>
                  <a:pt x="0" y="403847"/>
                </a:lnTo>
                <a:lnTo>
                  <a:pt x="1345971" y="403847"/>
                </a:lnTo>
                <a:lnTo>
                  <a:pt x="134597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grpSp>
        <p:nvGrpSpPr>
          <p:cNvPr id="22" name="object 22"/>
          <p:cNvGrpSpPr/>
          <p:nvPr/>
        </p:nvGrpSpPr>
        <p:grpSpPr>
          <a:xfrm>
            <a:off x="6387261" y="10779353"/>
            <a:ext cx="1586865" cy="1586865"/>
            <a:chOff x="6387261" y="10779353"/>
            <a:chExt cx="1586865" cy="1586865"/>
          </a:xfrm>
        </p:grpSpPr>
        <p:sp>
          <p:nvSpPr>
            <p:cNvPr id="23" name="object 23"/>
            <p:cNvSpPr/>
            <p:nvPr/>
          </p:nvSpPr>
          <p:spPr>
            <a:xfrm>
              <a:off x="6387261" y="10779353"/>
              <a:ext cx="1586865" cy="1586865"/>
            </a:xfrm>
            <a:custGeom>
              <a:avLst/>
              <a:gdLst/>
              <a:ahLst/>
              <a:cxnLst/>
              <a:rect l="l" t="t" r="r" b="b"/>
              <a:pathLst>
                <a:path w="1586865" h="1586865">
                  <a:moveTo>
                    <a:pt x="1586306" y="0"/>
                  </a:moveTo>
                  <a:lnTo>
                    <a:pt x="0" y="0"/>
                  </a:lnTo>
                  <a:lnTo>
                    <a:pt x="0" y="1586306"/>
                  </a:lnTo>
                  <a:lnTo>
                    <a:pt x="1586306" y="1586306"/>
                  </a:lnTo>
                  <a:lnTo>
                    <a:pt x="1586306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4" name="object 24"/>
            <p:cNvSpPr/>
            <p:nvPr/>
          </p:nvSpPr>
          <p:spPr>
            <a:xfrm>
              <a:off x="6498767" y="10890872"/>
              <a:ext cx="1363345" cy="1363345"/>
            </a:xfrm>
            <a:custGeom>
              <a:avLst/>
              <a:gdLst/>
              <a:ahLst/>
              <a:cxnLst/>
              <a:rect l="l" t="t" r="r" b="b"/>
              <a:pathLst>
                <a:path w="1363345" h="1363345">
                  <a:moveTo>
                    <a:pt x="1363294" y="0"/>
                  </a:moveTo>
                  <a:lnTo>
                    <a:pt x="0" y="0"/>
                  </a:lnTo>
                  <a:lnTo>
                    <a:pt x="0" y="1363294"/>
                  </a:lnTo>
                  <a:lnTo>
                    <a:pt x="1363294" y="1363294"/>
                  </a:lnTo>
                  <a:lnTo>
                    <a:pt x="1363294" y="0"/>
                  </a:lnTo>
                  <a:close/>
                </a:path>
              </a:pathLst>
            </a:custGeom>
            <a:solidFill>
              <a:srgbClr val="D1D3D4"/>
            </a:solidFill>
          </p:spPr>
          <p:txBody>
            <a:bodyPr wrap="square" lIns="0" tIns="0" rIns="0" bIns="0" rtlCol="0"/>
            <a:lstStyle/>
            <a:p>
              <a:pPr algn="l" rtl="0"/>
              <a:endParaRPr dirty="0"/>
            </a:p>
          </p:txBody>
        </p:sp>
      </p:grpSp>
      <p:sp>
        <p:nvSpPr>
          <p:cNvPr id="25" name="object 2">
            <a:extLst>
              <a:ext uri="{FF2B5EF4-FFF2-40B4-BE49-F238E27FC236}">
                <a16:creationId xmlns:a16="http://schemas.microsoft.com/office/drawing/2014/main" id="{B6E41C74-1C79-C47B-4D02-442437F799A2}"/>
              </a:ext>
            </a:extLst>
          </p:cNvPr>
          <p:cNvSpPr txBox="1"/>
          <p:nvPr/>
        </p:nvSpPr>
        <p:spPr>
          <a:xfrm>
            <a:off x="6374565" y="12702719"/>
            <a:ext cx="1673860" cy="891270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900" spc="-3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Caption</a:t>
            </a:r>
            <a:r>
              <a:rPr sz="1900" spc="-15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9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endParaRPr sz="19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10"/>
              </a:spcBef>
            </a:pPr>
            <a:r>
              <a:rPr sz="1900" spc="-7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QR</a:t>
            </a:r>
            <a:r>
              <a:rPr sz="1900" spc="-18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9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</a:t>
            </a:r>
            <a:r>
              <a:rPr sz="1900" spc="-18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900" spc="-4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above.</a:t>
            </a:r>
            <a:endParaRPr sz="19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10"/>
              </a:spcBef>
            </a:pPr>
            <a:r>
              <a:rPr sz="19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rit.edu</a:t>
            </a:r>
            <a:endParaRPr sz="1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object 2">
            <a:extLst>
              <a:ext uri="{FF2B5EF4-FFF2-40B4-BE49-F238E27FC236}">
                <a16:creationId xmlns:a16="http://schemas.microsoft.com/office/drawing/2014/main" id="{6FC437AD-A268-D046-9AB8-F4DF5376825F}"/>
              </a:ext>
            </a:extLst>
          </p:cNvPr>
          <p:cNvSpPr txBox="1"/>
          <p:nvPr/>
        </p:nvSpPr>
        <p:spPr>
          <a:xfrm>
            <a:off x="1092493" y="8683026"/>
            <a:ext cx="4870450" cy="388061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9845" marR="5080">
              <a:lnSpc>
                <a:spcPct val="106700"/>
              </a:lnSpc>
              <a:spcBef>
                <a:spcPts val="100"/>
              </a:spcBef>
            </a:pPr>
            <a:r>
              <a:rPr sz="23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Decription</a:t>
            </a:r>
            <a:r>
              <a:rPr sz="2300" spc="-5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</a:t>
            </a:r>
            <a:r>
              <a:rPr sz="2300" spc="-5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2300" spc="-5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conem</a:t>
            </a:r>
            <a:r>
              <a:rPr sz="2300" spc="-5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quamus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aximi.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Ugit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sitecti</a:t>
            </a:r>
            <a:r>
              <a:rPr sz="23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oresto quoditatem</a:t>
            </a:r>
            <a:r>
              <a:rPr sz="2300" spc="-6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eliciet</a:t>
            </a:r>
            <a:r>
              <a:rPr sz="2300" spc="-6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3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urionse</a:t>
            </a:r>
            <a:r>
              <a:rPr sz="25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25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endParaRPr sz="25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190"/>
              </a:spcBef>
            </a:pPr>
            <a:endParaRPr sz="25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5240">
              <a:lnSpc>
                <a:spcPct val="100000"/>
              </a:lnSpc>
            </a:pPr>
            <a:r>
              <a:rPr sz="29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SEPTEMBER</a:t>
            </a:r>
            <a:r>
              <a:rPr sz="2900" b="1" spc="204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9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27,</a:t>
            </a:r>
            <a:r>
              <a:rPr sz="2900" b="1" spc="2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900" b="1" spc="5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2025</a:t>
            </a:r>
            <a:endParaRPr sz="29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</a:pPr>
            <a:r>
              <a:rPr sz="26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1:00–8:00</a:t>
            </a:r>
            <a:r>
              <a:rPr sz="2600" spc="409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600" spc="-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PM</a:t>
            </a:r>
            <a:endParaRPr sz="26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2933700">
              <a:lnSpc>
                <a:spcPct val="106700"/>
              </a:lnSpc>
              <a:spcBef>
                <a:spcPts val="1580"/>
              </a:spcBef>
            </a:pPr>
            <a:r>
              <a:rPr sz="22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Event</a:t>
            </a:r>
            <a:r>
              <a:rPr sz="2200" spc="-5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spc="-1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Location </a:t>
            </a:r>
            <a:r>
              <a:rPr sz="22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</a:t>
            </a:r>
            <a:r>
              <a:rPr sz="2200" spc="25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Goes</a:t>
            </a:r>
            <a:r>
              <a:rPr lang="en-US" sz="2200" spc="-2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Here</a:t>
            </a:r>
            <a:endParaRPr sz="22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D1276295-99B2-0584-007F-776822E1B4F9}"/>
              </a:ext>
            </a:extLst>
          </p:cNvPr>
          <p:cNvGrpSpPr/>
          <p:nvPr/>
        </p:nvGrpSpPr>
        <p:grpSpPr>
          <a:xfrm>
            <a:off x="318589" y="1100844"/>
            <a:ext cx="1407523" cy="892383"/>
            <a:chOff x="1796415" y="2145357"/>
            <a:chExt cx="1291664" cy="818928"/>
          </a:xfrm>
        </p:grpSpPr>
        <p:pic>
          <p:nvPicPr>
            <p:cNvPr id="50" name="Graphic 49">
              <a:extLst>
                <a:ext uri="{FF2B5EF4-FFF2-40B4-BE49-F238E27FC236}">
                  <a16:creationId xmlns:a16="http://schemas.microsoft.com/office/drawing/2014/main" id="{5572EC70-7627-E4EA-0F9A-5FAD5CB0BEEB}"/>
                </a:ext>
              </a:extLst>
            </p:cNvPr>
            <p:cNvPicPr/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rcRect l="39901" t="21214" r="30611" b="45842"/>
            <a:stretch/>
          </p:blipFill>
          <p:spPr>
            <a:xfrm>
              <a:off x="1796415" y="2145357"/>
              <a:ext cx="1099185" cy="285594"/>
            </a:xfrm>
            <a:prstGeom prst="rect">
              <a:avLst/>
            </a:prstGeom>
          </p:spPr>
        </p:pic>
        <p:pic>
          <p:nvPicPr>
            <p:cNvPr id="51" name="Graphic 50">
              <a:extLst>
                <a:ext uri="{FF2B5EF4-FFF2-40B4-BE49-F238E27FC236}">
                  <a16:creationId xmlns:a16="http://schemas.microsoft.com/office/drawing/2014/main" id="{5448228F-93F5-87B9-79F0-388860F35F66}"/>
                </a:ext>
              </a:extLst>
            </p:cNvPr>
            <p:cNvPicPr/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rcRect l="70083" t="26978" r="5885" b="50898"/>
            <a:stretch/>
          </p:blipFill>
          <p:spPr>
            <a:xfrm>
              <a:off x="1807816" y="2430950"/>
              <a:ext cx="895831" cy="191793"/>
            </a:xfrm>
            <a:prstGeom prst="rect">
              <a:avLst/>
            </a:prstGeom>
          </p:spPr>
        </p:pic>
        <p:pic>
          <p:nvPicPr>
            <p:cNvPr id="52" name="Graphic 51">
              <a:extLst>
                <a:ext uri="{FF2B5EF4-FFF2-40B4-BE49-F238E27FC236}">
                  <a16:creationId xmlns:a16="http://schemas.microsoft.com/office/drawing/2014/main" id="{2CD650D5-5E6C-A732-FAEB-5567E194397D}"/>
                </a:ext>
              </a:extLst>
            </p:cNvPr>
            <p:cNvPicPr/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rcRect l="40292" t="54939" r="53576" b="19217"/>
            <a:stretch/>
          </p:blipFill>
          <p:spPr>
            <a:xfrm>
              <a:off x="2697452" y="2436812"/>
              <a:ext cx="228599" cy="224035"/>
            </a:xfrm>
            <a:prstGeom prst="rect">
              <a:avLst/>
            </a:prstGeom>
          </p:spPr>
        </p:pic>
        <p:pic>
          <p:nvPicPr>
            <p:cNvPr id="53" name="Graphic 52">
              <a:extLst>
                <a:ext uri="{FF2B5EF4-FFF2-40B4-BE49-F238E27FC236}">
                  <a16:creationId xmlns:a16="http://schemas.microsoft.com/office/drawing/2014/main" id="{FE3ABA14-38C2-428C-5904-EA2F54FA5721}"/>
                </a:ext>
              </a:extLst>
            </p:cNvPr>
            <p:cNvPicPr/>
            <p:nvPr/>
          </p:nvPicPr>
          <p:blipFill>
            <a:blip r:embed="rId2">
              <a:extLs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rcRect l="46548" t="51407" r="18826" b="12397"/>
            <a:stretch/>
          </p:blipFill>
          <p:spPr>
            <a:xfrm>
              <a:off x="1797376" y="2650490"/>
              <a:ext cx="1290703" cy="313795"/>
            </a:xfrm>
            <a:prstGeom prst="rect">
              <a:avLst/>
            </a:prstGeom>
          </p:spPr>
        </p:pic>
      </p:grpSp>
      <p:sp>
        <p:nvSpPr>
          <p:cNvPr id="49" name="object 4">
            <a:extLst>
              <a:ext uri="{FF2B5EF4-FFF2-40B4-BE49-F238E27FC236}">
                <a16:creationId xmlns:a16="http://schemas.microsoft.com/office/drawing/2014/main" id="{2B462923-B099-D5EC-2C05-B1F7A1A29D02}"/>
              </a:ext>
            </a:extLst>
          </p:cNvPr>
          <p:cNvSpPr/>
          <p:nvPr/>
        </p:nvSpPr>
        <p:spPr>
          <a:xfrm>
            <a:off x="269422" y="1011036"/>
            <a:ext cx="1433643" cy="8282"/>
          </a:xfrm>
          <a:custGeom>
            <a:avLst/>
            <a:gdLst/>
            <a:ahLst/>
            <a:cxnLst/>
            <a:rect l="l" t="t" r="r" b="b"/>
            <a:pathLst>
              <a:path w="1099185" h="6350">
                <a:moveTo>
                  <a:pt x="1098816" y="0"/>
                </a:moveTo>
                <a:lnTo>
                  <a:pt x="0" y="0"/>
                </a:lnTo>
                <a:lnTo>
                  <a:pt x="0" y="6350"/>
                </a:lnTo>
                <a:lnTo>
                  <a:pt x="1098816" y="6350"/>
                </a:lnTo>
                <a:lnTo>
                  <a:pt x="1098816" y="0"/>
                </a:lnTo>
                <a:close/>
              </a:path>
            </a:pathLst>
          </a:custGeom>
          <a:solidFill>
            <a:srgbClr val="231E21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grpSp>
        <p:nvGrpSpPr>
          <p:cNvPr id="67" name="Graphic 22">
            <a:extLst>
              <a:ext uri="{FF2B5EF4-FFF2-40B4-BE49-F238E27FC236}">
                <a16:creationId xmlns:a16="http://schemas.microsoft.com/office/drawing/2014/main" id="{C966B42F-BB9F-BC5F-0B99-103D8568A801}"/>
              </a:ext>
            </a:extLst>
          </p:cNvPr>
          <p:cNvGrpSpPr/>
          <p:nvPr/>
        </p:nvGrpSpPr>
        <p:grpSpPr>
          <a:xfrm>
            <a:off x="265671" y="336177"/>
            <a:ext cx="1433643" cy="541731"/>
            <a:chOff x="2728880" y="3418045"/>
            <a:chExt cx="3190208" cy="1205483"/>
          </a:xfrm>
          <a:solidFill>
            <a:srgbClr val="F86901"/>
          </a:solidFill>
        </p:grpSpPr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3750A8B2-1FCE-6D99-2C0F-E4BFF7452756}"/>
                </a:ext>
              </a:extLst>
            </p:cNvPr>
            <p:cNvSpPr/>
            <p:nvPr/>
          </p:nvSpPr>
          <p:spPr>
            <a:xfrm>
              <a:off x="4081525" y="3418140"/>
              <a:ext cx="547877" cy="1204531"/>
            </a:xfrm>
            <a:custGeom>
              <a:avLst/>
              <a:gdLst>
                <a:gd name="connsiteX0" fmla="*/ 393478 w 547877"/>
                <a:gd name="connsiteY0" fmla="*/ 129064 h 1204531"/>
                <a:gd name="connsiteX1" fmla="*/ 537686 w 547877"/>
                <a:gd name="connsiteY1" fmla="*/ 74771 h 1204531"/>
                <a:gd name="connsiteX2" fmla="*/ 547878 w 547877"/>
                <a:gd name="connsiteY2" fmla="*/ 74771 h 1204531"/>
                <a:gd name="connsiteX3" fmla="*/ 547878 w 547877"/>
                <a:gd name="connsiteY3" fmla="*/ 0 h 1204531"/>
                <a:gd name="connsiteX4" fmla="*/ 267938 w 547877"/>
                <a:gd name="connsiteY4" fmla="*/ 4667 h 1204531"/>
                <a:gd name="connsiteX5" fmla="*/ 0 w 547877"/>
                <a:gd name="connsiteY5" fmla="*/ 0 h 1204531"/>
                <a:gd name="connsiteX6" fmla="*/ 0 w 547877"/>
                <a:gd name="connsiteY6" fmla="*/ 74771 h 1204531"/>
                <a:gd name="connsiteX7" fmla="*/ 10192 w 547877"/>
                <a:gd name="connsiteY7" fmla="*/ 74771 h 1204531"/>
                <a:gd name="connsiteX8" fmla="*/ 154400 w 547877"/>
                <a:gd name="connsiteY8" fmla="*/ 128968 h 1204531"/>
                <a:gd name="connsiteX9" fmla="*/ 171640 w 547877"/>
                <a:gd name="connsiteY9" fmla="*/ 363188 h 1204531"/>
                <a:gd name="connsiteX10" fmla="*/ 171640 w 547877"/>
                <a:gd name="connsiteY10" fmla="*/ 841153 h 1204531"/>
                <a:gd name="connsiteX11" fmla="*/ 154496 w 547877"/>
                <a:gd name="connsiteY11" fmla="*/ 1075373 h 1204531"/>
                <a:gd name="connsiteX12" fmla="*/ 10192 w 547877"/>
                <a:gd name="connsiteY12" fmla="*/ 1129569 h 1204531"/>
                <a:gd name="connsiteX13" fmla="*/ 0 w 547877"/>
                <a:gd name="connsiteY13" fmla="*/ 1129569 h 1204531"/>
                <a:gd name="connsiteX14" fmla="*/ 0 w 547877"/>
                <a:gd name="connsiteY14" fmla="*/ 1204531 h 1204531"/>
                <a:gd name="connsiteX15" fmla="*/ 268224 w 547877"/>
                <a:gd name="connsiteY15" fmla="*/ 1197102 h 1204531"/>
                <a:gd name="connsiteX16" fmla="*/ 547878 w 547877"/>
                <a:gd name="connsiteY16" fmla="*/ 1204531 h 1204531"/>
                <a:gd name="connsiteX17" fmla="*/ 547878 w 547877"/>
                <a:gd name="connsiteY17" fmla="*/ 1129569 h 1204531"/>
                <a:gd name="connsiteX18" fmla="*/ 537686 w 547877"/>
                <a:gd name="connsiteY18" fmla="*/ 1129569 h 1204531"/>
                <a:gd name="connsiteX19" fmla="*/ 393478 w 547877"/>
                <a:gd name="connsiteY19" fmla="*/ 1075468 h 1204531"/>
                <a:gd name="connsiteX20" fmla="*/ 376333 w 547877"/>
                <a:gd name="connsiteY20" fmla="*/ 841153 h 1204531"/>
                <a:gd name="connsiteX21" fmla="*/ 376333 w 547877"/>
                <a:gd name="connsiteY21" fmla="*/ 363188 h 1204531"/>
                <a:gd name="connsiteX22" fmla="*/ 393478 w 547877"/>
                <a:gd name="connsiteY22" fmla="*/ 129064 h 12045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47877" h="1204531">
                  <a:moveTo>
                    <a:pt x="393478" y="129064"/>
                  </a:moveTo>
                  <a:cubicBezTo>
                    <a:pt x="414242" y="74771"/>
                    <a:pt x="482727" y="74771"/>
                    <a:pt x="537686" y="74771"/>
                  </a:cubicBezTo>
                  <a:lnTo>
                    <a:pt x="547878" y="74771"/>
                  </a:lnTo>
                  <a:lnTo>
                    <a:pt x="547878" y="0"/>
                  </a:lnTo>
                  <a:cubicBezTo>
                    <a:pt x="547878" y="0"/>
                    <a:pt x="333565" y="4667"/>
                    <a:pt x="267938" y="4667"/>
                  </a:cubicBezTo>
                  <a:cubicBezTo>
                    <a:pt x="200406" y="4667"/>
                    <a:pt x="0" y="0"/>
                    <a:pt x="0" y="0"/>
                  </a:cubicBezTo>
                  <a:lnTo>
                    <a:pt x="0" y="74771"/>
                  </a:lnTo>
                  <a:lnTo>
                    <a:pt x="10192" y="74771"/>
                  </a:lnTo>
                  <a:cubicBezTo>
                    <a:pt x="65246" y="74771"/>
                    <a:pt x="133731" y="74771"/>
                    <a:pt x="154400" y="128968"/>
                  </a:cubicBezTo>
                  <a:cubicBezTo>
                    <a:pt x="171640" y="175450"/>
                    <a:pt x="171640" y="307086"/>
                    <a:pt x="171640" y="363188"/>
                  </a:cubicBezTo>
                  <a:lnTo>
                    <a:pt x="171640" y="841153"/>
                  </a:lnTo>
                  <a:cubicBezTo>
                    <a:pt x="171640" y="897350"/>
                    <a:pt x="171640" y="1028890"/>
                    <a:pt x="154496" y="1075373"/>
                  </a:cubicBezTo>
                  <a:cubicBezTo>
                    <a:pt x="133731" y="1129569"/>
                    <a:pt x="65246" y="1129569"/>
                    <a:pt x="10192" y="1129569"/>
                  </a:cubicBezTo>
                  <a:lnTo>
                    <a:pt x="0" y="1129569"/>
                  </a:lnTo>
                  <a:lnTo>
                    <a:pt x="0" y="1204531"/>
                  </a:lnTo>
                  <a:cubicBezTo>
                    <a:pt x="0" y="1204341"/>
                    <a:pt x="173260" y="1197102"/>
                    <a:pt x="268224" y="1197102"/>
                  </a:cubicBezTo>
                  <a:cubicBezTo>
                    <a:pt x="377476" y="1197102"/>
                    <a:pt x="547878" y="1204531"/>
                    <a:pt x="547878" y="1204531"/>
                  </a:cubicBezTo>
                  <a:lnTo>
                    <a:pt x="547878" y="1129569"/>
                  </a:lnTo>
                  <a:lnTo>
                    <a:pt x="537686" y="1129569"/>
                  </a:lnTo>
                  <a:cubicBezTo>
                    <a:pt x="482727" y="1129569"/>
                    <a:pt x="414242" y="1129569"/>
                    <a:pt x="393478" y="1075468"/>
                  </a:cubicBezTo>
                  <a:cubicBezTo>
                    <a:pt x="376333" y="1028890"/>
                    <a:pt x="376333" y="897350"/>
                    <a:pt x="376333" y="841153"/>
                  </a:cubicBezTo>
                  <a:lnTo>
                    <a:pt x="376333" y="363188"/>
                  </a:lnTo>
                  <a:cubicBezTo>
                    <a:pt x="376333" y="307086"/>
                    <a:pt x="376333" y="175450"/>
                    <a:pt x="393478" y="129064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05067FB2-8F08-A4F0-1D86-98C73F6AE661}"/>
                </a:ext>
              </a:extLst>
            </p:cNvPr>
            <p:cNvSpPr/>
            <p:nvPr/>
          </p:nvSpPr>
          <p:spPr>
            <a:xfrm>
              <a:off x="4792185" y="3419283"/>
              <a:ext cx="1126902" cy="1204245"/>
            </a:xfrm>
            <a:custGeom>
              <a:avLst/>
              <a:gdLst>
                <a:gd name="connsiteX0" fmla="*/ 0 w 1126902"/>
                <a:gd name="connsiteY0" fmla="*/ 0 h 1204245"/>
                <a:gd name="connsiteX1" fmla="*/ 0 w 1126902"/>
                <a:gd name="connsiteY1" fmla="*/ 312420 h 1204245"/>
                <a:gd name="connsiteX2" fmla="*/ 74295 w 1126902"/>
                <a:gd name="connsiteY2" fmla="*/ 312420 h 1204245"/>
                <a:gd name="connsiteX3" fmla="*/ 74581 w 1126902"/>
                <a:gd name="connsiteY3" fmla="*/ 302609 h 1204245"/>
                <a:gd name="connsiteX4" fmla="*/ 334328 w 1126902"/>
                <a:gd name="connsiteY4" fmla="*/ 90773 h 1204245"/>
                <a:gd name="connsiteX5" fmla="*/ 352330 w 1126902"/>
                <a:gd name="connsiteY5" fmla="*/ 90678 h 1204245"/>
                <a:gd name="connsiteX6" fmla="*/ 453200 w 1126902"/>
                <a:gd name="connsiteY6" fmla="*/ 106204 h 1204245"/>
                <a:gd name="connsiteX7" fmla="*/ 461201 w 1126902"/>
                <a:gd name="connsiteY7" fmla="*/ 128873 h 1204245"/>
                <a:gd name="connsiteX8" fmla="*/ 461201 w 1126902"/>
                <a:gd name="connsiteY8" fmla="*/ 950119 h 1204245"/>
                <a:gd name="connsiteX9" fmla="*/ 272510 w 1126902"/>
                <a:gd name="connsiteY9" fmla="*/ 1129475 h 1204245"/>
                <a:gd name="connsiteX10" fmla="*/ 262700 w 1126902"/>
                <a:gd name="connsiteY10" fmla="*/ 1129856 h 1204245"/>
                <a:gd name="connsiteX11" fmla="*/ 262700 w 1126902"/>
                <a:gd name="connsiteY11" fmla="*/ 1204246 h 1204245"/>
                <a:gd name="connsiteX12" fmla="*/ 578548 w 1126902"/>
                <a:gd name="connsiteY12" fmla="*/ 1196911 h 1204245"/>
                <a:gd name="connsiteX13" fmla="*/ 864203 w 1126902"/>
                <a:gd name="connsiteY13" fmla="*/ 1204246 h 1204245"/>
                <a:gd name="connsiteX14" fmla="*/ 864203 w 1126902"/>
                <a:gd name="connsiteY14" fmla="*/ 1129856 h 1204245"/>
                <a:gd name="connsiteX15" fmla="*/ 854393 w 1126902"/>
                <a:gd name="connsiteY15" fmla="*/ 1129475 h 1204245"/>
                <a:gd name="connsiteX16" fmla="*/ 665702 w 1126902"/>
                <a:gd name="connsiteY16" fmla="*/ 950119 h 1204245"/>
                <a:gd name="connsiteX17" fmla="*/ 665702 w 1126902"/>
                <a:gd name="connsiteY17" fmla="*/ 128873 h 1204245"/>
                <a:gd name="connsiteX18" fmla="*/ 673608 w 1126902"/>
                <a:gd name="connsiteY18" fmla="*/ 108490 h 1204245"/>
                <a:gd name="connsiteX19" fmla="*/ 791718 w 1126902"/>
                <a:gd name="connsiteY19" fmla="*/ 90488 h 1204245"/>
                <a:gd name="connsiteX20" fmla="*/ 815912 w 1126902"/>
                <a:gd name="connsiteY20" fmla="*/ 90773 h 1204245"/>
                <a:gd name="connsiteX21" fmla="*/ 1052513 w 1126902"/>
                <a:gd name="connsiteY21" fmla="*/ 302895 h 1204245"/>
                <a:gd name="connsiteX22" fmla="*/ 1053084 w 1126902"/>
                <a:gd name="connsiteY22" fmla="*/ 312420 h 1204245"/>
                <a:gd name="connsiteX23" fmla="*/ 1126903 w 1126902"/>
                <a:gd name="connsiteY23" fmla="*/ 312420 h 1204245"/>
                <a:gd name="connsiteX24" fmla="*/ 1126903 w 1126902"/>
                <a:gd name="connsiteY24" fmla="*/ 0 h 1204245"/>
                <a:gd name="connsiteX25" fmla="*/ 563404 w 1126902"/>
                <a:gd name="connsiteY25" fmla="*/ 2857 h 1204245"/>
                <a:gd name="connsiteX26" fmla="*/ 0 w 1126902"/>
                <a:gd name="connsiteY26" fmla="*/ 0 h 1204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126902" h="1204245">
                  <a:moveTo>
                    <a:pt x="0" y="0"/>
                  </a:moveTo>
                  <a:lnTo>
                    <a:pt x="0" y="312420"/>
                  </a:lnTo>
                  <a:lnTo>
                    <a:pt x="74295" y="312420"/>
                  </a:lnTo>
                  <a:lnTo>
                    <a:pt x="74581" y="302609"/>
                  </a:lnTo>
                  <a:cubicBezTo>
                    <a:pt x="81344" y="99346"/>
                    <a:pt x="159163" y="90773"/>
                    <a:pt x="334328" y="90773"/>
                  </a:cubicBezTo>
                  <a:cubicBezTo>
                    <a:pt x="340328" y="90773"/>
                    <a:pt x="346424" y="90773"/>
                    <a:pt x="352330" y="90678"/>
                  </a:cubicBezTo>
                  <a:cubicBezTo>
                    <a:pt x="395859" y="90392"/>
                    <a:pt x="437007" y="90106"/>
                    <a:pt x="453200" y="106204"/>
                  </a:cubicBezTo>
                  <a:cubicBezTo>
                    <a:pt x="458629" y="111538"/>
                    <a:pt x="461201" y="118967"/>
                    <a:pt x="461201" y="128873"/>
                  </a:cubicBezTo>
                  <a:lnTo>
                    <a:pt x="461201" y="950119"/>
                  </a:lnTo>
                  <a:cubicBezTo>
                    <a:pt x="461201" y="1072039"/>
                    <a:pt x="444151" y="1122426"/>
                    <a:pt x="272510" y="1129475"/>
                  </a:cubicBezTo>
                  <a:lnTo>
                    <a:pt x="262700" y="1129856"/>
                  </a:lnTo>
                  <a:lnTo>
                    <a:pt x="262700" y="1204246"/>
                  </a:lnTo>
                  <a:cubicBezTo>
                    <a:pt x="262700" y="1204246"/>
                    <a:pt x="462725" y="1196911"/>
                    <a:pt x="578548" y="1196911"/>
                  </a:cubicBezTo>
                  <a:cubicBezTo>
                    <a:pt x="666941" y="1196911"/>
                    <a:pt x="864203" y="1204246"/>
                    <a:pt x="864203" y="1204246"/>
                  </a:cubicBezTo>
                  <a:lnTo>
                    <a:pt x="864203" y="1129856"/>
                  </a:lnTo>
                  <a:lnTo>
                    <a:pt x="854393" y="1129475"/>
                  </a:lnTo>
                  <a:cubicBezTo>
                    <a:pt x="682752" y="1122426"/>
                    <a:pt x="665702" y="1072039"/>
                    <a:pt x="665702" y="950119"/>
                  </a:cubicBezTo>
                  <a:lnTo>
                    <a:pt x="665702" y="128873"/>
                  </a:lnTo>
                  <a:cubicBezTo>
                    <a:pt x="665702" y="120396"/>
                    <a:pt x="668369" y="113729"/>
                    <a:pt x="673608" y="108490"/>
                  </a:cubicBezTo>
                  <a:cubicBezTo>
                    <a:pt x="693420" y="89059"/>
                    <a:pt x="747903" y="89821"/>
                    <a:pt x="791718" y="90488"/>
                  </a:cubicBezTo>
                  <a:cubicBezTo>
                    <a:pt x="800005" y="90583"/>
                    <a:pt x="808196" y="90773"/>
                    <a:pt x="815912" y="90773"/>
                  </a:cubicBezTo>
                  <a:cubicBezTo>
                    <a:pt x="987267" y="90773"/>
                    <a:pt x="1042511" y="140303"/>
                    <a:pt x="1052513" y="302895"/>
                  </a:cubicBezTo>
                  <a:lnTo>
                    <a:pt x="1053084" y="312420"/>
                  </a:lnTo>
                  <a:lnTo>
                    <a:pt x="1126903" y="312420"/>
                  </a:lnTo>
                  <a:lnTo>
                    <a:pt x="1126903" y="0"/>
                  </a:lnTo>
                  <a:cubicBezTo>
                    <a:pt x="1126903" y="0"/>
                    <a:pt x="694468" y="2857"/>
                    <a:pt x="563404" y="2857"/>
                  </a:cubicBezTo>
                  <a:cubicBezTo>
                    <a:pt x="432340" y="2857"/>
                    <a:pt x="0" y="0"/>
                    <a:pt x="0" y="0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15067F7E-389A-C40B-EB4F-E049C79EDCB4}"/>
                </a:ext>
              </a:extLst>
            </p:cNvPr>
            <p:cNvSpPr/>
            <p:nvPr/>
          </p:nvSpPr>
          <p:spPr>
            <a:xfrm>
              <a:off x="2728880" y="3418045"/>
              <a:ext cx="1195101" cy="1204626"/>
            </a:xfrm>
            <a:custGeom>
              <a:avLst/>
              <a:gdLst>
                <a:gd name="connsiteX0" fmla="*/ 372618 w 1195101"/>
                <a:gd name="connsiteY0" fmla="*/ 571786 h 1204626"/>
                <a:gd name="connsiteX1" fmla="*/ 372523 w 1195101"/>
                <a:gd name="connsiteY1" fmla="*/ 134303 h 1204626"/>
                <a:gd name="connsiteX2" fmla="*/ 386239 w 1195101"/>
                <a:gd name="connsiteY2" fmla="*/ 86487 h 1204626"/>
                <a:gd name="connsiteX3" fmla="*/ 498348 w 1195101"/>
                <a:gd name="connsiteY3" fmla="*/ 85630 h 1204626"/>
                <a:gd name="connsiteX4" fmla="*/ 738473 w 1195101"/>
                <a:gd name="connsiteY4" fmla="*/ 330518 h 1204626"/>
                <a:gd name="connsiteX5" fmla="*/ 640747 w 1195101"/>
                <a:gd name="connsiteY5" fmla="*/ 541687 h 1204626"/>
                <a:gd name="connsiteX6" fmla="*/ 372618 w 1195101"/>
                <a:gd name="connsiteY6" fmla="*/ 571786 h 1204626"/>
                <a:gd name="connsiteX7" fmla="*/ 1186529 w 1195101"/>
                <a:gd name="connsiteY7" fmla="*/ 1129760 h 1204626"/>
                <a:gd name="connsiteX8" fmla="*/ 1017461 w 1195101"/>
                <a:gd name="connsiteY8" fmla="*/ 1040702 h 1204626"/>
                <a:gd name="connsiteX9" fmla="*/ 661797 w 1195101"/>
                <a:gd name="connsiteY9" fmla="*/ 632460 h 1204626"/>
                <a:gd name="connsiteX10" fmla="*/ 964597 w 1195101"/>
                <a:gd name="connsiteY10" fmla="*/ 305371 h 1204626"/>
                <a:gd name="connsiteX11" fmla="*/ 831056 w 1195101"/>
                <a:gd name="connsiteY11" fmla="*/ 55816 h 1204626"/>
                <a:gd name="connsiteX12" fmla="*/ 544639 w 1195101"/>
                <a:gd name="connsiteY12" fmla="*/ 190 h 1204626"/>
                <a:gd name="connsiteX13" fmla="*/ 317468 w 1195101"/>
                <a:gd name="connsiteY13" fmla="*/ 4191 h 1204626"/>
                <a:gd name="connsiteX14" fmla="*/ 191 w 1195101"/>
                <a:gd name="connsiteY14" fmla="*/ 0 h 1204626"/>
                <a:gd name="connsiteX15" fmla="*/ 191 w 1195101"/>
                <a:gd name="connsiteY15" fmla="*/ 74866 h 1204626"/>
                <a:gd name="connsiteX16" fmla="*/ 15050 w 1195101"/>
                <a:gd name="connsiteY16" fmla="*/ 74866 h 1204626"/>
                <a:gd name="connsiteX17" fmla="*/ 152781 w 1195101"/>
                <a:gd name="connsiteY17" fmla="*/ 128683 h 1204626"/>
                <a:gd name="connsiteX18" fmla="*/ 168307 w 1195101"/>
                <a:gd name="connsiteY18" fmla="*/ 350139 h 1204626"/>
                <a:gd name="connsiteX19" fmla="*/ 168307 w 1195101"/>
                <a:gd name="connsiteY19" fmla="*/ 841248 h 1204626"/>
                <a:gd name="connsiteX20" fmla="*/ 161068 w 1195101"/>
                <a:gd name="connsiteY20" fmla="*/ 1034129 h 1204626"/>
                <a:gd name="connsiteX21" fmla="*/ 152686 w 1195101"/>
                <a:gd name="connsiteY21" fmla="*/ 1075944 h 1204626"/>
                <a:gd name="connsiteX22" fmla="*/ 10382 w 1195101"/>
                <a:gd name="connsiteY22" fmla="*/ 1129665 h 1204626"/>
                <a:gd name="connsiteX23" fmla="*/ 0 w 1195101"/>
                <a:gd name="connsiteY23" fmla="*/ 1129665 h 1204626"/>
                <a:gd name="connsiteX24" fmla="*/ 0 w 1195101"/>
                <a:gd name="connsiteY24" fmla="*/ 1204532 h 1204626"/>
                <a:gd name="connsiteX25" fmla="*/ 278225 w 1195101"/>
                <a:gd name="connsiteY25" fmla="*/ 1197102 h 1204626"/>
                <a:gd name="connsiteX26" fmla="*/ 540734 w 1195101"/>
                <a:gd name="connsiteY26" fmla="*/ 1204532 h 1204626"/>
                <a:gd name="connsiteX27" fmla="*/ 540734 w 1195101"/>
                <a:gd name="connsiteY27" fmla="*/ 1129665 h 1204626"/>
                <a:gd name="connsiteX28" fmla="*/ 525971 w 1195101"/>
                <a:gd name="connsiteY28" fmla="*/ 1129665 h 1204626"/>
                <a:gd name="connsiteX29" fmla="*/ 388239 w 1195101"/>
                <a:gd name="connsiteY29" fmla="*/ 1075754 h 1204626"/>
                <a:gd name="connsiteX30" fmla="*/ 379857 w 1195101"/>
                <a:gd name="connsiteY30" fmla="*/ 1034034 h 1204626"/>
                <a:gd name="connsiteX31" fmla="*/ 372618 w 1195101"/>
                <a:gd name="connsiteY31" fmla="*/ 854297 h 1204626"/>
                <a:gd name="connsiteX32" fmla="*/ 372618 w 1195101"/>
                <a:gd name="connsiteY32" fmla="*/ 653510 h 1204626"/>
                <a:gd name="connsiteX33" fmla="*/ 479107 w 1195101"/>
                <a:gd name="connsiteY33" fmla="*/ 702469 h 1204626"/>
                <a:gd name="connsiteX34" fmla="*/ 501110 w 1195101"/>
                <a:gd name="connsiteY34" fmla="*/ 728472 h 1204626"/>
                <a:gd name="connsiteX35" fmla="*/ 797909 w 1195101"/>
                <a:gd name="connsiteY35" fmla="*/ 1096804 h 1204626"/>
                <a:gd name="connsiteX36" fmla="*/ 885158 w 1195101"/>
                <a:gd name="connsiteY36" fmla="*/ 1204532 h 1204626"/>
                <a:gd name="connsiteX37" fmla="*/ 1027366 w 1195101"/>
                <a:gd name="connsiteY37" fmla="*/ 1200436 h 1204626"/>
                <a:gd name="connsiteX38" fmla="*/ 1195102 w 1195101"/>
                <a:gd name="connsiteY38" fmla="*/ 1204627 h 1204626"/>
                <a:gd name="connsiteX39" fmla="*/ 1195102 w 1195101"/>
                <a:gd name="connsiteY39" fmla="*/ 1131094 h 1204626"/>
                <a:gd name="connsiteX40" fmla="*/ 1186529 w 1195101"/>
                <a:gd name="connsiteY40" fmla="*/ 1129760 h 12046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195101" h="1204626">
                  <a:moveTo>
                    <a:pt x="372618" y="571786"/>
                  </a:moveTo>
                  <a:cubicBezTo>
                    <a:pt x="372618" y="571786"/>
                    <a:pt x="372618" y="136874"/>
                    <a:pt x="372523" y="134303"/>
                  </a:cubicBezTo>
                  <a:cubicBezTo>
                    <a:pt x="372237" y="116967"/>
                    <a:pt x="371761" y="93250"/>
                    <a:pt x="386239" y="86487"/>
                  </a:cubicBezTo>
                  <a:cubicBezTo>
                    <a:pt x="396240" y="82105"/>
                    <a:pt x="493014" y="85630"/>
                    <a:pt x="498348" y="85630"/>
                  </a:cubicBezTo>
                  <a:cubicBezTo>
                    <a:pt x="650938" y="85630"/>
                    <a:pt x="738473" y="174974"/>
                    <a:pt x="738473" y="330518"/>
                  </a:cubicBezTo>
                  <a:cubicBezTo>
                    <a:pt x="738473" y="443960"/>
                    <a:pt x="708374" y="509016"/>
                    <a:pt x="640747" y="541687"/>
                  </a:cubicBezTo>
                  <a:cubicBezTo>
                    <a:pt x="577691" y="571976"/>
                    <a:pt x="372618" y="571786"/>
                    <a:pt x="372618" y="571786"/>
                  </a:cubicBezTo>
                  <a:moveTo>
                    <a:pt x="1186529" y="1129760"/>
                  </a:moveTo>
                  <a:cubicBezTo>
                    <a:pt x="1100138" y="1116235"/>
                    <a:pt x="1074134" y="1106424"/>
                    <a:pt x="1017461" y="1040702"/>
                  </a:cubicBezTo>
                  <a:lnTo>
                    <a:pt x="661797" y="632460"/>
                  </a:lnTo>
                  <a:cubicBezTo>
                    <a:pt x="849059" y="608076"/>
                    <a:pt x="964597" y="484251"/>
                    <a:pt x="964597" y="305371"/>
                  </a:cubicBezTo>
                  <a:cubicBezTo>
                    <a:pt x="964597" y="188976"/>
                    <a:pt x="919544" y="105061"/>
                    <a:pt x="831056" y="55816"/>
                  </a:cubicBezTo>
                  <a:cubicBezTo>
                    <a:pt x="763619" y="18383"/>
                    <a:pt x="670084" y="190"/>
                    <a:pt x="544639" y="190"/>
                  </a:cubicBezTo>
                  <a:cubicBezTo>
                    <a:pt x="507206" y="1143"/>
                    <a:pt x="416909" y="4191"/>
                    <a:pt x="317468" y="4191"/>
                  </a:cubicBezTo>
                  <a:cubicBezTo>
                    <a:pt x="214313" y="4191"/>
                    <a:pt x="191" y="0"/>
                    <a:pt x="191" y="0"/>
                  </a:cubicBezTo>
                  <a:lnTo>
                    <a:pt x="191" y="74866"/>
                  </a:lnTo>
                  <a:lnTo>
                    <a:pt x="15050" y="74866"/>
                  </a:lnTo>
                  <a:cubicBezTo>
                    <a:pt x="71818" y="74486"/>
                    <a:pt x="135731" y="74771"/>
                    <a:pt x="152781" y="128683"/>
                  </a:cubicBezTo>
                  <a:cubicBezTo>
                    <a:pt x="168307" y="175355"/>
                    <a:pt x="168307" y="306896"/>
                    <a:pt x="168307" y="350139"/>
                  </a:cubicBezTo>
                  <a:lnTo>
                    <a:pt x="168307" y="841248"/>
                  </a:lnTo>
                  <a:cubicBezTo>
                    <a:pt x="168307" y="895445"/>
                    <a:pt x="168307" y="977837"/>
                    <a:pt x="161068" y="1034129"/>
                  </a:cubicBezTo>
                  <a:cubicBezTo>
                    <a:pt x="158972" y="1050798"/>
                    <a:pt x="156210" y="1065276"/>
                    <a:pt x="152686" y="1075944"/>
                  </a:cubicBezTo>
                  <a:cubicBezTo>
                    <a:pt x="135350" y="1129665"/>
                    <a:pt x="66104" y="1129665"/>
                    <a:pt x="10382" y="1129665"/>
                  </a:cubicBezTo>
                  <a:lnTo>
                    <a:pt x="0" y="1129665"/>
                  </a:lnTo>
                  <a:lnTo>
                    <a:pt x="0" y="1204532"/>
                  </a:lnTo>
                  <a:cubicBezTo>
                    <a:pt x="0" y="1204532"/>
                    <a:pt x="166783" y="1197102"/>
                    <a:pt x="278225" y="1197102"/>
                  </a:cubicBezTo>
                  <a:cubicBezTo>
                    <a:pt x="374047" y="1197102"/>
                    <a:pt x="540734" y="1204246"/>
                    <a:pt x="540734" y="1204532"/>
                  </a:cubicBezTo>
                  <a:lnTo>
                    <a:pt x="540734" y="1129665"/>
                  </a:lnTo>
                  <a:lnTo>
                    <a:pt x="525971" y="1129665"/>
                  </a:lnTo>
                  <a:cubicBezTo>
                    <a:pt x="470059" y="1129951"/>
                    <a:pt x="406813" y="1129760"/>
                    <a:pt x="388239" y="1075754"/>
                  </a:cubicBezTo>
                  <a:cubicBezTo>
                    <a:pt x="384620" y="1065086"/>
                    <a:pt x="381953" y="1050607"/>
                    <a:pt x="379857" y="1034034"/>
                  </a:cubicBezTo>
                  <a:cubicBezTo>
                    <a:pt x="372618" y="978122"/>
                    <a:pt x="372618" y="898017"/>
                    <a:pt x="372618" y="854297"/>
                  </a:cubicBezTo>
                  <a:lnTo>
                    <a:pt x="372618" y="653510"/>
                  </a:lnTo>
                  <a:cubicBezTo>
                    <a:pt x="439198" y="654082"/>
                    <a:pt x="444913" y="661035"/>
                    <a:pt x="479107" y="702469"/>
                  </a:cubicBezTo>
                  <a:cubicBezTo>
                    <a:pt x="485489" y="710089"/>
                    <a:pt x="492728" y="718756"/>
                    <a:pt x="501110" y="728472"/>
                  </a:cubicBezTo>
                  <a:lnTo>
                    <a:pt x="797909" y="1096804"/>
                  </a:lnTo>
                  <a:lnTo>
                    <a:pt x="885158" y="1204532"/>
                  </a:lnTo>
                  <a:cubicBezTo>
                    <a:pt x="885158" y="1204532"/>
                    <a:pt x="980885" y="1200436"/>
                    <a:pt x="1027366" y="1200436"/>
                  </a:cubicBezTo>
                  <a:cubicBezTo>
                    <a:pt x="1094994" y="1200436"/>
                    <a:pt x="1195102" y="1204627"/>
                    <a:pt x="1195102" y="1204627"/>
                  </a:cubicBezTo>
                  <a:lnTo>
                    <a:pt x="1195102" y="1131094"/>
                  </a:lnTo>
                  <a:lnTo>
                    <a:pt x="1186529" y="112976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</TotalTime>
  <Words>44</Words>
  <Application>Microsoft Macintosh PowerPoint</Application>
  <PresentationFormat>Custom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Neue Haas Grotesk Display Pro 65 Medium</vt:lpstr>
      <vt:lpstr>Neue Haas Grotesk Display Pro 75 Bold</vt:lpstr>
      <vt:lpstr>Arial</vt:lpstr>
      <vt:lpstr>Office Theme</vt:lpstr>
      <vt:lpstr>Headline Goes Here Lorem Ipsum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8</cp:revision>
  <dcterms:created xsi:type="dcterms:W3CDTF">2025-07-14T17:25:13Z</dcterms:created>
  <dcterms:modified xsi:type="dcterms:W3CDTF">2025-07-14T20:27:55Z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2025-07-14T00:00:00Z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2025-07-14T00:00:00Z</vt:filetime>
  </property>
  <property fmtid="{D5CDD505-2E9C-101B-9397-08002B2CF9AE}" pid="5" name="Producer">
    <vt:lpwstr>Adobe PDF Library 17.0</vt:lpwstr>
  </property>
</Properties>
</file>