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58400" cy="15544800"/>
  <p:notesSz cx="10058400" cy="15544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400" d="100"/>
          <a:sy n="400" d="100"/>
        </p:scale>
        <p:origin x="168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4818888"/>
            <a:ext cx="8549640" cy="32644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40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8705088"/>
            <a:ext cx="7040880" cy="3886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14456664"/>
            <a:ext cx="3218688" cy="77724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49842" y="2724586"/>
            <a:ext cx="6343015" cy="1917064"/>
          </a:xfrm>
          <a:prstGeom prst="rect">
            <a:avLst/>
          </a:prstGeom>
        </p:spPr>
        <p:txBody>
          <a:bodyPr lIns="0" tIns="0" rIns="0" bIns="0"/>
          <a:lstStyle>
            <a:lvl1pPr>
              <a:defRPr sz="1240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3575304"/>
            <a:ext cx="9052560" cy="10259568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14456664"/>
            <a:ext cx="3218688" cy="77724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49842" y="2724586"/>
            <a:ext cx="6343015" cy="1917064"/>
          </a:xfrm>
          <a:prstGeom prst="rect">
            <a:avLst/>
          </a:prstGeom>
        </p:spPr>
        <p:txBody>
          <a:bodyPr lIns="0" tIns="0" rIns="0" bIns="0"/>
          <a:lstStyle>
            <a:lvl1pPr>
              <a:defRPr sz="1240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14456664"/>
            <a:ext cx="3218688" cy="77724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49842" y="2724586"/>
            <a:ext cx="6343015" cy="1917064"/>
          </a:xfrm>
          <a:prstGeom prst="rect">
            <a:avLst/>
          </a:prstGeom>
        </p:spPr>
        <p:txBody>
          <a:bodyPr lIns="0" tIns="0" rIns="0" bIns="0"/>
          <a:lstStyle>
            <a:lvl1pPr>
              <a:defRPr sz="1240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419856" y="14456664"/>
            <a:ext cx="3218688" cy="77724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14456664"/>
            <a:ext cx="3218688" cy="77724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82295"/>
            <a:ext cx="9550400" cy="14971394"/>
          </a:xfrm>
          <a:custGeom>
            <a:avLst/>
            <a:gdLst/>
            <a:ahLst/>
            <a:cxnLst/>
            <a:rect l="l" t="t" r="r" b="b"/>
            <a:pathLst>
              <a:path w="9550400" h="14971394">
                <a:moveTo>
                  <a:pt x="9550400" y="0"/>
                </a:moveTo>
                <a:lnTo>
                  <a:pt x="0" y="0"/>
                </a:lnTo>
                <a:lnTo>
                  <a:pt x="0" y="14971064"/>
                </a:lnTo>
                <a:lnTo>
                  <a:pt x="9550400" y="14971064"/>
                </a:lnTo>
                <a:lnTo>
                  <a:pt x="955040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9842" y="3178582"/>
            <a:ext cx="8146558" cy="52976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ts val="10300"/>
              </a:lnSpc>
            </a:pPr>
            <a:r>
              <a:rPr sz="11200" spc="-10" dirty="0"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r>
              <a:rPr lang="en-US" sz="11200" spc="-10" dirty="0">
                <a:latin typeface="Arial" panose="020B0604020202020204" pitchFamily="34" charset="0"/>
                <a:cs typeface="Arial" panose="020B0604020202020204" pitchFamily="34" charset="0"/>
              </a:rPr>
              <a:t> Goes Here</a:t>
            </a:r>
            <a:br>
              <a:rPr lang="en-US" sz="11200" spc="-1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200" spc="-10" dirty="0"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  <a:endParaRPr sz="11200" spc="-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3858895" cy="3858895"/>
          </a:xfrm>
          <a:custGeom>
            <a:avLst/>
            <a:gdLst/>
            <a:ahLst/>
            <a:cxnLst/>
            <a:rect l="l" t="t" r="r" b="b"/>
            <a:pathLst>
              <a:path w="3858895" h="3858895">
                <a:moveTo>
                  <a:pt x="3858767" y="0"/>
                </a:moveTo>
                <a:lnTo>
                  <a:pt x="0" y="0"/>
                </a:lnTo>
                <a:lnTo>
                  <a:pt x="0" y="3858767"/>
                </a:lnTo>
                <a:lnTo>
                  <a:pt x="38587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155330" y="6779162"/>
            <a:ext cx="3903345" cy="5803265"/>
          </a:xfrm>
          <a:custGeom>
            <a:avLst/>
            <a:gdLst/>
            <a:ahLst/>
            <a:cxnLst/>
            <a:rect l="l" t="t" r="r" b="b"/>
            <a:pathLst>
              <a:path w="3903345" h="5803265">
                <a:moveTo>
                  <a:pt x="3903069" y="3800465"/>
                </a:moveTo>
                <a:lnTo>
                  <a:pt x="1900237" y="5803261"/>
                </a:lnTo>
                <a:lnTo>
                  <a:pt x="0" y="5803261"/>
                </a:lnTo>
                <a:lnTo>
                  <a:pt x="0" y="3902998"/>
                </a:lnTo>
                <a:lnTo>
                  <a:pt x="3903069" y="0"/>
                </a:lnTo>
              </a:path>
            </a:pathLst>
          </a:custGeom>
          <a:ln w="3237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4000" y="14072615"/>
            <a:ext cx="9550400" cy="1181100"/>
          </a:xfrm>
          <a:custGeom>
            <a:avLst/>
            <a:gdLst/>
            <a:ahLst/>
            <a:cxnLst/>
            <a:rect l="l" t="t" r="r" b="b"/>
            <a:pathLst>
              <a:path w="9550400" h="1181100">
                <a:moveTo>
                  <a:pt x="9550400" y="0"/>
                </a:moveTo>
                <a:lnTo>
                  <a:pt x="0" y="0"/>
                </a:lnTo>
                <a:lnTo>
                  <a:pt x="0" y="1180744"/>
                </a:lnTo>
                <a:lnTo>
                  <a:pt x="9550400" y="1180744"/>
                </a:lnTo>
                <a:lnTo>
                  <a:pt x="9550400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110214" y="14139746"/>
            <a:ext cx="88646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" dirty="0">
                <a:solidFill>
                  <a:srgbClr val="FFFFFF"/>
                </a:solidFill>
                <a:latin typeface="Neue Haas Grotesk Display Pro 65 Medium"/>
                <a:cs typeface="Neue Haas Grotesk Display Pro 65 Medium"/>
              </a:rPr>
              <a:t>Sponsors</a:t>
            </a:r>
            <a:endParaRPr sz="1600">
              <a:latin typeface="Neue Haas Grotesk Display Pro 65 Medium"/>
              <a:cs typeface="Neue Haas Grotesk Display Pro 65 Medium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0" y="8952845"/>
            <a:ext cx="936625" cy="936625"/>
          </a:xfrm>
          <a:custGeom>
            <a:avLst/>
            <a:gdLst/>
            <a:ahLst/>
            <a:cxnLst/>
            <a:rect l="l" t="t" r="r" b="b"/>
            <a:pathLst>
              <a:path w="936625" h="936625">
                <a:moveTo>
                  <a:pt x="0" y="936078"/>
                </a:moveTo>
                <a:lnTo>
                  <a:pt x="936078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22908" y="14523046"/>
            <a:ext cx="6301740" cy="403860"/>
          </a:xfrm>
          <a:custGeom>
            <a:avLst/>
            <a:gdLst/>
            <a:ahLst/>
            <a:cxnLst/>
            <a:rect l="l" t="t" r="r" b="b"/>
            <a:pathLst>
              <a:path w="6301740" h="403859">
                <a:moveTo>
                  <a:pt x="1345971" y="0"/>
                </a:moveTo>
                <a:lnTo>
                  <a:pt x="0" y="0"/>
                </a:lnTo>
                <a:lnTo>
                  <a:pt x="0" y="403847"/>
                </a:lnTo>
                <a:lnTo>
                  <a:pt x="1345971" y="403847"/>
                </a:lnTo>
                <a:lnTo>
                  <a:pt x="1345971" y="0"/>
                </a:lnTo>
                <a:close/>
              </a:path>
              <a:path w="6301740" h="403859">
                <a:moveTo>
                  <a:pt x="2997860" y="0"/>
                </a:moveTo>
                <a:lnTo>
                  <a:pt x="1651889" y="0"/>
                </a:lnTo>
                <a:lnTo>
                  <a:pt x="1651889" y="403847"/>
                </a:lnTo>
                <a:lnTo>
                  <a:pt x="2997860" y="403847"/>
                </a:lnTo>
                <a:lnTo>
                  <a:pt x="2997860" y="0"/>
                </a:lnTo>
                <a:close/>
              </a:path>
              <a:path w="6301740" h="403859">
                <a:moveTo>
                  <a:pt x="4649736" y="0"/>
                </a:moveTo>
                <a:lnTo>
                  <a:pt x="3303765" y="0"/>
                </a:lnTo>
                <a:lnTo>
                  <a:pt x="3303765" y="403847"/>
                </a:lnTo>
                <a:lnTo>
                  <a:pt x="4649736" y="403847"/>
                </a:lnTo>
                <a:lnTo>
                  <a:pt x="4649736" y="0"/>
                </a:lnTo>
                <a:close/>
              </a:path>
              <a:path w="6301740" h="403859">
                <a:moveTo>
                  <a:pt x="6301613" y="0"/>
                </a:moveTo>
                <a:lnTo>
                  <a:pt x="4955641" y="0"/>
                </a:lnTo>
                <a:lnTo>
                  <a:pt x="4955641" y="403847"/>
                </a:lnTo>
                <a:lnTo>
                  <a:pt x="6301613" y="403847"/>
                </a:lnTo>
                <a:lnTo>
                  <a:pt x="63016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838439" y="13287401"/>
            <a:ext cx="1965960" cy="1965960"/>
          </a:xfrm>
          <a:custGeom>
            <a:avLst/>
            <a:gdLst/>
            <a:ahLst/>
            <a:cxnLst/>
            <a:rect l="l" t="t" r="r" b="b"/>
            <a:pathLst>
              <a:path w="1965959" h="1965959">
                <a:moveTo>
                  <a:pt x="1965960" y="0"/>
                </a:moveTo>
                <a:lnTo>
                  <a:pt x="0" y="1965960"/>
                </a:lnTo>
                <a:lnTo>
                  <a:pt x="1965960" y="1965960"/>
                </a:lnTo>
                <a:lnTo>
                  <a:pt x="196596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730426" y="14523046"/>
            <a:ext cx="1346200" cy="403860"/>
          </a:xfrm>
          <a:custGeom>
            <a:avLst/>
            <a:gdLst/>
            <a:ahLst/>
            <a:cxnLst/>
            <a:rect l="l" t="t" r="r" b="b"/>
            <a:pathLst>
              <a:path w="1346200" h="403859">
                <a:moveTo>
                  <a:pt x="1345971" y="0"/>
                </a:moveTo>
                <a:lnTo>
                  <a:pt x="0" y="0"/>
                </a:lnTo>
                <a:lnTo>
                  <a:pt x="0" y="403847"/>
                </a:lnTo>
                <a:lnTo>
                  <a:pt x="1345971" y="403847"/>
                </a:lnTo>
                <a:lnTo>
                  <a:pt x="13459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6387261" y="10779353"/>
            <a:ext cx="1586865" cy="1586865"/>
            <a:chOff x="6387261" y="10779353"/>
            <a:chExt cx="1586865" cy="1586865"/>
          </a:xfrm>
        </p:grpSpPr>
        <p:sp>
          <p:nvSpPr>
            <p:cNvPr id="23" name="object 23"/>
            <p:cNvSpPr/>
            <p:nvPr/>
          </p:nvSpPr>
          <p:spPr>
            <a:xfrm>
              <a:off x="6387261" y="10779353"/>
              <a:ext cx="1586865" cy="1586865"/>
            </a:xfrm>
            <a:custGeom>
              <a:avLst/>
              <a:gdLst/>
              <a:ahLst/>
              <a:cxnLst/>
              <a:rect l="l" t="t" r="r" b="b"/>
              <a:pathLst>
                <a:path w="1586865" h="1586865">
                  <a:moveTo>
                    <a:pt x="1586306" y="0"/>
                  </a:moveTo>
                  <a:lnTo>
                    <a:pt x="0" y="0"/>
                  </a:lnTo>
                  <a:lnTo>
                    <a:pt x="0" y="1586306"/>
                  </a:lnTo>
                  <a:lnTo>
                    <a:pt x="1586306" y="1586306"/>
                  </a:lnTo>
                  <a:lnTo>
                    <a:pt x="158630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498767" y="10890872"/>
              <a:ext cx="1363345" cy="1363345"/>
            </a:xfrm>
            <a:custGeom>
              <a:avLst/>
              <a:gdLst/>
              <a:ahLst/>
              <a:cxnLst/>
              <a:rect l="l" t="t" r="r" b="b"/>
              <a:pathLst>
                <a:path w="1363345" h="1363345">
                  <a:moveTo>
                    <a:pt x="1363294" y="0"/>
                  </a:moveTo>
                  <a:lnTo>
                    <a:pt x="0" y="0"/>
                  </a:lnTo>
                  <a:lnTo>
                    <a:pt x="0" y="1363294"/>
                  </a:lnTo>
                  <a:lnTo>
                    <a:pt x="1363294" y="1363294"/>
                  </a:lnTo>
                  <a:lnTo>
                    <a:pt x="1363294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pPr algn="l" rtl="0"/>
              <a:endParaRPr dirty="0"/>
            </a:p>
          </p:txBody>
        </p:sp>
      </p:grpSp>
      <p:sp>
        <p:nvSpPr>
          <p:cNvPr id="25" name="object 2">
            <a:extLst>
              <a:ext uri="{FF2B5EF4-FFF2-40B4-BE49-F238E27FC236}">
                <a16:creationId xmlns:a16="http://schemas.microsoft.com/office/drawing/2014/main" id="{B6E41C74-1C79-C47B-4D02-442437F799A2}"/>
              </a:ext>
            </a:extLst>
          </p:cNvPr>
          <p:cNvSpPr txBox="1"/>
          <p:nvPr/>
        </p:nvSpPr>
        <p:spPr>
          <a:xfrm>
            <a:off x="6374565" y="12702719"/>
            <a:ext cx="1673860" cy="8912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90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9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900" spc="-7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900" spc="-1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900" spc="-1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above.</a:t>
            </a:r>
            <a:endParaRPr sz="1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9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6FC437AD-A268-D046-9AB8-F4DF5376825F}"/>
              </a:ext>
            </a:extLst>
          </p:cNvPr>
          <p:cNvSpPr txBox="1"/>
          <p:nvPr/>
        </p:nvSpPr>
        <p:spPr>
          <a:xfrm>
            <a:off x="1092493" y="8683026"/>
            <a:ext cx="4870450" cy="38806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" marR="5080">
              <a:lnSpc>
                <a:spcPct val="106700"/>
              </a:lnSpc>
              <a:spcBef>
                <a:spcPts val="100"/>
              </a:spcBef>
            </a:pPr>
            <a:r>
              <a:rPr sz="23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Decription</a:t>
            </a:r>
            <a:r>
              <a:rPr sz="2300" spc="-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23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23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conem</a:t>
            </a:r>
            <a:r>
              <a:rPr sz="23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quamus </a:t>
            </a:r>
            <a:r>
              <a:rPr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23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3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</a:t>
            </a:r>
            <a:r>
              <a:rPr sz="23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aximi.</a:t>
            </a:r>
            <a:r>
              <a:rPr sz="23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Ugit</a:t>
            </a:r>
            <a:r>
              <a:rPr sz="23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sitecti</a:t>
            </a:r>
            <a:r>
              <a:rPr sz="23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oresto quoditatem</a:t>
            </a:r>
            <a:r>
              <a:rPr sz="2300" spc="-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eliciet</a:t>
            </a:r>
            <a:r>
              <a:rPr sz="2300" spc="-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3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urionse</a:t>
            </a:r>
            <a:r>
              <a:rPr sz="25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190"/>
              </a:spcBef>
            </a:pPr>
            <a:endParaRPr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240">
              <a:lnSpc>
                <a:spcPct val="100000"/>
              </a:lnSpc>
            </a:pPr>
            <a:r>
              <a:rPr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sz="2900" b="1" spc="20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sz="2900" b="1" spc="2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900" b="1" spc="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sz="2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2600" spc="40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6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2933700">
              <a:lnSpc>
                <a:spcPct val="106700"/>
              </a:lnSpc>
              <a:spcBef>
                <a:spcPts val="1580"/>
              </a:spcBef>
            </a:pPr>
            <a:r>
              <a:rPr sz="22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2200" spc="-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 </a:t>
            </a:r>
            <a:r>
              <a:rPr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</a:t>
            </a:r>
            <a:r>
              <a:rPr sz="2200" spc="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lang="en-US" sz="22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</a:t>
            </a:r>
            <a:endParaRPr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1276295-99B2-0584-007F-776822E1B4F9}"/>
              </a:ext>
            </a:extLst>
          </p:cNvPr>
          <p:cNvGrpSpPr/>
          <p:nvPr/>
        </p:nvGrpSpPr>
        <p:grpSpPr>
          <a:xfrm>
            <a:off x="318589" y="1100844"/>
            <a:ext cx="1407523" cy="892383"/>
            <a:chOff x="1796415" y="2145357"/>
            <a:chExt cx="1291664" cy="818928"/>
          </a:xfrm>
        </p:grpSpPr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5572EC70-7627-E4EA-0F9A-5FAD5CB0BEEB}"/>
                </a:ext>
              </a:extLst>
            </p:cNvPr>
            <p:cNvPicPr/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9901" t="21214" r="30611" b="45842"/>
            <a:stretch/>
          </p:blipFill>
          <p:spPr>
            <a:xfrm>
              <a:off x="1796415" y="2145357"/>
              <a:ext cx="1099185" cy="285594"/>
            </a:xfrm>
            <a:prstGeom prst="rect">
              <a:avLst/>
            </a:prstGeom>
          </p:spPr>
        </p:pic>
        <p:pic>
          <p:nvPicPr>
            <p:cNvPr id="51" name="Graphic 50">
              <a:extLst>
                <a:ext uri="{FF2B5EF4-FFF2-40B4-BE49-F238E27FC236}">
                  <a16:creationId xmlns:a16="http://schemas.microsoft.com/office/drawing/2014/main" id="{5448228F-93F5-87B9-79F0-388860F35F66}"/>
                </a:ext>
              </a:extLst>
            </p:cNvPr>
            <p:cNvPicPr/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70083" t="26978" r="5885" b="50898"/>
            <a:stretch/>
          </p:blipFill>
          <p:spPr>
            <a:xfrm>
              <a:off x="1807816" y="2430950"/>
              <a:ext cx="895831" cy="191793"/>
            </a:xfrm>
            <a:prstGeom prst="rect">
              <a:avLst/>
            </a:prstGeom>
          </p:spPr>
        </p:pic>
        <p:pic>
          <p:nvPicPr>
            <p:cNvPr id="52" name="Graphic 51">
              <a:extLst>
                <a:ext uri="{FF2B5EF4-FFF2-40B4-BE49-F238E27FC236}">
                  <a16:creationId xmlns:a16="http://schemas.microsoft.com/office/drawing/2014/main" id="{2CD650D5-5E6C-A732-FAEB-5567E194397D}"/>
                </a:ext>
              </a:extLst>
            </p:cNvPr>
            <p:cNvPicPr/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40292" t="54939" r="53576" b="19217"/>
            <a:stretch/>
          </p:blipFill>
          <p:spPr>
            <a:xfrm>
              <a:off x="2697452" y="2436812"/>
              <a:ext cx="228599" cy="224035"/>
            </a:xfrm>
            <a:prstGeom prst="rect">
              <a:avLst/>
            </a:prstGeom>
          </p:spPr>
        </p:pic>
        <p:pic>
          <p:nvPicPr>
            <p:cNvPr id="53" name="Graphic 52">
              <a:extLst>
                <a:ext uri="{FF2B5EF4-FFF2-40B4-BE49-F238E27FC236}">
                  <a16:creationId xmlns:a16="http://schemas.microsoft.com/office/drawing/2014/main" id="{FE3ABA14-38C2-428C-5904-EA2F54FA5721}"/>
                </a:ext>
              </a:extLst>
            </p:cNvPr>
            <p:cNvPicPr/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46548" t="51407" r="18826" b="12397"/>
            <a:stretch/>
          </p:blipFill>
          <p:spPr>
            <a:xfrm>
              <a:off x="1797376" y="2650490"/>
              <a:ext cx="1290703" cy="313795"/>
            </a:xfrm>
            <a:prstGeom prst="rect">
              <a:avLst/>
            </a:prstGeom>
          </p:spPr>
        </p:pic>
      </p:grpSp>
      <p:sp>
        <p:nvSpPr>
          <p:cNvPr id="49" name="object 4">
            <a:extLst>
              <a:ext uri="{FF2B5EF4-FFF2-40B4-BE49-F238E27FC236}">
                <a16:creationId xmlns:a16="http://schemas.microsoft.com/office/drawing/2014/main" id="{2B462923-B099-D5EC-2C05-B1F7A1A29D02}"/>
              </a:ext>
            </a:extLst>
          </p:cNvPr>
          <p:cNvSpPr/>
          <p:nvPr/>
        </p:nvSpPr>
        <p:spPr>
          <a:xfrm>
            <a:off x="269422" y="1011036"/>
            <a:ext cx="1433643" cy="8282"/>
          </a:xfrm>
          <a:custGeom>
            <a:avLst/>
            <a:gdLst/>
            <a:ahLst/>
            <a:cxnLst/>
            <a:rect l="l" t="t" r="r" b="b"/>
            <a:pathLst>
              <a:path w="1099185" h="6350">
                <a:moveTo>
                  <a:pt x="1098816" y="0"/>
                </a:moveTo>
                <a:lnTo>
                  <a:pt x="0" y="0"/>
                </a:lnTo>
                <a:lnTo>
                  <a:pt x="0" y="6350"/>
                </a:lnTo>
                <a:lnTo>
                  <a:pt x="1098816" y="6350"/>
                </a:lnTo>
                <a:lnTo>
                  <a:pt x="1098816" y="0"/>
                </a:lnTo>
                <a:close/>
              </a:path>
            </a:pathLst>
          </a:custGeom>
          <a:solidFill>
            <a:srgbClr val="231E2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grpSp>
        <p:nvGrpSpPr>
          <p:cNvPr id="67" name="Graphic 22">
            <a:extLst>
              <a:ext uri="{FF2B5EF4-FFF2-40B4-BE49-F238E27FC236}">
                <a16:creationId xmlns:a16="http://schemas.microsoft.com/office/drawing/2014/main" id="{C966B42F-BB9F-BC5F-0B99-103D8568A801}"/>
              </a:ext>
            </a:extLst>
          </p:cNvPr>
          <p:cNvGrpSpPr/>
          <p:nvPr/>
        </p:nvGrpSpPr>
        <p:grpSpPr>
          <a:xfrm>
            <a:off x="265671" y="336177"/>
            <a:ext cx="1433643" cy="541731"/>
            <a:chOff x="2728880" y="3418045"/>
            <a:chExt cx="3190208" cy="1205483"/>
          </a:xfrm>
          <a:solidFill>
            <a:srgbClr val="F86901"/>
          </a:solidFill>
        </p:grpSpPr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750A8B2-1FCE-6D99-2C0F-E4BFF7452756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05067FB2-8F08-A4F0-1D86-98C73F6AE661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15067F7E-389A-C40B-EB4F-E049C79EDCB4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44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Neue Haas Grotesk Display Pro 65 Medium</vt:lpstr>
      <vt:lpstr>Neue Haas Grotesk Display Pro 75 Bold</vt:lpstr>
      <vt:lpstr>Arial</vt:lpstr>
      <vt:lpstr>Office Theme</vt:lpstr>
      <vt:lpstr>Headline Goes Here Lorem Ipsum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8</cp:revision>
  <dcterms:created xsi:type="dcterms:W3CDTF">2025-07-14T17:25:13Z</dcterms:created>
  <dcterms:modified xsi:type="dcterms:W3CDTF">2025-07-14T20:27:55Z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2025-07-14T00:00:00Z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2025-07-14T00:00:00Z</vt:filetime>
  </property>
  <property fmtid="{D5CDD505-2E9C-101B-9397-08002B2CF9AE}" pid="5" name="Producer">
    <vt:lpwstr>Adobe PDF Library 17.0</vt:lpwstr>
  </property>
</Properties>
</file>