
<file path=[Content_Types].xml><?xml version="1.0" encoding="utf-8"?>
<Types xmlns="http://schemas.openxmlformats.org/package/2006/content-types">
  <Default Extension="jpg" ContentType="image/jpg"/>
  <Default Extension="png" ContentType="image/png"/>
  <Default Extension="rels" ContentType="application/vnd.openxmlformats-package.relationships+xml"/>
  <Default Extension="svg" ContentType="image/svg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sldIdLst>
    <p:sldId id="256" r:id="rId2"/>
    <p:sldId id="257" r:id="rId3"/>
  </p:sldIdLst>
  <p:sldSz cx="10058400" cy="15544800"/>
  <p:notesSz cx="10058400" cy="15544800"/>
  <p:defaultTextStyle>
    <a:defPPr>
      <a:defRPr kern="0"/>
    </a:defPPr>
  </p:defaultTextStyle>
  <p:extLst>
    <p:ext uri="{EFAFB233-063F-42B5-8137-9DF3F51BA10A}">
      <p15:sldGuideLst xmlns:p15="http://schemas.microsoft.com/office/powerpoint/2012/main">
        <p15:guide id="1" orient="horz" pos="2880">
          <p15:clr>
            <a:srgbClr val="A4A3A4"/>
          </p15:clr>
        </p15:guide>
        <p15:guide id="2" pos="216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86901"/>
    <a:srgbClr val="FE6B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11"/>
    <p:restoredTop sz="94694"/>
  </p:normalViewPr>
  <p:slideViewPr>
    <p:cSldViewPr>
      <p:cViewPr>
        <p:scale>
          <a:sx n="159" d="100"/>
          <a:sy n="159" d="100"/>
        </p:scale>
        <p:origin x="272" y="-10080"/>
      </p:cViewPr>
      <p:guideLst>
        <p:guide orient="horz" pos="288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media/image1.jpg>
</file>

<file path=ppt/media/image2.png>
</file>

<file path=ppt/media/image3.sv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ctrTitle"/>
          </p:nvPr>
        </p:nvSpPr>
        <p:spPr>
          <a:xfrm>
            <a:off x="754380" y="4818888"/>
            <a:ext cx="8549640" cy="3264408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subTitle" idx="4"/>
          </p:nvPr>
        </p:nvSpPr>
        <p:spPr>
          <a:xfrm>
            <a:off x="1508760" y="8705088"/>
            <a:ext cx="7040880" cy="388620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7/14/25</a:t>
            </a:fld>
            <a:endParaRPr lang="en-US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/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/>
        <p:txBody>
          <a:bodyPr lIns="0" tIns="0" rIns="0" bIns="0"/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7/14/25</a:t>
            </a:fld>
            <a:endParaRPr lang="en-US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/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sz="half" idx="2"/>
          </p:nvPr>
        </p:nvSpPr>
        <p:spPr>
          <a:xfrm>
            <a:off x="502920" y="3575304"/>
            <a:ext cx="4375404" cy="10259568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sz="half" idx="3"/>
          </p:nvPr>
        </p:nvSpPr>
        <p:spPr>
          <a:xfrm>
            <a:off x="5180076" y="3575304"/>
            <a:ext cx="4375404" cy="10259568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6" name="Holder 6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7/14/25</a:t>
            </a:fld>
            <a:endParaRPr lang="en-US"/>
          </a:p>
        </p:txBody>
      </p:sp>
      <p:sp>
        <p:nvSpPr>
          <p:cNvPr id="7" name="Holder 7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/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7/14/25</a:t>
            </a:fld>
            <a:endParaRPr lang="en-US"/>
          </a:p>
        </p:txBody>
      </p:sp>
      <p:sp>
        <p:nvSpPr>
          <p:cNvPr id="5" name="Holder 5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7/14/25</a:t>
            </a:fld>
            <a:endParaRPr lang="en-US"/>
          </a:p>
        </p:txBody>
      </p:sp>
      <p:sp>
        <p:nvSpPr>
          <p:cNvPr id="4" name="Holder 4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theme" Target="../theme/theme1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bg object 16"/>
          <p:cNvSpPr/>
          <p:nvPr/>
        </p:nvSpPr>
        <p:spPr>
          <a:xfrm>
            <a:off x="6547104" y="10489069"/>
            <a:ext cx="3004185" cy="556895"/>
          </a:xfrm>
          <a:custGeom>
            <a:avLst/>
            <a:gdLst/>
            <a:ahLst/>
            <a:cxnLst/>
            <a:rect l="l" t="t" r="r" b="b"/>
            <a:pathLst>
              <a:path w="3004184" h="556895">
                <a:moveTo>
                  <a:pt x="3003715" y="0"/>
                </a:moveTo>
                <a:lnTo>
                  <a:pt x="0" y="0"/>
                </a:lnTo>
                <a:lnTo>
                  <a:pt x="0" y="556882"/>
                </a:lnTo>
                <a:lnTo>
                  <a:pt x="3003715" y="556882"/>
                </a:lnTo>
                <a:lnTo>
                  <a:pt x="3003715" y="0"/>
                </a:lnTo>
                <a:close/>
              </a:path>
            </a:pathLst>
          </a:custGeom>
          <a:solidFill>
            <a:srgbClr val="CFD1D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7" name="bg object 17"/>
          <p:cNvSpPr/>
          <p:nvPr/>
        </p:nvSpPr>
        <p:spPr>
          <a:xfrm>
            <a:off x="6547104" y="11252327"/>
            <a:ext cx="3004185" cy="556895"/>
          </a:xfrm>
          <a:custGeom>
            <a:avLst/>
            <a:gdLst/>
            <a:ahLst/>
            <a:cxnLst/>
            <a:rect l="l" t="t" r="r" b="b"/>
            <a:pathLst>
              <a:path w="3004184" h="556895">
                <a:moveTo>
                  <a:pt x="3003715" y="0"/>
                </a:moveTo>
                <a:lnTo>
                  <a:pt x="0" y="0"/>
                </a:lnTo>
                <a:lnTo>
                  <a:pt x="0" y="556882"/>
                </a:lnTo>
                <a:lnTo>
                  <a:pt x="3003715" y="556882"/>
                </a:lnTo>
                <a:lnTo>
                  <a:pt x="3003715" y="0"/>
                </a:lnTo>
                <a:close/>
              </a:path>
            </a:pathLst>
          </a:custGeom>
          <a:solidFill>
            <a:srgbClr val="CFD1D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8" name="bg object 18"/>
          <p:cNvSpPr/>
          <p:nvPr/>
        </p:nvSpPr>
        <p:spPr>
          <a:xfrm>
            <a:off x="6547104" y="12015571"/>
            <a:ext cx="3004185" cy="556895"/>
          </a:xfrm>
          <a:custGeom>
            <a:avLst/>
            <a:gdLst/>
            <a:ahLst/>
            <a:cxnLst/>
            <a:rect l="l" t="t" r="r" b="b"/>
            <a:pathLst>
              <a:path w="3004184" h="556895">
                <a:moveTo>
                  <a:pt x="3003715" y="0"/>
                </a:moveTo>
                <a:lnTo>
                  <a:pt x="0" y="0"/>
                </a:lnTo>
                <a:lnTo>
                  <a:pt x="0" y="556882"/>
                </a:lnTo>
                <a:lnTo>
                  <a:pt x="3003715" y="556882"/>
                </a:lnTo>
                <a:lnTo>
                  <a:pt x="3003715" y="0"/>
                </a:lnTo>
                <a:close/>
              </a:path>
            </a:pathLst>
          </a:custGeom>
          <a:solidFill>
            <a:srgbClr val="CFD1D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9" name="bg object 19"/>
          <p:cNvSpPr/>
          <p:nvPr/>
        </p:nvSpPr>
        <p:spPr>
          <a:xfrm>
            <a:off x="6547104" y="12778828"/>
            <a:ext cx="3004185" cy="556895"/>
          </a:xfrm>
          <a:custGeom>
            <a:avLst/>
            <a:gdLst/>
            <a:ahLst/>
            <a:cxnLst/>
            <a:rect l="l" t="t" r="r" b="b"/>
            <a:pathLst>
              <a:path w="3004184" h="556894">
                <a:moveTo>
                  <a:pt x="3003715" y="0"/>
                </a:moveTo>
                <a:lnTo>
                  <a:pt x="0" y="0"/>
                </a:lnTo>
                <a:lnTo>
                  <a:pt x="0" y="556882"/>
                </a:lnTo>
                <a:lnTo>
                  <a:pt x="3003715" y="556882"/>
                </a:lnTo>
                <a:lnTo>
                  <a:pt x="3003715" y="0"/>
                </a:lnTo>
                <a:close/>
              </a:path>
            </a:pathLst>
          </a:custGeom>
          <a:solidFill>
            <a:srgbClr val="CFD1D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" name="Holder 2"/>
          <p:cNvSpPr>
            <a:spLocks noGrp="1"/>
          </p:cNvSpPr>
          <p:nvPr>
            <p:ph type="title"/>
          </p:nvPr>
        </p:nvSpPr>
        <p:spPr>
          <a:xfrm>
            <a:off x="502920" y="621792"/>
            <a:ext cx="9052560" cy="2487168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>
          <a:xfrm>
            <a:off x="502920" y="3575304"/>
            <a:ext cx="9052560" cy="10259568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>
          <a:xfrm>
            <a:off x="3419856" y="14456664"/>
            <a:ext cx="3218688" cy="77724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>
          <a:xfrm>
            <a:off x="502920" y="14456664"/>
            <a:ext cx="2313432" cy="77724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7/14/25</a:t>
            </a:fld>
            <a:endParaRPr lang="en-US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>
          <a:xfrm>
            <a:off x="7242048" y="14456664"/>
            <a:ext cx="2313432" cy="77724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</p:sldLayoutIdLst>
  <p:txStyles>
    <p:titleStyle>
      <a:lvl1pPr>
        <a:defRPr>
          <a:latin typeface="+mj-lt"/>
          <a:ea typeface="+mj-ea"/>
          <a:cs typeface="+mj-cs"/>
        </a:defRPr>
      </a:lvl1pPr>
    </p:titleStyle>
    <p:body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bodyStyle>
    <p:other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png"/><Relationship Id="rId2" Type="http://schemas.openxmlformats.org/officeDocument/2006/relationships/image" Target="../media/image1.jpg"/><Relationship Id="rId1" Type="http://schemas.openxmlformats.org/officeDocument/2006/relationships/slideLayout" Target="../slideLayouts/slideLayout5.xml"/><Relationship Id="rId4" Type="http://schemas.openxmlformats.org/officeDocument/2006/relationships/image" Target="../media/image3.svg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image" Target="../media/image3.svg"/><Relationship Id="rId2" Type="http://schemas.openxmlformats.org/officeDocument/2006/relationships/image" Target="../media/image2.png"/><Relationship Id="rId1" Type="http://schemas.openxmlformats.org/officeDocument/2006/relationships/slideLayout" Target="../slideLayouts/slideLayout5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6559439" y="4970660"/>
            <a:ext cx="2963545" cy="5427127"/>
          </a:xfrm>
          <a:prstGeom prst="rect">
            <a:avLst/>
          </a:prstGeom>
        </p:spPr>
        <p:txBody>
          <a:bodyPr vert="horz" wrap="square" lIns="0" tIns="1270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100"/>
              </a:spcBef>
            </a:pPr>
            <a:r>
              <a:rPr sz="1500" b="1" spc="-20" dirty="0">
                <a:solidFill>
                  <a:srgbClr val="F8690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Event</a:t>
            </a:r>
            <a:r>
              <a:rPr sz="1500" b="1" spc="-30" dirty="0">
                <a:solidFill>
                  <a:srgbClr val="F8690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500" b="1" spc="-10" dirty="0">
                <a:solidFill>
                  <a:srgbClr val="F8690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Details</a:t>
            </a:r>
            <a:endParaRPr sz="1500" b="1" dirty="0">
              <a:solidFill>
                <a:srgbClr val="F86901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>
              <a:lnSpc>
                <a:spcPct val="100000"/>
              </a:lnSpc>
              <a:spcBef>
                <a:spcPts val="430"/>
              </a:spcBef>
            </a:pPr>
            <a:endParaRPr sz="1600" dirty="0">
              <a:latin typeface="Neue Haas Grotesk Display Pro 75 Bold"/>
              <a:cs typeface="Neue Haas Grotesk Display Pro 75 Bold"/>
            </a:endParaRPr>
          </a:p>
          <a:p>
            <a:pPr marL="14604">
              <a:lnSpc>
                <a:spcPct val="100000"/>
              </a:lnSpc>
              <a:spcBef>
                <a:spcPts val="5"/>
              </a:spcBef>
            </a:pPr>
            <a:r>
              <a:rPr sz="2000" b="1" spc="1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SEPTEMBER</a:t>
            </a:r>
            <a:r>
              <a:rPr sz="2000" b="1" spc="145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2000" b="1" spc="1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27,</a:t>
            </a:r>
            <a:r>
              <a:rPr sz="2000" b="1" spc="15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2000" b="1" spc="4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2025</a:t>
            </a:r>
            <a:endParaRPr sz="20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marL="12700">
              <a:lnSpc>
                <a:spcPct val="100000"/>
              </a:lnSpc>
              <a:spcBef>
                <a:spcPts val="800"/>
              </a:spcBef>
            </a:pPr>
            <a:r>
              <a:rPr sz="180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1:00–8:00</a:t>
            </a:r>
            <a:r>
              <a:rPr sz="1800" spc="31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800" spc="-25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PM</a:t>
            </a:r>
            <a:endParaRPr sz="18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marL="12700">
              <a:lnSpc>
                <a:spcPct val="100000"/>
              </a:lnSpc>
              <a:spcBef>
                <a:spcPts val="1040"/>
              </a:spcBef>
            </a:pPr>
            <a:r>
              <a:rPr sz="1600" spc="-55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Event</a:t>
            </a:r>
            <a:r>
              <a:rPr sz="1600" spc="-16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60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Location</a:t>
            </a:r>
            <a:r>
              <a:rPr sz="1600" spc="85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600" spc="-5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Info</a:t>
            </a:r>
            <a:r>
              <a:rPr sz="1600" spc="-16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600" spc="-4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Goes</a:t>
            </a:r>
            <a:r>
              <a:rPr sz="1600" spc="-16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600" spc="-2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Here</a:t>
            </a:r>
            <a:endParaRPr sz="16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marL="12700">
              <a:lnSpc>
                <a:spcPct val="100000"/>
              </a:lnSpc>
              <a:spcBef>
                <a:spcPts val="880"/>
              </a:spcBef>
            </a:pPr>
            <a:r>
              <a:rPr sz="1600" b="1" spc="-1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rit.edu/events</a:t>
            </a:r>
            <a:endParaRPr sz="16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>
              <a:lnSpc>
                <a:spcPct val="100000"/>
              </a:lnSpc>
              <a:spcBef>
                <a:spcPts val="1345"/>
              </a:spcBef>
            </a:pPr>
            <a:endParaRPr sz="1600" dirty="0">
              <a:latin typeface="Neue Haas Grotesk Display Pro 75 Bold"/>
              <a:cs typeface="Neue Haas Grotesk Display Pro 75 Bold"/>
            </a:endParaRPr>
          </a:p>
          <a:p>
            <a:pPr marL="12700">
              <a:lnSpc>
                <a:spcPct val="100000"/>
              </a:lnSpc>
            </a:pPr>
            <a:r>
              <a:rPr sz="1500" b="1" dirty="0">
                <a:solidFill>
                  <a:srgbClr val="F8690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More</a:t>
            </a:r>
            <a:r>
              <a:rPr sz="1500" b="1" spc="-60" dirty="0">
                <a:solidFill>
                  <a:srgbClr val="F8690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500" b="1" spc="-10" dirty="0">
                <a:solidFill>
                  <a:srgbClr val="F8690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Information</a:t>
            </a:r>
            <a:endParaRPr sz="1500" dirty="0">
              <a:solidFill>
                <a:srgbClr val="F86901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>
              <a:lnSpc>
                <a:spcPct val="100000"/>
              </a:lnSpc>
              <a:spcBef>
                <a:spcPts val="480"/>
              </a:spcBef>
            </a:pPr>
            <a:endParaRPr sz="1600" dirty="0">
              <a:latin typeface="Neue Haas Grotesk Display Pro 75 Bold"/>
              <a:cs typeface="Neue Haas Grotesk Display Pro 75 Bold"/>
            </a:endParaRPr>
          </a:p>
          <a:p>
            <a:pPr marL="12700">
              <a:lnSpc>
                <a:spcPts val="2275"/>
              </a:lnSpc>
            </a:pPr>
            <a:r>
              <a:rPr sz="170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Insert</a:t>
            </a:r>
            <a:r>
              <a:rPr sz="1700" spc="145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70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body</a:t>
            </a:r>
            <a:r>
              <a:rPr sz="1700" spc="145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70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copy</a:t>
            </a:r>
            <a:r>
              <a:rPr sz="1700" spc="145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70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here.</a:t>
            </a:r>
            <a:r>
              <a:rPr sz="1700" spc="145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700" spc="-1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Ihilla</a:t>
            </a:r>
            <a:endParaRPr sz="17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marL="12700" marR="5080">
              <a:lnSpc>
                <a:spcPts val="2275"/>
              </a:lnSpc>
            </a:pPr>
            <a:r>
              <a:rPr sz="170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velest</a:t>
            </a:r>
            <a:r>
              <a:rPr sz="1700" spc="125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70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dio</a:t>
            </a:r>
            <a:r>
              <a:rPr sz="1700" spc="125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70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namus</a:t>
            </a:r>
            <a:r>
              <a:rPr sz="1700" spc="125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70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untium</a:t>
            </a:r>
            <a:r>
              <a:rPr sz="1700" spc="13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700" spc="-1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inveles </a:t>
            </a:r>
            <a:r>
              <a:rPr sz="170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dene</a:t>
            </a:r>
            <a:r>
              <a:rPr sz="1700" spc="105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70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nimus</a:t>
            </a:r>
            <a:r>
              <a:rPr sz="1700" spc="105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70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et</a:t>
            </a:r>
            <a:r>
              <a:rPr sz="1700" spc="105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70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aute</a:t>
            </a:r>
            <a:r>
              <a:rPr sz="1700" spc="105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700" spc="-2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exped</a:t>
            </a:r>
            <a:r>
              <a:rPr sz="1700" spc="50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70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quam</a:t>
            </a:r>
            <a:r>
              <a:rPr sz="1700" spc="155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70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seremquis</a:t>
            </a:r>
            <a:r>
              <a:rPr sz="1700" spc="16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70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pos</a:t>
            </a:r>
            <a:r>
              <a:rPr sz="1700" spc="16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700" spc="-20" dirty="0" err="1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eium</a:t>
            </a:r>
            <a:r>
              <a:rPr lang="en-US" sz="1700" spc="-2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700" dirty="0" err="1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vidus</a:t>
            </a:r>
            <a:r>
              <a:rPr sz="1700" spc="14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70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autatemodita</a:t>
            </a:r>
            <a:r>
              <a:rPr sz="1700" spc="14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70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quisti</a:t>
            </a:r>
            <a:r>
              <a:rPr sz="1700" spc="14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700" spc="-2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mang </a:t>
            </a:r>
            <a:r>
              <a:rPr sz="170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trabing</a:t>
            </a:r>
            <a:r>
              <a:rPr sz="1700" spc="16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70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habing</a:t>
            </a:r>
            <a:r>
              <a:rPr sz="1700" spc="16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700" spc="-1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untota.</a:t>
            </a:r>
            <a:endParaRPr sz="17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>
              <a:lnSpc>
                <a:spcPct val="100000"/>
              </a:lnSpc>
              <a:spcBef>
                <a:spcPts val="570"/>
              </a:spcBef>
            </a:pPr>
            <a:endParaRPr sz="1800" dirty="0">
              <a:latin typeface="Neue Haas Grotesk Display Std 45 Light"/>
              <a:cs typeface="Neue Haas Grotesk Display Std 45 Light"/>
            </a:endParaRPr>
          </a:p>
          <a:p>
            <a:pPr marL="12700">
              <a:lnSpc>
                <a:spcPct val="100000"/>
              </a:lnSpc>
            </a:pPr>
            <a:r>
              <a:rPr sz="1500" b="1" spc="-10" dirty="0">
                <a:solidFill>
                  <a:srgbClr val="F8690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Sponsors</a:t>
            </a:r>
            <a:endParaRPr sz="1500" dirty="0">
              <a:solidFill>
                <a:srgbClr val="F86901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3" name="object 3"/>
          <p:cNvSpPr/>
          <p:nvPr/>
        </p:nvSpPr>
        <p:spPr>
          <a:xfrm>
            <a:off x="6572139" y="7665863"/>
            <a:ext cx="2978785" cy="0"/>
          </a:xfrm>
          <a:custGeom>
            <a:avLst/>
            <a:gdLst/>
            <a:ahLst/>
            <a:cxnLst/>
            <a:rect l="l" t="t" r="r" b="b"/>
            <a:pathLst>
              <a:path w="2978784">
                <a:moveTo>
                  <a:pt x="0" y="0"/>
                </a:moveTo>
                <a:lnTo>
                  <a:pt x="2978683" y="0"/>
                </a:lnTo>
              </a:path>
            </a:pathLst>
          </a:custGeom>
          <a:ln w="6350">
            <a:solidFill>
              <a:srgbClr val="F86901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4" name="object 4"/>
          <p:cNvSpPr/>
          <p:nvPr/>
        </p:nvSpPr>
        <p:spPr>
          <a:xfrm>
            <a:off x="6572139" y="10279524"/>
            <a:ext cx="2978785" cy="0"/>
          </a:xfrm>
          <a:custGeom>
            <a:avLst/>
            <a:gdLst/>
            <a:ahLst/>
            <a:cxnLst/>
            <a:rect l="l" t="t" r="r" b="b"/>
            <a:pathLst>
              <a:path w="2978784">
                <a:moveTo>
                  <a:pt x="0" y="0"/>
                </a:moveTo>
                <a:lnTo>
                  <a:pt x="2978683" y="0"/>
                </a:lnTo>
              </a:path>
            </a:pathLst>
          </a:custGeom>
          <a:ln w="6350">
            <a:solidFill>
              <a:srgbClr val="F86901"/>
            </a:solidFill>
          </a:ln>
        </p:spPr>
        <p:txBody>
          <a:bodyPr wrap="square" lIns="0" tIns="0" rIns="0" bIns="0" rtlCol="0"/>
          <a:lstStyle/>
          <a:p>
            <a:pPr algn="l" rtl="0"/>
            <a:endParaRPr/>
          </a:p>
        </p:txBody>
      </p:sp>
      <p:sp>
        <p:nvSpPr>
          <p:cNvPr id="5" name="object 5"/>
          <p:cNvSpPr/>
          <p:nvPr/>
        </p:nvSpPr>
        <p:spPr>
          <a:xfrm>
            <a:off x="6572139" y="5296665"/>
            <a:ext cx="2978785" cy="0"/>
          </a:xfrm>
          <a:custGeom>
            <a:avLst/>
            <a:gdLst/>
            <a:ahLst/>
            <a:cxnLst/>
            <a:rect l="l" t="t" r="r" b="b"/>
            <a:pathLst>
              <a:path w="2978784">
                <a:moveTo>
                  <a:pt x="0" y="0"/>
                </a:moveTo>
                <a:lnTo>
                  <a:pt x="2978683" y="0"/>
                </a:lnTo>
              </a:path>
            </a:pathLst>
          </a:custGeom>
          <a:ln w="6350">
            <a:solidFill>
              <a:srgbClr val="F86901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6" name="object 6"/>
          <p:cNvSpPr txBox="1"/>
          <p:nvPr/>
        </p:nvSpPr>
        <p:spPr>
          <a:xfrm>
            <a:off x="6534404" y="749039"/>
            <a:ext cx="2741930" cy="3670234"/>
          </a:xfrm>
          <a:prstGeom prst="rect">
            <a:avLst/>
          </a:prstGeom>
        </p:spPr>
        <p:txBody>
          <a:bodyPr vert="horz" wrap="square" lIns="0" tIns="129539" rIns="0" bIns="0" rtlCol="0">
            <a:spAutoFit/>
          </a:bodyPr>
          <a:lstStyle/>
          <a:p>
            <a:pPr marL="12700" marR="5080">
              <a:lnSpc>
                <a:spcPts val="4600"/>
              </a:lnSpc>
              <a:spcBef>
                <a:spcPts val="1019"/>
              </a:spcBef>
            </a:pPr>
            <a:r>
              <a:rPr sz="4000" b="1" spc="-55" dirty="0">
                <a:solidFill>
                  <a:srgbClr val="F8690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Event</a:t>
            </a:r>
            <a:r>
              <a:rPr sz="4000" b="1" spc="-90" dirty="0">
                <a:solidFill>
                  <a:srgbClr val="F8690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4000" b="1" spc="-20" dirty="0">
                <a:solidFill>
                  <a:srgbClr val="F8690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nain </a:t>
            </a:r>
            <a:r>
              <a:rPr sz="400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tuning</a:t>
            </a:r>
            <a:r>
              <a:rPr sz="4000" spc="-114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4000" spc="-2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goes </a:t>
            </a:r>
            <a:r>
              <a:rPr sz="4000" spc="-1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here</a:t>
            </a:r>
            <a:r>
              <a:rPr sz="4000" spc="-145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4000" spc="-2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main </a:t>
            </a:r>
            <a:r>
              <a:rPr sz="4000" b="1" spc="-10" dirty="0">
                <a:solidFill>
                  <a:srgbClr val="F8690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maning tarunens </a:t>
            </a:r>
            <a:r>
              <a:rPr sz="400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earia</a:t>
            </a:r>
            <a:r>
              <a:rPr sz="4000" spc="-95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4000" spc="-1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somi.</a:t>
            </a:r>
            <a:endParaRPr sz="4000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pic>
        <p:nvPicPr>
          <p:cNvPr id="16" name="object 16"/>
          <p:cNvPicPr/>
          <p:nvPr/>
        </p:nvPicPr>
        <p:blipFill>
          <a:blip r:embed="rId2" cstate="print"/>
          <a:stretch>
            <a:fillRect/>
          </a:stretch>
        </p:blipFill>
        <p:spPr>
          <a:xfrm>
            <a:off x="0" y="0"/>
            <a:ext cx="6071616" cy="15544800"/>
          </a:xfrm>
          <a:prstGeom prst="rect">
            <a:avLst/>
          </a:prstGeom>
        </p:spPr>
      </p:pic>
      <p:sp>
        <p:nvSpPr>
          <p:cNvPr id="17" name="object 17"/>
          <p:cNvSpPr/>
          <p:nvPr/>
        </p:nvSpPr>
        <p:spPr>
          <a:xfrm>
            <a:off x="1005017" y="0"/>
            <a:ext cx="4683125" cy="5463540"/>
          </a:xfrm>
          <a:custGeom>
            <a:avLst/>
            <a:gdLst/>
            <a:ahLst/>
            <a:cxnLst/>
            <a:rect l="l" t="t" r="r" b="b"/>
            <a:pathLst>
              <a:path w="4683125" h="5463540">
                <a:moveTo>
                  <a:pt x="2299347" y="0"/>
                </a:moveTo>
                <a:lnTo>
                  <a:pt x="0" y="0"/>
                </a:lnTo>
                <a:lnTo>
                  <a:pt x="0" y="1618500"/>
                </a:lnTo>
                <a:lnTo>
                  <a:pt x="1491602" y="2208415"/>
                </a:lnTo>
                <a:lnTo>
                  <a:pt x="1491602" y="2236279"/>
                </a:lnTo>
                <a:lnTo>
                  <a:pt x="0" y="2923641"/>
                </a:lnTo>
                <a:lnTo>
                  <a:pt x="0" y="5463463"/>
                </a:lnTo>
                <a:lnTo>
                  <a:pt x="4682553" y="3502088"/>
                </a:lnTo>
                <a:lnTo>
                  <a:pt x="4682553" y="998321"/>
                </a:lnTo>
                <a:lnTo>
                  <a:pt x="2299347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pPr algn="l" rtl="0"/>
            <a:endParaRPr/>
          </a:p>
        </p:txBody>
      </p:sp>
      <p:sp>
        <p:nvSpPr>
          <p:cNvPr id="18" name="object 18"/>
          <p:cNvSpPr/>
          <p:nvPr/>
        </p:nvSpPr>
        <p:spPr>
          <a:xfrm>
            <a:off x="4517135" y="4517135"/>
            <a:ext cx="1379220" cy="1892935"/>
          </a:xfrm>
          <a:custGeom>
            <a:avLst/>
            <a:gdLst/>
            <a:ahLst/>
            <a:cxnLst/>
            <a:rect l="l" t="t" r="r" b="b"/>
            <a:pathLst>
              <a:path w="1379220" h="1892935">
                <a:moveTo>
                  <a:pt x="0" y="0"/>
                </a:moveTo>
                <a:lnTo>
                  <a:pt x="0" y="760310"/>
                </a:lnTo>
                <a:lnTo>
                  <a:pt x="439280" y="934046"/>
                </a:lnTo>
                <a:lnTo>
                  <a:pt x="439280" y="942251"/>
                </a:lnTo>
                <a:lnTo>
                  <a:pt x="0" y="1144676"/>
                </a:lnTo>
                <a:lnTo>
                  <a:pt x="0" y="1892655"/>
                </a:lnTo>
                <a:lnTo>
                  <a:pt x="1379016" y="1315034"/>
                </a:lnTo>
                <a:lnTo>
                  <a:pt x="1379016" y="577672"/>
                </a:lnTo>
                <a:lnTo>
                  <a:pt x="0" y="0"/>
                </a:lnTo>
                <a:close/>
              </a:path>
            </a:pathLst>
          </a:custGeom>
          <a:solidFill>
            <a:srgbClr val="F86901"/>
          </a:solidFill>
        </p:spPr>
        <p:txBody>
          <a:bodyPr wrap="square" lIns="0" tIns="0" rIns="0" bIns="0" rtlCol="0"/>
          <a:lstStyle/>
          <a:p>
            <a:pPr algn="l" rtl="0"/>
            <a:endParaRPr/>
          </a:p>
        </p:txBody>
      </p:sp>
      <p:sp>
        <p:nvSpPr>
          <p:cNvPr id="19" name="object 19"/>
          <p:cNvSpPr/>
          <p:nvPr/>
        </p:nvSpPr>
        <p:spPr>
          <a:xfrm>
            <a:off x="9601200" y="3056389"/>
            <a:ext cx="457200" cy="1287145"/>
          </a:xfrm>
          <a:custGeom>
            <a:avLst/>
            <a:gdLst/>
            <a:ahLst/>
            <a:cxnLst/>
            <a:rect l="l" t="t" r="r" b="b"/>
            <a:pathLst>
              <a:path w="457200" h="1287145">
                <a:moveTo>
                  <a:pt x="0" y="0"/>
                </a:moveTo>
                <a:lnTo>
                  <a:pt x="0" y="517017"/>
                </a:lnTo>
                <a:lnTo>
                  <a:pt x="298716" y="635152"/>
                </a:lnTo>
                <a:lnTo>
                  <a:pt x="298716" y="640740"/>
                </a:lnTo>
                <a:lnTo>
                  <a:pt x="0" y="778383"/>
                </a:lnTo>
                <a:lnTo>
                  <a:pt x="0" y="1287005"/>
                </a:lnTo>
                <a:lnTo>
                  <a:pt x="457200" y="1095502"/>
                </a:lnTo>
                <a:lnTo>
                  <a:pt x="457200" y="191528"/>
                </a:lnTo>
                <a:lnTo>
                  <a:pt x="0" y="0"/>
                </a:lnTo>
                <a:close/>
              </a:path>
            </a:pathLst>
          </a:custGeom>
          <a:solidFill>
            <a:srgbClr val="D8DCDB"/>
          </a:solidFill>
        </p:spPr>
        <p:txBody>
          <a:bodyPr wrap="square" lIns="0" tIns="0" rIns="0" bIns="0" rtlCol="0"/>
          <a:lstStyle/>
          <a:p>
            <a:endParaRPr/>
          </a:p>
        </p:txBody>
      </p:sp>
      <p:grpSp>
        <p:nvGrpSpPr>
          <p:cNvPr id="31" name="Group 30">
            <a:extLst>
              <a:ext uri="{FF2B5EF4-FFF2-40B4-BE49-F238E27FC236}">
                <a16:creationId xmlns:a16="http://schemas.microsoft.com/office/drawing/2014/main" id="{B1A64F45-F94A-07B2-3629-21F2121903C8}"/>
              </a:ext>
            </a:extLst>
          </p:cNvPr>
          <p:cNvGrpSpPr/>
          <p:nvPr/>
        </p:nvGrpSpPr>
        <p:grpSpPr>
          <a:xfrm>
            <a:off x="6548533" y="14183842"/>
            <a:ext cx="3128868" cy="564485"/>
            <a:chOff x="6017767" y="13638375"/>
            <a:chExt cx="3431033" cy="618999"/>
          </a:xfrm>
        </p:grpSpPr>
        <p:pic>
          <p:nvPicPr>
            <p:cNvPr id="32" name="Graphic 31">
              <a:extLst>
                <a:ext uri="{FF2B5EF4-FFF2-40B4-BE49-F238E27FC236}">
                  <a16:creationId xmlns:a16="http://schemas.microsoft.com/office/drawing/2014/main" id="{49EAA0D4-5852-45C6-C1BB-DC7268CA7580}"/>
                </a:ext>
              </a:extLst>
            </p:cNvPr>
            <p:cNvPicPr/>
            <p:nvPr/>
          </p:nvPicPr>
          <p:blipFill>
            <a:blip r:embed="rId3">
              <a:extLst>
                <a:ext uri="{96DAC541-7B7A-43D3-8B79-37D633B846F1}">
                  <asvg:svgBlip xmlns:asvg="http://schemas.microsoft.com/office/drawing/2016/SVG/main" r:embed="rId4"/>
                </a:ext>
              </a:extLst>
            </a:blip>
            <a:srcRect l="36353" t="17733" b="13706"/>
            <a:stretch/>
          </p:blipFill>
          <p:spPr>
            <a:xfrm>
              <a:off x="7139002" y="13638375"/>
              <a:ext cx="2309798" cy="618999"/>
            </a:xfrm>
            <a:prstGeom prst="rect">
              <a:avLst/>
            </a:prstGeom>
          </p:spPr>
        </p:pic>
        <p:grpSp>
          <p:nvGrpSpPr>
            <p:cNvPr id="33" name="Graphic 22">
              <a:extLst>
                <a:ext uri="{FF2B5EF4-FFF2-40B4-BE49-F238E27FC236}">
                  <a16:creationId xmlns:a16="http://schemas.microsoft.com/office/drawing/2014/main" id="{1DE82763-2B3B-97BC-8D30-5967DC021158}"/>
                </a:ext>
              </a:extLst>
            </p:cNvPr>
            <p:cNvGrpSpPr/>
            <p:nvPr/>
          </p:nvGrpSpPr>
          <p:grpSpPr>
            <a:xfrm>
              <a:off x="6017767" y="13746318"/>
              <a:ext cx="1066800" cy="403112"/>
              <a:chOff x="2728880" y="3418045"/>
              <a:chExt cx="3190208" cy="1205483"/>
            </a:xfrm>
            <a:solidFill>
              <a:srgbClr val="F86901"/>
            </a:solidFill>
          </p:grpSpPr>
          <p:sp>
            <p:nvSpPr>
              <p:cNvPr id="34" name="Freeform 33">
                <a:extLst>
                  <a:ext uri="{FF2B5EF4-FFF2-40B4-BE49-F238E27FC236}">
                    <a16:creationId xmlns:a16="http://schemas.microsoft.com/office/drawing/2014/main" id="{A84D97E7-D83D-1CC4-5D6D-D4A91B093900}"/>
                  </a:ext>
                </a:extLst>
              </p:cNvPr>
              <p:cNvSpPr/>
              <p:nvPr/>
            </p:nvSpPr>
            <p:spPr>
              <a:xfrm>
                <a:off x="4081525" y="3418140"/>
                <a:ext cx="547877" cy="1204531"/>
              </a:xfrm>
              <a:custGeom>
                <a:avLst/>
                <a:gdLst>
                  <a:gd name="connsiteX0" fmla="*/ 393478 w 547877"/>
                  <a:gd name="connsiteY0" fmla="*/ 129064 h 1204531"/>
                  <a:gd name="connsiteX1" fmla="*/ 537686 w 547877"/>
                  <a:gd name="connsiteY1" fmla="*/ 74771 h 1204531"/>
                  <a:gd name="connsiteX2" fmla="*/ 547878 w 547877"/>
                  <a:gd name="connsiteY2" fmla="*/ 74771 h 1204531"/>
                  <a:gd name="connsiteX3" fmla="*/ 547878 w 547877"/>
                  <a:gd name="connsiteY3" fmla="*/ 0 h 1204531"/>
                  <a:gd name="connsiteX4" fmla="*/ 267938 w 547877"/>
                  <a:gd name="connsiteY4" fmla="*/ 4667 h 1204531"/>
                  <a:gd name="connsiteX5" fmla="*/ 0 w 547877"/>
                  <a:gd name="connsiteY5" fmla="*/ 0 h 1204531"/>
                  <a:gd name="connsiteX6" fmla="*/ 0 w 547877"/>
                  <a:gd name="connsiteY6" fmla="*/ 74771 h 1204531"/>
                  <a:gd name="connsiteX7" fmla="*/ 10192 w 547877"/>
                  <a:gd name="connsiteY7" fmla="*/ 74771 h 1204531"/>
                  <a:gd name="connsiteX8" fmla="*/ 154400 w 547877"/>
                  <a:gd name="connsiteY8" fmla="*/ 128968 h 1204531"/>
                  <a:gd name="connsiteX9" fmla="*/ 171640 w 547877"/>
                  <a:gd name="connsiteY9" fmla="*/ 363188 h 1204531"/>
                  <a:gd name="connsiteX10" fmla="*/ 171640 w 547877"/>
                  <a:gd name="connsiteY10" fmla="*/ 841153 h 1204531"/>
                  <a:gd name="connsiteX11" fmla="*/ 154496 w 547877"/>
                  <a:gd name="connsiteY11" fmla="*/ 1075373 h 1204531"/>
                  <a:gd name="connsiteX12" fmla="*/ 10192 w 547877"/>
                  <a:gd name="connsiteY12" fmla="*/ 1129569 h 1204531"/>
                  <a:gd name="connsiteX13" fmla="*/ 0 w 547877"/>
                  <a:gd name="connsiteY13" fmla="*/ 1129569 h 1204531"/>
                  <a:gd name="connsiteX14" fmla="*/ 0 w 547877"/>
                  <a:gd name="connsiteY14" fmla="*/ 1204531 h 1204531"/>
                  <a:gd name="connsiteX15" fmla="*/ 268224 w 547877"/>
                  <a:gd name="connsiteY15" fmla="*/ 1197102 h 1204531"/>
                  <a:gd name="connsiteX16" fmla="*/ 547878 w 547877"/>
                  <a:gd name="connsiteY16" fmla="*/ 1204531 h 1204531"/>
                  <a:gd name="connsiteX17" fmla="*/ 547878 w 547877"/>
                  <a:gd name="connsiteY17" fmla="*/ 1129569 h 1204531"/>
                  <a:gd name="connsiteX18" fmla="*/ 537686 w 547877"/>
                  <a:gd name="connsiteY18" fmla="*/ 1129569 h 1204531"/>
                  <a:gd name="connsiteX19" fmla="*/ 393478 w 547877"/>
                  <a:gd name="connsiteY19" fmla="*/ 1075468 h 1204531"/>
                  <a:gd name="connsiteX20" fmla="*/ 376333 w 547877"/>
                  <a:gd name="connsiteY20" fmla="*/ 841153 h 1204531"/>
                  <a:gd name="connsiteX21" fmla="*/ 376333 w 547877"/>
                  <a:gd name="connsiteY21" fmla="*/ 363188 h 1204531"/>
                  <a:gd name="connsiteX22" fmla="*/ 393478 w 547877"/>
                  <a:gd name="connsiteY22" fmla="*/ 129064 h 1204531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</a:cxnLst>
                <a:rect l="l" t="t" r="r" b="b"/>
                <a:pathLst>
                  <a:path w="547877" h="1204531">
                    <a:moveTo>
                      <a:pt x="393478" y="129064"/>
                    </a:moveTo>
                    <a:cubicBezTo>
                      <a:pt x="414242" y="74771"/>
                      <a:pt x="482727" y="74771"/>
                      <a:pt x="537686" y="74771"/>
                    </a:cubicBezTo>
                    <a:lnTo>
                      <a:pt x="547878" y="74771"/>
                    </a:lnTo>
                    <a:lnTo>
                      <a:pt x="547878" y="0"/>
                    </a:lnTo>
                    <a:cubicBezTo>
                      <a:pt x="547878" y="0"/>
                      <a:pt x="333565" y="4667"/>
                      <a:pt x="267938" y="4667"/>
                    </a:cubicBezTo>
                    <a:cubicBezTo>
                      <a:pt x="200406" y="4667"/>
                      <a:pt x="0" y="0"/>
                      <a:pt x="0" y="0"/>
                    </a:cubicBezTo>
                    <a:lnTo>
                      <a:pt x="0" y="74771"/>
                    </a:lnTo>
                    <a:lnTo>
                      <a:pt x="10192" y="74771"/>
                    </a:lnTo>
                    <a:cubicBezTo>
                      <a:pt x="65246" y="74771"/>
                      <a:pt x="133731" y="74771"/>
                      <a:pt x="154400" y="128968"/>
                    </a:cubicBezTo>
                    <a:cubicBezTo>
                      <a:pt x="171640" y="175450"/>
                      <a:pt x="171640" y="307086"/>
                      <a:pt x="171640" y="363188"/>
                    </a:cubicBezTo>
                    <a:lnTo>
                      <a:pt x="171640" y="841153"/>
                    </a:lnTo>
                    <a:cubicBezTo>
                      <a:pt x="171640" y="897350"/>
                      <a:pt x="171640" y="1028890"/>
                      <a:pt x="154496" y="1075373"/>
                    </a:cubicBezTo>
                    <a:cubicBezTo>
                      <a:pt x="133731" y="1129569"/>
                      <a:pt x="65246" y="1129569"/>
                      <a:pt x="10192" y="1129569"/>
                    </a:cubicBezTo>
                    <a:lnTo>
                      <a:pt x="0" y="1129569"/>
                    </a:lnTo>
                    <a:lnTo>
                      <a:pt x="0" y="1204531"/>
                    </a:lnTo>
                    <a:cubicBezTo>
                      <a:pt x="0" y="1204341"/>
                      <a:pt x="173260" y="1197102"/>
                      <a:pt x="268224" y="1197102"/>
                    </a:cubicBezTo>
                    <a:cubicBezTo>
                      <a:pt x="377476" y="1197102"/>
                      <a:pt x="547878" y="1204531"/>
                      <a:pt x="547878" y="1204531"/>
                    </a:cubicBezTo>
                    <a:lnTo>
                      <a:pt x="547878" y="1129569"/>
                    </a:lnTo>
                    <a:lnTo>
                      <a:pt x="537686" y="1129569"/>
                    </a:lnTo>
                    <a:cubicBezTo>
                      <a:pt x="482727" y="1129569"/>
                      <a:pt x="414242" y="1129569"/>
                      <a:pt x="393478" y="1075468"/>
                    </a:cubicBezTo>
                    <a:cubicBezTo>
                      <a:pt x="376333" y="1028890"/>
                      <a:pt x="376333" y="897350"/>
                      <a:pt x="376333" y="841153"/>
                    </a:cubicBezTo>
                    <a:lnTo>
                      <a:pt x="376333" y="363188"/>
                    </a:lnTo>
                    <a:cubicBezTo>
                      <a:pt x="376333" y="307086"/>
                      <a:pt x="376333" y="175450"/>
                      <a:pt x="393478" y="129064"/>
                    </a:cubicBezTo>
                  </a:path>
                </a:pathLst>
              </a:custGeom>
              <a:grpFill/>
              <a:ln w="9525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US"/>
              </a:p>
            </p:txBody>
          </p:sp>
          <p:sp>
            <p:nvSpPr>
              <p:cNvPr id="35" name="Freeform 34">
                <a:extLst>
                  <a:ext uri="{FF2B5EF4-FFF2-40B4-BE49-F238E27FC236}">
                    <a16:creationId xmlns:a16="http://schemas.microsoft.com/office/drawing/2014/main" id="{3B463754-60D6-2978-342A-EE79DCBEE094}"/>
                  </a:ext>
                </a:extLst>
              </p:cNvPr>
              <p:cNvSpPr/>
              <p:nvPr/>
            </p:nvSpPr>
            <p:spPr>
              <a:xfrm>
                <a:off x="4792185" y="3419283"/>
                <a:ext cx="1126902" cy="1204245"/>
              </a:xfrm>
              <a:custGeom>
                <a:avLst/>
                <a:gdLst>
                  <a:gd name="connsiteX0" fmla="*/ 0 w 1126902"/>
                  <a:gd name="connsiteY0" fmla="*/ 0 h 1204245"/>
                  <a:gd name="connsiteX1" fmla="*/ 0 w 1126902"/>
                  <a:gd name="connsiteY1" fmla="*/ 312420 h 1204245"/>
                  <a:gd name="connsiteX2" fmla="*/ 74295 w 1126902"/>
                  <a:gd name="connsiteY2" fmla="*/ 312420 h 1204245"/>
                  <a:gd name="connsiteX3" fmla="*/ 74581 w 1126902"/>
                  <a:gd name="connsiteY3" fmla="*/ 302609 h 1204245"/>
                  <a:gd name="connsiteX4" fmla="*/ 334328 w 1126902"/>
                  <a:gd name="connsiteY4" fmla="*/ 90773 h 1204245"/>
                  <a:gd name="connsiteX5" fmla="*/ 352330 w 1126902"/>
                  <a:gd name="connsiteY5" fmla="*/ 90678 h 1204245"/>
                  <a:gd name="connsiteX6" fmla="*/ 453200 w 1126902"/>
                  <a:gd name="connsiteY6" fmla="*/ 106204 h 1204245"/>
                  <a:gd name="connsiteX7" fmla="*/ 461201 w 1126902"/>
                  <a:gd name="connsiteY7" fmla="*/ 128873 h 1204245"/>
                  <a:gd name="connsiteX8" fmla="*/ 461201 w 1126902"/>
                  <a:gd name="connsiteY8" fmla="*/ 950119 h 1204245"/>
                  <a:gd name="connsiteX9" fmla="*/ 272510 w 1126902"/>
                  <a:gd name="connsiteY9" fmla="*/ 1129475 h 1204245"/>
                  <a:gd name="connsiteX10" fmla="*/ 262700 w 1126902"/>
                  <a:gd name="connsiteY10" fmla="*/ 1129856 h 1204245"/>
                  <a:gd name="connsiteX11" fmla="*/ 262700 w 1126902"/>
                  <a:gd name="connsiteY11" fmla="*/ 1204246 h 1204245"/>
                  <a:gd name="connsiteX12" fmla="*/ 578548 w 1126902"/>
                  <a:gd name="connsiteY12" fmla="*/ 1196911 h 1204245"/>
                  <a:gd name="connsiteX13" fmla="*/ 864203 w 1126902"/>
                  <a:gd name="connsiteY13" fmla="*/ 1204246 h 1204245"/>
                  <a:gd name="connsiteX14" fmla="*/ 864203 w 1126902"/>
                  <a:gd name="connsiteY14" fmla="*/ 1129856 h 1204245"/>
                  <a:gd name="connsiteX15" fmla="*/ 854393 w 1126902"/>
                  <a:gd name="connsiteY15" fmla="*/ 1129475 h 1204245"/>
                  <a:gd name="connsiteX16" fmla="*/ 665702 w 1126902"/>
                  <a:gd name="connsiteY16" fmla="*/ 950119 h 1204245"/>
                  <a:gd name="connsiteX17" fmla="*/ 665702 w 1126902"/>
                  <a:gd name="connsiteY17" fmla="*/ 128873 h 1204245"/>
                  <a:gd name="connsiteX18" fmla="*/ 673608 w 1126902"/>
                  <a:gd name="connsiteY18" fmla="*/ 108490 h 1204245"/>
                  <a:gd name="connsiteX19" fmla="*/ 791718 w 1126902"/>
                  <a:gd name="connsiteY19" fmla="*/ 90488 h 1204245"/>
                  <a:gd name="connsiteX20" fmla="*/ 815912 w 1126902"/>
                  <a:gd name="connsiteY20" fmla="*/ 90773 h 1204245"/>
                  <a:gd name="connsiteX21" fmla="*/ 1052513 w 1126902"/>
                  <a:gd name="connsiteY21" fmla="*/ 302895 h 1204245"/>
                  <a:gd name="connsiteX22" fmla="*/ 1053084 w 1126902"/>
                  <a:gd name="connsiteY22" fmla="*/ 312420 h 1204245"/>
                  <a:gd name="connsiteX23" fmla="*/ 1126903 w 1126902"/>
                  <a:gd name="connsiteY23" fmla="*/ 312420 h 1204245"/>
                  <a:gd name="connsiteX24" fmla="*/ 1126903 w 1126902"/>
                  <a:gd name="connsiteY24" fmla="*/ 0 h 1204245"/>
                  <a:gd name="connsiteX25" fmla="*/ 563404 w 1126902"/>
                  <a:gd name="connsiteY25" fmla="*/ 2857 h 1204245"/>
                  <a:gd name="connsiteX26" fmla="*/ 0 w 1126902"/>
                  <a:gd name="connsiteY26" fmla="*/ 0 h 120424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</a:cxnLst>
                <a:rect l="l" t="t" r="r" b="b"/>
                <a:pathLst>
                  <a:path w="1126902" h="1204245">
                    <a:moveTo>
                      <a:pt x="0" y="0"/>
                    </a:moveTo>
                    <a:lnTo>
                      <a:pt x="0" y="312420"/>
                    </a:lnTo>
                    <a:lnTo>
                      <a:pt x="74295" y="312420"/>
                    </a:lnTo>
                    <a:lnTo>
                      <a:pt x="74581" y="302609"/>
                    </a:lnTo>
                    <a:cubicBezTo>
                      <a:pt x="81344" y="99346"/>
                      <a:pt x="159163" y="90773"/>
                      <a:pt x="334328" y="90773"/>
                    </a:cubicBezTo>
                    <a:cubicBezTo>
                      <a:pt x="340328" y="90773"/>
                      <a:pt x="346424" y="90773"/>
                      <a:pt x="352330" y="90678"/>
                    </a:cubicBezTo>
                    <a:cubicBezTo>
                      <a:pt x="395859" y="90392"/>
                      <a:pt x="437007" y="90106"/>
                      <a:pt x="453200" y="106204"/>
                    </a:cubicBezTo>
                    <a:cubicBezTo>
                      <a:pt x="458629" y="111538"/>
                      <a:pt x="461201" y="118967"/>
                      <a:pt x="461201" y="128873"/>
                    </a:cubicBezTo>
                    <a:lnTo>
                      <a:pt x="461201" y="950119"/>
                    </a:lnTo>
                    <a:cubicBezTo>
                      <a:pt x="461201" y="1072039"/>
                      <a:pt x="444151" y="1122426"/>
                      <a:pt x="272510" y="1129475"/>
                    </a:cubicBezTo>
                    <a:lnTo>
                      <a:pt x="262700" y="1129856"/>
                    </a:lnTo>
                    <a:lnTo>
                      <a:pt x="262700" y="1204246"/>
                    </a:lnTo>
                    <a:cubicBezTo>
                      <a:pt x="262700" y="1204246"/>
                      <a:pt x="462725" y="1196911"/>
                      <a:pt x="578548" y="1196911"/>
                    </a:cubicBezTo>
                    <a:cubicBezTo>
                      <a:pt x="666941" y="1196911"/>
                      <a:pt x="864203" y="1204246"/>
                      <a:pt x="864203" y="1204246"/>
                    </a:cubicBezTo>
                    <a:lnTo>
                      <a:pt x="864203" y="1129856"/>
                    </a:lnTo>
                    <a:lnTo>
                      <a:pt x="854393" y="1129475"/>
                    </a:lnTo>
                    <a:cubicBezTo>
                      <a:pt x="682752" y="1122426"/>
                      <a:pt x="665702" y="1072039"/>
                      <a:pt x="665702" y="950119"/>
                    </a:cubicBezTo>
                    <a:lnTo>
                      <a:pt x="665702" y="128873"/>
                    </a:lnTo>
                    <a:cubicBezTo>
                      <a:pt x="665702" y="120396"/>
                      <a:pt x="668369" y="113729"/>
                      <a:pt x="673608" y="108490"/>
                    </a:cubicBezTo>
                    <a:cubicBezTo>
                      <a:pt x="693420" y="89059"/>
                      <a:pt x="747903" y="89821"/>
                      <a:pt x="791718" y="90488"/>
                    </a:cubicBezTo>
                    <a:cubicBezTo>
                      <a:pt x="800005" y="90583"/>
                      <a:pt x="808196" y="90773"/>
                      <a:pt x="815912" y="90773"/>
                    </a:cubicBezTo>
                    <a:cubicBezTo>
                      <a:pt x="987267" y="90773"/>
                      <a:pt x="1042511" y="140303"/>
                      <a:pt x="1052513" y="302895"/>
                    </a:cubicBezTo>
                    <a:lnTo>
                      <a:pt x="1053084" y="312420"/>
                    </a:lnTo>
                    <a:lnTo>
                      <a:pt x="1126903" y="312420"/>
                    </a:lnTo>
                    <a:lnTo>
                      <a:pt x="1126903" y="0"/>
                    </a:lnTo>
                    <a:cubicBezTo>
                      <a:pt x="1126903" y="0"/>
                      <a:pt x="694468" y="2857"/>
                      <a:pt x="563404" y="2857"/>
                    </a:cubicBezTo>
                    <a:cubicBezTo>
                      <a:pt x="432340" y="2857"/>
                      <a:pt x="0" y="0"/>
                      <a:pt x="0" y="0"/>
                    </a:cubicBezTo>
                  </a:path>
                </a:pathLst>
              </a:custGeom>
              <a:grpFill/>
              <a:ln w="9525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US"/>
              </a:p>
            </p:txBody>
          </p:sp>
          <p:sp>
            <p:nvSpPr>
              <p:cNvPr id="36" name="Freeform 35">
                <a:extLst>
                  <a:ext uri="{FF2B5EF4-FFF2-40B4-BE49-F238E27FC236}">
                    <a16:creationId xmlns:a16="http://schemas.microsoft.com/office/drawing/2014/main" id="{BF571169-0255-47BD-55BB-BE8F984B26B0}"/>
                  </a:ext>
                </a:extLst>
              </p:cNvPr>
              <p:cNvSpPr/>
              <p:nvPr/>
            </p:nvSpPr>
            <p:spPr>
              <a:xfrm>
                <a:off x="2728880" y="3418045"/>
                <a:ext cx="1195101" cy="1204626"/>
              </a:xfrm>
              <a:custGeom>
                <a:avLst/>
                <a:gdLst>
                  <a:gd name="connsiteX0" fmla="*/ 372618 w 1195101"/>
                  <a:gd name="connsiteY0" fmla="*/ 571786 h 1204626"/>
                  <a:gd name="connsiteX1" fmla="*/ 372523 w 1195101"/>
                  <a:gd name="connsiteY1" fmla="*/ 134303 h 1204626"/>
                  <a:gd name="connsiteX2" fmla="*/ 386239 w 1195101"/>
                  <a:gd name="connsiteY2" fmla="*/ 86487 h 1204626"/>
                  <a:gd name="connsiteX3" fmla="*/ 498348 w 1195101"/>
                  <a:gd name="connsiteY3" fmla="*/ 85630 h 1204626"/>
                  <a:gd name="connsiteX4" fmla="*/ 738473 w 1195101"/>
                  <a:gd name="connsiteY4" fmla="*/ 330518 h 1204626"/>
                  <a:gd name="connsiteX5" fmla="*/ 640747 w 1195101"/>
                  <a:gd name="connsiteY5" fmla="*/ 541687 h 1204626"/>
                  <a:gd name="connsiteX6" fmla="*/ 372618 w 1195101"/>
                  <a:gd name="connsiteY6" fmla="*/ 571786 h 1204626"/>
                  <a:gd name="connsiteX7" fmla="*/ 1186529 w 1195101"/>
                  <a:gd name="connsiteY7" fmla="*/ 1129760 h 1204626"/>
                  <a:gd name="connsiteX8" fmla="*/ 1017461 w 1195101"/>
                  <a:gd name="connsiteY8" fmla="*/ 1040702 h 1204626"/>
                  <a:gd name="connsiteX9" fmla="*/ 661797 w 1195101"/>
                  <a:gd name="connsiteY9" fmla="*/ 632460 h 1204626"/>
                  <a:gd name="connsiteX10" fmla="*/ 964597 w 1195101"/>
                  <a:gd name="connsiteY10" fmla="*/ 305371 h 1204626"/>
                  <a:gd name="connsiteX11" fmla="*/ 831056 w 1195101"/>
                  <a:gd name="connsiteY11" fmla="*/ 55816 h 1204626"/>
                  <a:gd name="connsiteX12" fmla="*/ 544639 w 1195101"/>
                  <a:gd name="connsiteY12" fmla="*/ 190 h 1204626"/>
                  <a:gd name="connsiteX13" fmla="*/ 317468 w 1195101"/>
                  <a:gd name="connsiteY13" fmla="*/ 4191 h 1204626"/>
                  <a:gd name="connsiteX14" fmla="*/ 191 w 1195101"/>
                  <a:gd name="connsiteY14" fmla="*/ 0 h 1204626"/>
                  <a:gd name="connsiteX15" fmla="*/ 191 w 1195101"/>
                  <a:gd name="connsiteY15" fmla="*/ 74866 h 1204626"/>
                  <a:gd name="connsiteX16" fmla="*/ 15050 w 1195101"/>
                  <a:gd name="connsiteY16" fmla="*/ 74866 h 1204626"/>
                  <a:gd name="connsiteX17" fmla="*/ 152781 w 1195101"/>
                  <a:gd name="connsiteY17" fmla="*/ 128683 h 1204626"/>
                  <a:gd name="connsiteX18" fmla="*/ 168307 w 1195101"/>
                  <a:gd name="connsiteY18" fmla="*/ 350139 h 1204626"/>
                  <a:gd name="connsiteX19" fmla="*/ 168307 w 1195101"/>
                  <a:gd name="connsiteY19" fmla="*/ 841248 h 1204626"/>
                  <a:gd name="connsiteX20" fmla="*/ 161068 w 1195101"/>
                  <a:gd name="connsiteY20" fmla="*/ 1034129 h 1204626"/>
                  <a:gd name="connsiteX21" fmla="*/ 152686 w 1195101"/>
                  <a:gd name="connsiteY21" fmla="*/ 1075944 h 1204626"/>
                  <a:gd name="connsiteX22" fmla="*/ 10382 w 1195101"/>
                  <a:gd name="connsiteY22" fmla="*/ 1129665 h 1204626"/>
                  <a:gd name="connsiteX23" fmla="*/ 0 w 1195101"/>
                  <a:gd name="connsiteY23" fmla="*/ 1129665 h 1204626"/>
                  <a:gd name="connsiteX24" fmla="*/ 0 w 1195101"/>
                  <a:gd name="connsiteY24" fmla="*/ 1204532 h 1204626"/>
                  <a:gd name="connsiteX25" fmla="*/ 278225 w 1195101"/>
                  <a:gd name="connsiteY25" fmla="*/ 1197102 h 1204626"/>
                  <a:gd name="connsiteX26" fmla="*/ 540734 w 1195101"/>
                  <a:gd name="connsiteY26" fmla="*/ 1204532 h 1204626"/>
                  <a:gd name="connsiteX27" fmla="*/ 540734 w 1195101"/>
                  <a:gd name="connsiteY27" fmla="*/ 1129665 h 1204626"/>
                  <a:gd name="connsiteX28" fmla="*/ 525971 w 1195101"/>
                  <a:gd name="connsiteY28" fmla="*/ 1129665 h 1204626"/>
                  <a:gd name="connsiteX29" fmla="*/ 388239 w 1195101"/>
                  <a:gd name="connsiteY29" fmla="*/ 1075754 h 1204626"/>
                  <a:gd name="connsiteX30" fmla="*/ 379857 w 1195101"/>
                  <a:gd name="connsiteY30" fmla="*/ 1034034 h 1204626"/>
                  <a:gd name="connsiteX31" fmla="*/ 372618 w 1195101"/>
                  <a:gd name="connsiteY31" fmla="*/ 854297 h 1204626"/>
                  <a:gd name="connsiteX32" fmla="*/ 372618 w 1195101"/>
                  <a:gd name="connsiteY32" fmla="*/ 653510 h 1204626"/>
                  <a:gd name="connsiteX33" fmla="*/ 479107 w 1195101"/>
                  <a:gd name="connsiteY33" fmla="*/ 702469 h 1204626"/>
                  <a:gd name="connsiteX34" fmla="*/ 501110 w 1195101"/>
                  <a:gd name="connsiteY34" fmla="*/ 728472 h 1204626"/>
                  <a:gd name="connsiteX35" fmla="*/ 797909 w 1195101"/>
                  <a:gd name="connsiteY35" fmla="*/ 1096804 h 1204626"/>
                  <a:gd name="connsiteX36" fmla="*/ 885158 w 1195101"/>
                  <a:gd name="connsiteY36" fmla="*/ 1204532 h 1204626"/>
                  <a:gd name="connsiteX37" fmla="*/ 1027366 w 1195101"/>
                  <a:gd name="connsiteY37" fmla="*/ 1200436 h 1204626"/>
                  <a:gd name="connsiteX38" fmla="*/ 1195102 w 1195101"/>
                  <a:gd name="connsiteY38" fmla="*/ 1204627 h 1204626"/>
                  <a:gd name="connsiteX39" fmla="*/ 1195102 w 1195101"/>
                  <a:gd name="connsiteY39" fmla="*/ 1131094 h 1204626"/>
                  <a:gd name="connsiteX40" fmla="*/ 1186529 w 1195101"/>
                  <a:gd name="connsiteY40" fmla="*/ 1129760 h 120462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</a:cxnLst>
                <a:rect l="l" t="t" r="r" b="b"/>
                <a:pathLst>
                  <a:path w="1195101" h="1204626">
                    <a:moveTo>
                      <a:pt x="372618" y="571786"/>
                    </a:moveTo>
                    <a:cubicBezTo>
                      <a:pt x="372618" y="571786"/>
                      <a:pt x="372618" y="136874"/>
                      <a:pt x="372523" y="134303"/>
                    </a:cubicBezTo>
                    <a:cubicBezTo>
                      <a:pt x="372237" y="116967"/>
                      <a:pt x="371761" y="93250"/>
                      <a:pt x="386239" y="86487"/>
                    </a:cubicBezTo>
                    <a:cubicBezTo>
                      <a:pt x="396240" y="82105"/>
                      <a:pt x="493014" y="85630"/>
                      <a:pt x="498348" y="85630"/>
                    </a:cubicBezTo>
                    <a:cubicBezTo>
                      <a:pt x="650938" y="85630"/>
                      <a:pt x="738473" y="174974"/>
                      <a:pt x="738473" y="330518"/>
                    </a:cubicBezTo>
                    <a:cubicBezTo>
                      <a:pt x="738473" y="443960"/>
                      <a:pt x="708374" y="509016"/>
                      <a:pt x="640747" y="541687"/>
                    </a:cubicBezTo>
                    <a:cubicBezTo>
                      <a:pt x="577691" y="571976"/>
                      <a:pt x="372618" y="571786"/>
                      <a:pt x="372618" y="571786"/>
                    </a:cubicBezTo>
                    <a:moveTo>
                      <a:pt x="1186529" y="1129760"/>
                    </a:moveTo>
                    <a:cubicBezTo>
                      <a:pt x="1100138" y="1116235"/>
                      <a:pt x="1074134" y="1106424"/>
                      <a:pt x="1017461" y="1040702"/>
                    </a:cubicBezTo>
                    <a:lnTo>
                      <a:pt x="661797" y="632460"/>
                    </a:lnTo>
                    <a:cubicBezTo>
                      <a:pt x="849059" y="608076"/>
                      <a:pt x="964597" y="484251"/>
                      <a:pt x="964597" y="305371"/>
                    </a:cubicBezTo>
                    <a:cubicBezTo>
                      <a:pt x="964597" y="188976"/>
                      <a:pt x="919544" y="105061"/>
                      <a:pt x="831056" y="55816"/>
                    </a:cubicBezTo>
                    <a:cubicBezTo>
                      <a:pt x="763619" y="18383"/>
                      <a:pt x="670084" y="190"/>
                      <a:pt x="544639" y="190"/>
                    </a:cubicBezTo>
                    <a:cubicBezTo>
                      <a:pt x="507206" y="1143"/>
                      <a:pt x="416909" y="4191"/>
                      <a:pt x="317468" y="4191"/>
                    </a:cubicBezTo>
                    <a:cubicBezTo>
                      <a:pt x="214313" y="4191"/>
                      <a:pt x="191" y="0"/>
                      <a:pt x="191" y="0"/>
                    </a:cubicBezTo>
                    <a:lnTo>
                      <a:pt x="191" y="74866"/>
                    </a:lnTo>
                    <a:lnTo>
                      <a:pt x="15050" y="74866"/>
                    </a:lnTo>
                    <a:cubicBezTo>
                      <a:pt x="71818" y="74486"/>
                      <a:pt x="135731" y="74771"/>
                      <a:pt x="152781" y="128683"/>
                    </a:cubicBezTo>
                    <a:cubicBezTo>
                      <a:pt x="168307" y="175355"/>
                      <a:pt x="168307" y="306896"/>
                      <a:pt x="168307" y="350139"/>
                    </a:cubicBezTo>
                    <a:lnTo>
                      <a:pt x="168307" y="841248"/>
                    </a:lnTo>
                    <a:cubicBezTo>
                      <a:pt x="168307" y="895445"/>
                      <a:pt x="168307" y="977837"/>
                      <a:pt x="161068" y="1034129"/>
                    </a:cubicBezTo>
                    <a:cubicBezTo>
                      <a:pt x="158972" y="1050798"/>
                      <a:pt x="156210" y="1065276"/>
                      <a:pt x="152686" y="1075944"/>
                    </a:cubicBezTo>
                    <a:cubicBezTo>
                      <a:pt x="135350" y="1129665"/>
                      <a:pt x="66104" y="1129665"/>
                      <a:pt x="10382" y="1129665"/>
                    </a:cubicBezTo>
                    <a:lnTo>
                      <a:pt x="0" y="1129665"/>
                    </a:lnTo>
                    <a:lnTo>
                      <a:pt x="0" y="1204532"/>
                    </a:lnTo>
                    <a:cubicBezTo>
                      <a:pt x="0" y="1204532"/>
                      <a:pt x="166783" y="1197102"/>
                      <a:pt x="278225" y="1197102"/>
                    </a:cubicBezTo>
                    <a:cubicBezTo>
                      <a:pt x="374047" y="1197102"/>
                      <a:pt x="540734" y="1204246"/>
                      <a:pt x="540734" y="1204532"/>
                    </a:cubicBezTo>
                    <a:lnTo>
                      <a:pt x="540734" y="1129665"/>
                    </a:lnTo>
                    <a:lnTo>
                      <a:pt x="525971" y="1129665"/>
                    </a:lnTo>
                    <a:cubicBezTo>
                      <a:pt x="470059" y="1129951"/>
                      <a:pt x="406813" y="1129760"/>
                      <a:pt x="388239" y="1075754"/>
                    </a:cubicBezTo>
                    <a:cubicBezTo>
                      <a:pt x="384620" y="1065086"/>
                      <a:pt x="381953" y="1050607"/>
                      <a:pt x="379857" y="1034034"/>
                    </a:cubicBezTo>
                    <a:cubicBezTo>
                      <a:pt x="372618" y="978122"/>
                      <a:pt x="372618" y="898017"/>
                      <a:pt x="372618" y="854297"/>
                    </a:cubicBezTo>
                    <a:lnTo>
                      <a:pt x="372618" y="653510"/>
                    </a:lnTo>
                    <a:cubicBezTo>
                      <a:pt x="439198" y="654082"/>
                      <a:pt x="444913" y="661035"/>
                      <a:pt x="479107" y="702469"/>
                    </a:cubicBezTo>
                    <a:cubicBezTo>
                      <a:pt x="485489" y="710089"/>
                      <a:pt x="492728" y="718756"/>
                      <a:pt x="501110" y="728472"/>
                    </a:cubicBezTo>
                    <a:lnTo>
                      <a:pt x="797909" y="1096804"/>
                    </a:lnTo>
                    <a:lnTo>
                      <a:pt x="885158" y="1204532"/>
                    </a:lnTo>
                    <a:cubicBezTo>
                      <a:pt x="885158" y="1204532"/>
                      <a:pt x="980885" y="1200436"/>
                      <a:pt x="1027366" y="1200436"/>
                    </a:cubicBezTo>
                    <a:cubicBezTo>
                      <a:pt x="1094994" y="1200436"/>
                      <a:pt x="1195102" y="1204627"/>
                      <a:pt x="1195102" y="1204627"/>
                    </a:cubicBezTo>
                    <a:lnTo>
                      <a:pt x="1195102" y="1131094"/>
                    </a:lnTo>
                    <a:lnTo>
                      <a:pt x="1186529" y="1129760"/>
                    </a:lnTo>
                    <a:close/>
                  </a:path>
                </a:pathLst>
              </a:custGeom>
              <a:grpFill/>
              <a:ln w="9525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US"/>
              </a:p>
            </p:txBody>
          </p:sp>
        </p:grpSp>
      </p:grp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B109AE1B-571E-E7F5-7E67-0E144853496A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Content Placeholder 6">
            <a:extLst>
              <a:ext uri="{FF2B5EF4-FFF2-40B4-BE49-F238E27FC236}">
                <a16:creationId xmlns:a16="http://schemas.microsoft.com/office/drawing/2014/main" id="{3F4EB951-D43C-6DB0-DCEE-C4332EA5B970}"/>
              </a:ext>
            </a:extLst>
          </p:cNvPr>
          <p:cNvSpPr txBox="1">
            <a:spLocks/>
          </p:cNvSpPr>
          <p:nvPr/>
        </p:nvSpPr>
        <p:spPr>
          <a:xfrm>
            <a:off x="0" y="-8070"/>
            <a:ext cx="6067367" cy="15544800"/>
          </a:xfrm>
          <a:prstGeom prst="rect">
            <a:avLst/>
          </a:prstGeom>
          <a:solidFill>
            <a:schemeClr val="bg1">
              <a:lumMod val="75000"/>
            </a:schemeClr>
          </a:solidFill>
        </p:spPr>
        <p:txBody>
          <a:bodyPr anchor="ctr" anchorCtr="1"/>
          <a:lstStyle>
            <a:lvl1pPr marL="0" indent="0">
              <a:buFontTx/>
              <a:buNone/>
              <a:defRPr>
                <a:latin typeface="+mn-lt"/>
                <a:ea typeface="+mn-ea"/>
                <a:cs typeface="+mn-cs"/>
              </a:defRPr>
            </a:lvl1pPr>
            <a:lvl2pPr marL="457200">
              <a:defRPr>
                <a:latin typeface="+mn-lt"/>
                <a:ea typeface="+mn-ea"/>
                <a:cs typeface="+mn-cs"/>
              </a:defRPr>
            </a:lvl2pPr>
            <a:lvl3pPr marL="914400">
              <a:defRPr>
                <a:latin typeface="+mn-lt"/>
                <a:ea typeface="+mn-ea"/>
                <a:cs typeface="+mn-cs"/>
              </a:defRPr>
            </a:lvl3pPr>
            <a:lvl4pPr marL="1371600">
              <a:defRPr>
                <a:latin typeface="+mn-lt"/>
                <a:ea typeface="+mn-ea"/>
                <a:cs typeface="+mn-cs"/>
              </a:defRPr>
            </a:lvl4pPr>
            <a:lvl5pPr marL="1828800">
              <a:defRPr>
                <a:latin typeface="+mn-lt"/>
                <a:ea typeface="+mn-ea"/>
                <a:cs typeface="+mn-cs"/>
              </a:defRPr>
            </a:lvl5pPr>
            <a:lvl6pPr marL="2286000">
              <a:defRPr>
                <a:latin typeface="+mn-lt"/>
                <a:ea typeface="+mn-ea"/>
                <a:cs typeface="+mn-cs"/>
              </a:defRPr>
            </a:lvl6pPr>
            <a:lvl7pPr marL="2743200">
              <a:defRPr>
                <a:latin typeface="+mn-lt"/>
                <a:ea typeface="+mn-ea"/>
                <a:cs typeface="+mn-cs"/>
              </a:defRPr>
            </a:lvl7pPr>
            <a:lvl8pPr marL="3200400">
              <a:defRPr>
                <a:latin typeface="+mn-lt"/>
                <a:ea typeface="+mn-ea"/>
                <a:cs typeface="+mn-cs"/>
              </a:defRPr>
            </a:lvl8pPr>
            <a:lvl9pPr marL="3657600">
              <a:defRPr>
                <a:latin typeface="+mn-lt"/>
                <a:ea typeface="+mn-ea"/>
                <a:cs typeface="+mn-cs"/>
              </a:defRPr>
            </a:lvl9pPr>
          </a:lstStyle>
          <a:p>
            <a:r>
              <a:rPr lang="en-US"/>
              <a:t>Place image here</a:t>
            </a:r>
            <a:endParaRPr lang="en-US" dirty="0"/>
          </a:p>
        </p:txBody>
      </p:sp>
      <p:sp>
        <p:nvSpPr>
          <p:cNvPr id="2" name="object 2">
            <a:extLst>
              <a:ext uri="{FF2B5EF4-FFF2-40B4-BE49-F238E27FC236}">
                <a16:creationId xmlns:a16="http://schemas.microsoft.com/office/drawing/2014/main" id="{13866405-FDD7-5FBB-9EF1-372CA92F3C08}"/>
              </a:ext>
            </a:extLst>
          </p:cNvPr>
          <p:cNvSpPr txBox="1"/>
          <p:nvPr/>
        </p:nvSpPr>
        <p:spPr>
          <a:xfrm>
            <a:off x="6559439" y="4970660"/>
            <a:ext cx="2963545" cy="5427127"/>
          </a:xfrm>
          <a:prstGeom prst="rect">
            <a:avLst/>
          </a:prstGeom>
        </p:spPr>
        <p:txBody>
          <a:bodyPr vert="horz" wrap="square" lIns="0" tIns="1270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100"/>
              </a:spcBef>
            </a:pPr>
            <a:r>
              <a:rPr sz="1500" b="1" spc="-20" dirty="0">
                <a:solidFill>
                  <a:srgbClr val="F8690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Event</a:t>
            </a:r>
            <a:r>
              <a:rPr sz="1500" b="1" spc="-30" dirty="0">
                <a:solidFill>
                  <a:srgbClr val="F8690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500" b="1" spc="-10" dirty="0">
                <a:solidFill>
                  <a:srgbClr val="F8690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Details</a:t>
            </a:r>
            <a:endParaRPr sz="1500" b="1" dirty="0">
              <a:solidFill>
                <a:srgbClr val="F86901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>
              <a:lnSpc>
                <a:spcPct val="100000"/>
              </a:lnSpc>
              <a:spcBef>
                <a:spcPts val="430"/>
              </a:spcBef>
            </a:pPr>
            <a:endParaRPr sz="1600" dirty="0">
              <a:latin typeface="Neue Haas Grotesk Display Pro 75 Bold"/>
              <a:cs typeface="Neue Haas Grotesk Display Pro 75 Bold"/>
            </a:endParaRPr>
          </a:p>
          <a:p>
            <a:pPr marL="14604">
              <a:lnSpc>
                <a:spcPct val="100000"/>
              </a:lnSpc>
              <a:spcBef>
                <a:spcPts val="5"/>
              </a:spcBef>
            </a:pPr>
            <a:r>
              <a:rPr sz="2000" b="1" spc="1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SEPTEMBER</a:t>
            </a:r>
            <a:r>
              <a:rPr sz="2000" b="1" spc="145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2000" b="1" spc="1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27,</a:t>
            </a:r>
            <a:r>
              <a:rPr sz="2000" b="1" spc="15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2000" b="1" spc="4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2025</a:t>
            </a:r>
            <a:endParaRPr sz="20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marL="12700">
              <a:lnSpc>
                <a:spcPct val="100000"/>
              </a:lnSpc>
              <a:spcBef>
                <a:spcPts val="800"/>
              </a:spcBef>
            </a:pPr>
            <a:r>
              <a:rPr sz="180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1:00–8:00</a:t>
            </a:r>
            <a:r>
              <a:rPr sz="1800" spc="31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800" spc="-25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PM</a:t>
            </a:r>
            <a:endParaRPr sz="18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marL="12700">
              <a:lnSpc>
                <a:spcPct val="100000"/>
              </a:lnSpc>
              <a:spcBef>
                <a:spcPts val="1040"/>
              </a:spcBef>
            </a:pPr>
            <a:r>
              <a:rPr sz="1600" spc="-55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Event</a:t>
            </a:r>
            <a:r>
              <a:rPr sz="1600" spc="-16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60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Location</a:t>
            </a:r>
            <a:r>
              <a:rPr sz="1600" spc="85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600" spc="-5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Info</a:t>
            </a:r>
            <a:r>
              <a:rPr sz="1600" spc="-16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600" spc="-4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Goes</a:t>
            </a:r>
            <a:r>
              <a:rPr sz="1600" spc="-16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600" spc="-2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Here</a:t>
            </a:r>
            <a:endParaRPr sz="16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marL="12700">
              <a:lnSpc>
                <a:spcPct val="100000"/>
              </a:lnSpc>
              <a:spcBef>
                <a:spcPts val="880"/>
              </a:spcBef>
            </a:pPr>
            <a:r>
              <a:rPr sz="1600" b="1" spc="-1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rit.edu/events</a:t>
            </a:r>
            <a:endParaRPr sz="16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>
              <a:lnSpc>
                <a:spcPct val="100000"/>
              </a:lnSpc>
              <a:spcBef>
                <a:spcPts val="1345"/>
              </a:spcBef>
            </a:pPr>
            <a:endParaRPr sz="1600" dirty="0">
              <a:latin typeface="Neue Haas Grotesk Display Pro 75 Bold"/>
              <a:cs typeface="Neue Haas Grotesk Display Pro 75 Bold"/>
            </a:endParaRPr>
          </a:p>
          <a:p>
            <a:pPr marL="12700">
              <a:lnSpc>
                <a:spcPct val="100000"/>
              </a:lnSpc>
            </a:pPr>
            <a:r>
              <a:rPr sz="1500" b="1" dirty="0">
                <a:solidFill>
                  <a:srgbClr val="F8690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More</a:t>
            </a:r>
            <a:r>
              <a:rPr sz="1500" b="1" spc="-60" dirty="0">
                <a:solidFill>
                  <a:srgbClr val="F8690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500" b="1" spc="-10" dirty="0">
                <a:solidFill>
                  <a:srgbClr val="F8690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Information</a:t>
            </a:r>
            <a:endParaRPr sz="1500" dirty="0">
              <a:solidFill>
                <a:srgbClr val="F86901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>
              <a:lnSpc>
                <a:spcPct val="100000"/>
              </a:lnSpc>
              <a:spcBef>
                <a:spcPts val="480"/>
              </a:spcBef>
            </a:pPr>
            <a:endParaRPr sz="1600" dirty="0">
              <a:latin typeface="Neue Haas Grotesk Display Pro 75 Bold"/>
              <a:cs typeface="Neue Haas Grotesk Display Pro 75 Bold"/>
            </a:endParaRPr>
          </a:p>
          <a:p>
            <a:pPr marL="12700">
              <a:lnSpc>
                <a:spcPts val="2275"/>
              </a:lnSpc>
            </a:pPr>
            <a:r>
              <a:rPr sz="170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Insert</a:t>
            </a:r>
            <a:r>
              <a:rPr sz="1700" spc="145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70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body</a:t>
            </a:r>
            <a:r>
              <a:rPr sz="1700" spc="145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70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copy</a:t>
            </a:r>
            <a:r>
              <a:rPr sz="1700" spc="145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70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here.</a:t>
            </a:r>
            <a:r>
              <a:rPr sz="1700" spc="145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700" spc="-1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Ihilla</a:t>
            </a:r>
            <a:endParaRPr sz="17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marL="12700" marR="5080">
              <a:lnSpc>
                <a:spcPts val="2275"/>
              </a:lnSpc>
            </a:pPr>
            <a:r>
              <a:rPr sz="170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velest</a:t>
            </a:r>
            <a:r>
              <a:rPr sz="1700" spc="125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70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dio</a:t>
            </a:r>
            <a:r>
              <a:rPr sz="1700" spc="125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70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namus</a:t>
            </a:r>
            <a:r>
              <a:rPr sz="1700" spc="125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70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untium</a:t>
            </a:r>
            <a:r>
              <a:rPr sz="1700" spc="13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700" spc="-1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inveles </a:t>
            </a:r>
            <a:r>
              <a:rPr sz="170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dene</a:t>
            </a:r>
            <a:r>
              <a:rPr sz="1700" spc="105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70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nimus</a:t>
            </a:r>
            <a:r>
              <a:rPr sz="1700" spc="105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70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et</a:t>
            </a:r>
            <a:r>
              <a:rPr sz="1700" spc="105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70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aute</a:t>
            </a:r>
            <a:r>
              <a:rPr sz="1700" spc="105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700" spc="-2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exped</a:t>
            </a:r>
            <a:r>
              <a:rPr sz="1700" spc="50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70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quam</a:t>
            </a:r>
            <a:r>
              <a:rPr sz="1700" spc="155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70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seremquis</a:t>
            </a:r>
            <a:r>
              <a:rPr sz="1700" spc="16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70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pos</a:t>
            </a:r>
            <a:r>
              <a:rPr sz="1700" spc="16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700" spc="-20" dirty="0" err="1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eium</a:t>
            </a:r>
            <a:r>
              <a:rPr lang="en-US" sz="1700" spc="-2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700" dirty="0" err="1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vidus</a:t>
            </a:r>
            <a:r>
              <a:rPr sz="1700" spc="14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70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autatemodita</a:t>
            </a:r>
            <a:r>
              <a:rPr sz="1700" spc="14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70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quisti</a:t>
            </a:r>
            <a:r>
              <a:rPr sz="1700" spc="14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700" spc="-2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mang </a:t>
            </a:r>
            <a:r>
              <a:rPr sz="170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trabing</a:t>
            </a:r>
            <a:r>
              <a:rPr sz="1700" spc="16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70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habing</a:t>
            </a:r>
            <a:r>
              <a:rPr sz="1700" spc="16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700" spc="-1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untota.</a:t>
            </a:r>
            <a:endParaRPr sz="17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>
              <a:lnSpc>
                <a:spcPct val="100000"/>
              </a:lnSpc>
              <a:spcBef>
                <a:spcPts val="570"/>
              </a:spcBef>
            </a:pPr>
            <a:endParaRPr sz="1800" dirty="0">
              <a:latin typeface="Neue Haas Grotesk Display Std 45 Light"/>
              <a:cs typeface="Neue Haas Grotesk Display Std 45 Light"/>
            </a:endParaRPr>
          </a:p>
          <a:p>
            <a:pPr marL="12700">
              <a:lnSpc>
                <a:spcPct val="100000"/>
              </a:lnSpc>
            </a:pPr>
            <a:r>
              <a:rPr sz="1500" b="1" spc="-10" dirty="0">
                <a:solidFill>
                  <a:srgbClr val="F8690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Sponsors</a:t>
            </a:r>
            <a:endParaRPr sz="1500" dirty="0">
              <a:solidFill>
                <a:srgbClr val="F86901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3" name="object 3">
            <a:extLst>
              <a:ext uri="{FF2B5EF4-FFF2-40B4-BE49-F238E27FC236}">
                <a16:creationId xmlns:a16="http://schemas.microsoft.com/office/drawing/2014/main" id="{C2E33374-1344-9E88-E7A3-4DE1A6F2D523}"/>
              </a:ext>
            </a:extLst>
          </p:cNvPr>
          <p:cNvSpPr/>
          <p:nvPr/>
        </p:nvSpPr>
        <p:spPr>
          <a:xfrm>
            <a:off x="6572139" y="7665863"/>
            <a:ext cx="2978785" cy="0"/>
          </a:xfrm>
          <a:custGeom>
            <a:avLst/>
            <a:gdLst/>
            <a:ahLst/>
            <a:cxnLst/>
            <a:rect l="l" t="t" r="r" b="b"/>
            <a:pathLst>
              <a:path w="2978784">
                <a:moveTo>
                  <a:pt x="0" y="0"/>
                </a:moveTo>
                <a:lnTo>
                  <a:pt x="2978683" y="0"/>
                </a:lnTo>
              </a:path>
            </a:pathLst>
          </a:custGeom>
          <a:ln w="6350">
            <a:solidFill>
              <a:srgbClr val="F86901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4" name="object 4">
            <a:extLst>
              <a:ext uri="{FF2B5EF4-FFF2-40B4-BE49-F238E27FC236}">
                <a16:creationId xmlns:a16="http://schemas.microsoft.com/office/drawing/2014/main" id="{D8903B79-F338-A2F2-CB00-4B48F6905366}"/>
              </a:ext>
            </a:extLst>
          </p:cNvPr>
          <p:cNvSpPr/>
          <p:nvPr/>
        </p:nvSpPr>
        <p:spPr>
          <a:xfrm>
            <a:off x="6572139" y="10279524"/>
            <a:ext cx="2978785" cy="0"/>
          </a:xfrm>
          <a:custGeom>
            <a:avLst/>
            <a:gdLst/>
            <a:ahLst/>
            <a:cxnLst/>
            <a:rect l="l" t="t" r="r" b="b"/>
            <a:pathLst>
              <a:path w="2978784">
                <a:moveTo>
                  <a:pt x="0" y="0"/>
                </a:moveTo>
                <a:lnTo>
                  <a:pt x="2978683" y="0"/>
                </a:lnTo>
              </a:path>
            </a:pathLst>
          </a:custGeom>
          <a:ln w="6350">
            <a:solidFill>
              <a:srgbClr val="F86901"/>
            </a:solidFill>
          </a:ln>
        </p:spPr>
        <p:txBody>
          <a:bodyPr wrap="square" lIns="0" tIns="0" rIns="0" bIns="0" rtlCol="0"/>
          <a:lstStyle/>
          <a:p>
            <a:pPr algn="l" rtl="0"/>
            <a:endParaRPr/>
          </a:p>
        </p:txBody>
      </p:sp>
      <p:sp>
        <p:nvSpPr>
          <p:cNvPr id="5" name="object 5">
            <a:extLst>
              <a:ext uri="{FF2B5EF4-FFF2-40B4-BE49-F238E27FC236}">
                <a16:creationId xmlns:a16="http://schemas.microsoft.com/office/drawing/2014/main" id="{8ED82411-CA3B-A572-F75B-5191D4B28A81}"/>
              </a:ext>
            </a:extLst>
          </p:cNvPr>
          <p:cNvSpPr/>
          <p:nvPr/>
        </p:nvSpPr>
        <p:spPr>
          <a:xfrm>
            <a:off x="6572139" y="5296665"/>
            <a:ext cx="2978785" cy="0"/>
          </a:xfrm>
          <a:custGeom>
            <a:avLst/>
            <a:gdLst/>
            <a:ahLst/>
            <a:cxnLst/>
            <a:rect l="l" t="t" r="r" b="b"/>
            <a:pathLst>
              <a:path w="2978784">
                <a:moveTo>
                  <a:pt x="0" y="0"/>
                </a:moveTo>
                <a:lnTo>
                  <a:pt x="2978683" y="0"/>
                </a:lnTo>
              </a:path>
            </a:pathLst>
          </a:custGeom>
          <a:ln w="6350">
            <a:solidFill>
              <a:srgbClr val="F86901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6" name="object 6">
            <a:extLst>
              <a:ext uri="{FF2B5EF4-FFF2-40B4-BE49-F238E27FC236}">
                <a16:creationId xmlns:a16="http://schemas.microsoft.com/office/drawing/2014/main" id="{97E1F38E-F83E-53DE-DFFC-B09198648699}"/>
              </a:ext>
            </a:extLst>
          </p:cNvPr>
          <p:cNvSpPr txBox="1"/>
          <p:nvPr/>
        </p:nvSpPr>
        <p:spPr>
          <a:xfrm>
            <a:off x="6534404" y="749039"/>
            <a:ext cx="2741930" cy="3670234"/>
          </a:xfrm>
          <a:prstGeom prst="rect">
            <a:avLst/>
          </a:prstGeom>
        </p:spPr>
        <p:txBody>
          <a:bodyPr vert="horz" wrap="square" lIns="0" tIns="129539" rIns="0" bIns="0" rtlCol="0">
            <a:spAutoFit/>
          </a:bodyPr>
          <a:lstStyle/>
          <a:p>
            <a:pPr marL="12700" marR="5080">
              <a:lnSpc>
                <a:spcPts val="4600"/>
              </a:lnSpc>
              <a:spcBef>
                <a:spcPts val="1019"/>
              </a:spcBef>
            </a:pPr>
            <a:r>
              <a:rPr sz="4000" b="1" spc="-55" dirty="0">
                <a:solidFill>
                  <a:srgbClr val="F8690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Event</a:t>
            </a:r>
            <a:r>
              <a:rPr sz="4000" b="1" spc="-90" dirty="0">
                <a:solidFill>
                  <a:srgbClr val="F8690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4000" b="1" spc="-20" dirty="0">
                <a:solidFill>
                  <a:srgbClr val="F8690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nain </a:t>
            </a:r>
            <a:r>
              <a:rPr sz="400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tuning</a:t>
            </a:r>
            <a:r>
              <a:rPr sz="4000" spc="-114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4000" spc="-2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goes </a:t>
            </a:r>
            <a:r>
              <a:rPr sz="4000" spc="-1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here</a:t>
            </a:r>
            <a:r>
              <a:rPr sz="4000" spc="-145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4000" spc="-2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main </a:t>
            </a:r>
            <a:r>
              <a:rPr sz="4000" b="1" spc="-10" dirty="0">
                <a:solidFill>
                  <a:srgbClr val="F8690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maning tarunens </a:t>
            </a:r>
            <a:r>
              <a:rPr sz="400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earia</a:t>
            </a:r>
            <a:r>
              <a:rPr sz="4000" spc="-95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4000" spc="-1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somi.</a:t>
            </a:r>
            <a:endParaRPr sz="4000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17" name="object 17">
            <a:extLst>
              <a:ext uri="{FF2B5EF4-FFF2-40B4-BE49-F238E27FC236}">
                <a16:creationId xmlns:a16="http://schemas.microsoft.com/office/drawing/2014/main" id="{3F621BA6-753E-0158-4409-9DEA18790F9D}"/>
              </a:ext>
            </a:extLst>
          </p:cNvPr>
          <p:cNvSpPr/>
          <p:nvPr/>
        </p:nvSpPr>
        <p:spPr>
          <a:xfrm>
            <a:off x="1005017" y="0"/>
            <a:ext cx="4683125" cy="5463540"/>
          </a:xfrm>
          <a:custGeom>
            <a:avLst/>
            <a:gdLst/>
            <a:ahLst/>
            <a:cxnLst/>
            <a:rect l="l" t="t" r="r" b="b"/>
            <a:pathLst>
              <a:path w="4683125" h="5463540">
                <a:moveTo>
                  <a:pt x="2299347" y="0"/>
                </a:moveTo>
                <a:lnTo>
                  <a:pt x="0" y="0"/>
                </a:lnTo>
                <a:lnTo>
                  <a:pt x="0" y="1618500"/>
                </a:lnTo>
                <a:lnTo>
                  <a:pt x="1491602" y="2208415"/>
                </a:lnTo>
                <a:lnTo>
                  <a:pt x="1491602" y="2236279"/>
                </a:lnTo>
                <a:lnTo>
                  <a:pt x="0" y="2923641"/>
                </a:lnTo>
                <a:lnTo>
                  <a:pt x="0" y="5463463"/>
                </a:lnTo>
                <a:lnTo>
                  <a:pt x="4682553" y="3502088"/>
                </a:lnTo>
                <a:lnTo>
                  <a:pt x="4682553" y="998321"/>
                </a:lnTo>
                <a:lnTo>
                  <a:pt x="2299347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pPr algn="l" rtl="0"/>
            <a:endParaRPr/>
          </a:p>
        </p:txBody>
      </p:sp>
      <p:sp>
        <p:nvSpPr>
          <p:cNvPr id="18" name="object 18">
            <a:extLst>
              <a:ext uri="{FF2B5EF4-FFF2-40B4-BE49-F238E27FC236}">
                <a16:creationId xmlns:a16="http://schemas.microsoft.com/office/drawing/2014/main" id="{4658E153-8790-5E82-572D-7D2A2078A9A6}"/>
              </a:ext>
            </a:extLst>
          </p:cNvPr>
          <p:cNvSpPr/>
          <p:nvPr/>
        </p:nvSpPr>
        <p:spPr>
          <a:xfrm>
            <a:off x="4517135" y="4517135"/>
            <a:ext cx="1379220" cy="1892935"/>
          </a:xfrm>
          <a:custGeom>
            <a:avLst/>
            <a:gdLst/>
            <a:ahLst/>
            <a:cxnLst/>
            <a:rect l="l" t="t" r="r" b="b"/>
            <a:pathLst>
              <a:path w="1379220" h="1892935">
                <a:moveTo>
                  <a:pt x="0" y="0"/>
                </a:moveTo>
                <a:lnTo>
                  <a:pt x="0" y="760310"/>
                </a:lnTo>
                <a:lnTo>
                  <a:pt x="439280" y="934046"/>
                </a:lnTo>
                <a:lnTo>
                  <a:pt x="439280" y="942251"/>
                </a:lnTo>
                <a:lnTo>
                  <a:pt x="0" y="1144676"/>
                </a:lnTo>
                <a:lnTo>
                  <a:pt x="0" y="1892655"/>
                </a:lnTo>
                <a:lnTo>
                  <a:pt x="1379016" y="1315034"/>
                </a:lnTo>
                <a:lnTo>
                  <a:pt x="1379016" y="577672"/>
                </a:lnTo>
                <a:lnTo>
                  <a:pt x="0" y="0"/>
                </a:lnTo>
                <a:close/>
              </a:path>
            </a:pathLst>
          </a:custGeom>
          <a:solidFill>
            <a:srgbClr val="F86901"/>
          </a:solidFill>
        </p:spPr>
        <p:txBody>
          <a:bodyPr wrap="square" lIns="0" tIns="0" rIns="0" bIns="0" rtlCol="0"/>
          <a:lstStyle/>
          <a:p>
            <a:pPr algn="l" rtl="0"/>
            <a:endParaRPr/>
          </a:p>
        </p:txBody>
      </p:sp>
      <p:sp>
        <p:nvSpPr>
          <p:cNvPr id="19" name="object 19">
            <a:extLst>
              <a:ext uri="{FF2B5EF4-FFF2-40B4-BE49-F238E27FC236}">
                <a16:creationId xmlns:a16="http://schemas.microsoft.com/office/drawing/2014/main" id="{4643CA4D-7FA0-31CC-EA7B-44685345547F}"/>
              </a:ext>
            </a:extLst>
          </p:cNvPr>
          <p:cNvSpPr/>
          <p:nvPr/>
        </p:nvSpPr>
        <p:spPr>
          <a:xfrm>
            <a:off x="9601200" y="3056389"/>
            <a:ext cx="457200" cy="1287145"/>
          </a:xfrm>
          <a:custGeom>
            <a:avLst/>
            <a:gdLst/>
            <a:ahLst/>
            <a:cxnLst/>
            <a:rect l="l" t="t" r="r" b="b"/>
            <a:pathLst>
              <a:path w="457200" h="1287145">
                <a:moveTo>
                  <a:pt x="0" y="0"/>
                </a:moveTo>
                <a:lnTo>
                  <a:pt x="0" y="517017"/>
                </a:lnTo>
                <a:lnTo>
                  <a:pt x="298716" y="635152"/>
                </a:lnTo>
                <a:lnTo>
                  <a:pt x="298716" y="640740"/>
                </a:lnTo>
                <a:lnTo>
                  <a:pt x="0" y="778383"/>
                </a:lnTo>
                <a:lnTo>
                  <a:pt x="0" y="1287005"/>
                </a:lnTo>
                <a:lnTo>
                  <a:pt x="457200" y="1095502"/>
                </a:lnTo>
                <a:lnTo>
                  <a:pt x="457200" y="191528"/>
                </a:lnTo>
                <a:lnTo>
                  <a:pt x="0" y="0"/>
                </a:lnTo>
                <a:close/>
              </a:path>
            </a:pathLst>
          </a:custGeom>
          <a:solidFill>
            <a:srgbClr val="D8DCDB"/>
          </a:solidFill>
        </p:spPr>
        <p:txBody>
          <a:bodyPr wrap="square" lIns="0" tIns="0" rIns="0" bIns="0" rtlCol="0"/>
          <a:lstStyle/>
          <a:p>
            <a:endParaRPr/>
          </a:p>
        </p:txBody>
      </p:sp>
      <p:grpSp>
        <p:nvGrpSpPr>
          <p:cNvPr id="25" name="Group 24">
            <a:extLst>
              <a:ext uri="{FF2B5EF4-FFF2-40B4-BE49-F238E27FC236}">
                <a16:creationId xmlns:a16="http://schemas.microsoft.com/office/drawing/2014/main" id="{C1436CE0-62D0-C242-1492-A89C89265C66}"/>
              </a:ext>
            </a:extLst>
          </p:cNvPr>
          <p:cNvGrpSpPr/>
          <p:nvPr/>
        </p:nvGrpSpPr>
        <p:grpSpPr>
          <a:xfrm>
            <a:off x="6548533" y="14183842"/>
            <a:ext cx="3128868" cy="564485"/>
            <a:chOff x="6017767" y="13638375"/>
            <a:chExt cx="3431033" cy="618999"/>
          </a:xfrm>
        </p:grpSpPr>
        <p:pic>
          <p:nvPicPr>
            <p:cNvPr id="26" name="Graphic 25">
              <a:extLst>
                <a:ext uri="{FF2B5EF4-FFF2-40B4-BE49-F238E27FC236}">
                  <a16:creationId xmlns:a16="http://schemas.microsoft.com/office/drawing/2014/main" id="{59EBA6EF-B53E-6D36-EB07-A4227F344BA7}"/>
                </a:ext>
              </a:extLst>
            </p:cNvPr>
            <p:cNvPicPr/>
            <p:nvPr/>
          </p:nvPicPr>
          <p:blipFill>
            <a:blip r:embed="rId2">
              <a:extLst>
                <a:ext uri="{96DAC541-7B7A-43D3-8B79-37D633B846F1}">
                  <asvg:svgBlip xmlns:asvg="http://schemas.microsoft.com/office/drawing/2016/SVG/main" r:embed="rId3"/>
                </a:ext>
              </a:extLst>
            </a:blip>
            <a:srcRect l="36353" t="17733" b="13706"/>
            <a:stretch/>
          </p:blipFill>
          <p:spPr>
            <a:xfrm>
              <a:off x="7139002" y="13638375"/>
              <a:ext cx="2309798" cy="618999"/>
            </a:xfrm>
            <a:prstGeom prst="rect">
              <a:avLst/>
            </a:prstGeom>
          </p:spPr>
        </p:pic>
        <p:grpSp>
          <p:nvGrpSpPr>
            <p:cNvPr id="27" name="Graphic 22">
              <a:extLst>
                <a:ext uri="{FF2B5EF4-FFF2-40B4-BE49-F238E27FC236}">
                  <a16:creationId xmlns:a16="http://schemas.microsoft.com/office/drawing/2014/main" id="{5D4AE7CC-92F8-CA4A-037D-C6741FD3CEAB}"/>
                </a:ext>
              </a:extLst>
            </p:cNvPr>
            <p:cNvGrpSpPr/>
            <p:nvPr/>
          </p:nvGrpSpPr>
          <p:grpSpPr>
            <a:xfrm>
              <a:off x="6017767" y="13746318"/>
              <a:ext cx="1066800" cy="403112"/>
              <a:chOff x="2728880" y="3418045"/>
              <a:chExt cx="3190208" cy="1205483"/>
            </a:xfrm>
            <a:solidFill>
              <a:srgbClr val="F86901"/>
            </a:solidFill>
          </p:grpSpPr>
          <p:sp>
            <p:nvSpPr>
              <p:cNvPr id="28" name="Freeform 27">
                <a:extLst>
                  <a:ext uri="{FF2B5EF4-FFF2-40B4-BE49-F238E27FC236}">
                    <a16:creationId xmlns:a16="http://schemas.microsoft.com/office/drawing/2014/main" id="{603F9179-DF2A-6C61-C465-C4B4DD6ECF5F}"/>
                  </a:ext>
                </a:extLst>
              </p:cNvPr>
              <p:cNvSpPr/>
              <p:nvPr/>
            </p:nvSpPr>
            <p:spPr>
              <a:xfrm>
                <a:off x="4081525" y="3418140"/>
                <a:ext cx="547877" cy="1204531"/>
              </a:xfrm>
              <a:custGeom>
                <a:avLst/>
                <a:gdLst>
                  <a:gd name="connsiteX0" fmla="*/ 393478 w 547877"/>
                  <a:gd name="connsiteY0" fmla="*/ 129064 h 1204531"/>
                  <a:gd name="connsiteX1" fmla="*/ 537686 w 547877"/>
                  <a:gd name="connsiteY1" fmla="*/ 74771 h 1204531"/>
                  <a:gd name="connsiteX2" fmla="*/ 547878 w 547877"/>
                  <a:gd name="connsiteY2" fmla="*/ 74771 h 1204531"/>
                  <a:gd name="connsiteX3" fmla="*/ 547878 w 547877"/>
                  <a:gd name="connsiteY3" fmla="*/ 0 h 1204531"/>
                  <a:gd name="connsiteX4" fmla="*/ 267938 w 547877"/>
                  <a:gd name="connsiteY4" fmla="*/ 4667 h 1204531"/>
                  <a:gd name="connsiteX5" fmla="*/ 0 w 547877"/>
                  <a:gd name="connsiteY5" fmla="*/ 0 h 1204531"/>
                  <a:gd name="connsiteX6" fmla="*/ 0 w 547877"/>
                  <a:gd name="connsiteY6" fmla="*/ 74771 h 1204531"/>
                  <a:gd name="connsiteX7" fmla="*/ 10192 w 547877"/>
                  <a:gd name="connsiteY7" fmla="*/ 74771 h 1204531"/>
                  <a:gd name="connsiteX8" fmla="*/ 154400 w 547877"/>
                  <a:gd name="connsiteY8" fmla="*/ 128968 h 1204531"/>
                  <a:gd name="connsiteX9" fmla="*/ 171640 w 547877"/>
                  <a:gd name="connsiteY9" fmla="*/ 363188 h 1204531"/>
                  <a:gd name="connsiteX10" fmla="*/ 171640 w 547877"/>
                  <a:gd name="connsiteY10" fmla="*/ 841153 h 1204531"/>
                  <a:gd name="connsiteX11" fmla="*/ 154496 w 547877"/>
                  <a:gd name="connsiteY11" fmla="*/ 1075373 h 1204531"/>
                  <a:gd name="connsiteX12" fmla="*/ 10192 w 547877"/>
                  <a:gd name="connsiteY12" fmla="*/ 1129569 h 1204531"/>
                  <a:gd name="connsiteX13" fmla="*/ 0 w 547877"/>
                  <a:gd name="connsiteY13" fmla="*/ 1129569 h 1204531"/>
                  <a:gd name="connsiteX14" fmla="*/ 0 w 547877"/>
                  <a:gd name="connsiteY14" fmla="*/ 1204531 h 1204531"/>
                  <a:gd name="connsiteX15" fmla="*/ 268224 w 547877"/>
                  <a:gd name="connsiteY15" fmla="*/ 1197102 h 1204531"/>
                  <a:gd name="connsiteX16" fmla="*/ 547878 w 547877"/>
                  <a:gd name="connsiteY16" fmla="*/ 1204531 h 1204531"/>
                  <a:gd name="connsiteX17" fmla="*/ 547878 w 547877"/>
                  <a:gd name="connsiteY17" fmla="*/ 1129569 h 1204531"/>
                  <a:gd name="connsiteX18" fmla="*/ 537686 w 547877"/>
                  <a:gd name="connsiteY18" fmla="*/ 1129569 h 1204531"/>
                  <a:gd name="connsiteX19" fmla="*/ 393478 w 547877"/>
                  <a:gd name="connsiteY19" fmla="*/ 1075468 h 1204531"/>
                  <a:gd name="connsiteX20" fmla="*/ 376333 w 547877"/>
                  <a:gd name="connsiteY20" fmla="*/ 841153 h 1204531"/>
                  <a:gd name="connsiteX21" fmla="*/ 376333 w 547877"/>
                  <a:gd name="connsiteY21" fmla="*/ 363188 h 1204531"/>
                  <a:gd name="connsiteX22" fmla="*/ 393478 w 547877"/>
                  <a:gd name="connsiteY22" fmla="*/ 129064 h 1204531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</a:cxnLst>
                <a:rect l="l" t="t" r="r" b="b"/>
                <a:pathLst>
                  <a:path w="547877" h="1204531">
                    <a:moveTo>
                      <a:pt x="393478" y="129064"/>
                    </a:moveTo>
                    <a:cubicBezTo>
                      <a:pt x="414242" y="74771"/>
                      <a:pt x="482727" y="74771"/>
                      <a:pt x="537686" y="74771"/>
                    </a:cubicBezTo>
                    <a:lnTo>
                      <a:pt x="547878" y="74771"/>
                    </a:lnTo>
                    <a:lnTo>
                      <a:pt x="547878" y="0"/>
                    </a:lnTo>
                    <a:cubicBezTo>
                      <a:pt x="547878" y="0"/>
                      <a:pt x="333565" y="4667"/>
                      <a:pt x="267938" y="4667"/>
                    </a:cubicBezTo>
                    <a:cubicBezTo>
                      <a:pt x="200406" y="4667"/>
                      <a:pt x="0" y="0"/>
                      <a:pt x="0" y="0"/>
                    </a:cubicBezTo>
                    <a:lnTo>
                      <a:pt x="0" y="74771"/>
                    </a:lnTo>
                    <a:lnTo>
                      <a:pt x="10192" y="74771"/>
                    </a:lnTo>
                    <a:cubicBezTo>
                      <a:pt x="65246" y="74771"/>
                      <a:pt x="133731" y="74771"/>
                      <a:pt x="154400" y="128968"/>
                    </a:cubicBezTo>
                    <a:cubicBezTo>
                      <a:pt x="171640" y="175450"/>
                      <a:pt x="171640" y="307086"/>
                      <a:pt x="171640" y="363188"/>
                    </a:cubicBezTo>
                    <a:lnTo>
                      <a:pt x="171640" y="841153"/>
                    </a:lnTo>
                    <a:cubicBezTo>
                      <a:pt x="171640" y="897350"/>
                      <a:pt x="171640" y="1028890"/>
                      <a:pt x="154496" y="1075373"/>
                    </a:cubicBezTo>
                    <a:cubicBezTo>
                      <a:pt x="133731" y="1129569"/>
                      <a:pt x="65246" y="1129569"/>
                      <a:pt x="10192" y="1129569"/>
                    </a:cubicBezTo>
                    <a:lnTo>
                      <a:pt x="0" y="1129569"/>
                    </a:lnTo>
                    <a:lnTo>
                      <a:pt x="0" y="1204531"/>
                    </a:lnTo>
                    <a:cubicBezTo>
                      <a:pt x="0" y="1204341"/>
                      <a:pt x="173260" y="1197102"/>
                      <a:pt x="268224" y="1197102"/>
                    </a:cubicBezTo>
                    <a:cubicBezTo>
                      <a:pt x="377476" y="1197102"/>
                      <a:pt x="547878" y="1204531"/>
                      <a:pt x="547878" y="1204531"/>
                    </a:cubicBezTo>
                    <a:lnTo>
                      <a:pt x="547878" y="1129569"/>
                    </a:lnTo>
                    <a:lnTo>
                      <a:pt x="537686" y="1129569"/>
                    </a:lnTo>
                    <a:cubicBezTo>
                      <a:pt x="482727" y="1129569"/>
                      <a:pt x="414242" y="1129569"/>
                      <a:pt x="393478" y="1075468"/>
                    </a:cubicBezTo>
                    <a:cubicBezTo>
                      <a:pt x="376333" y="1028890"/>
                      <a:pt x="376333" y="897350"/>
                      <a:pt x="376333" y="841153"/>
                    </a:cubicBezTo>
                    <a:lnTo>
                      <a:pt x="376333" y="363188"/>
                    </a:lnTo>
                    <a:cubicBezTo>
                      <a:pt x="376333" y="307086"/>
                      <a:pt x="376333" y="175450"/>
                      <a:pt x="393478" y="129064"/>
                    </a:cubicBezTo>
                  </a:path>
                </a:pathLst>
              </a:custGeom>
              <a:grpFill/>
              <a:ln w="9525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US"/>
              </a:p>
            </p:txBody>
          </p:sp>
          <p:sp>
            <p:nvSpPr>
              <p:cNvPr id="29" name="Freeform 28">
                <a:extLst>
                  <a:ext uri="{FF2B5EF4-FFF2-40B4-BE49-F238E27FC236}">
                    <a16:creationId xmlns:a16="http://schemas.microsoft.com/office/drawing/2014/main" id="{3E1475D6-6259-997F-D091-A2D6349BCD4A}"/>
                  </a:ext>
                </a:extLst>
              </p:cNvPr>
              <p:cNvSpPr/>
              <p:nvPr/>
            </p:nvSpPr>
            <p:spPr>
              <a:xfrm>
                <a:off x="4792185" y="3419283"/>
                <a:ext cx="1126902" cy="1204245"/>
              </a:xfrm>
              <a:custGeom>
                <a:avLst/>
                <a:gdLst>
                  <a:gd name="connsiteX0" fmla="*/ 0 w 1126902"/>
                  <a:gd name="connsiteY0" fmla="*/ 0 h 1204245"/>
                  <a:gd name="connsiteX1" fmla="*/ 0 w 1126902"/>
                  <a:gd name="connsiteY1" fmla="*/ 312420 h 1204245"/>
                  <a:gd name="connsiteX2" fmla="*/ 74295 w 1126902"/>
                  <a:gd name="connsiteY2" fmla="*/ 312420 h 1204245"/>
                  <a:gd name="connsiteX3" fmla="*/ 74581 w 1126902"/>
                  <a:gd name="connsiteY3" fmla="*/ 302609 h 1204245"/>
                  <a:gd name="connsiteX4" fmla="*/ 334328 w 1126902"/>
                  <a:gd name="connsiteY4" fmla="*/ 90773 h 1204245"/>
                  <a:gd name="connsiteX5" fmla="*/ 352330 w 1126902"/>
                  <a:gd name="connsiteY5" fmla="*/ 90678 h 1204245"/>
                  <a:gd name="connsiteX6" fmla="*/ 453200 w 1126902"/>
                  <a:gd name="connsiteY6" fmla="*/ 106204 h 1204245"/>
                  <a:gd name="connsiteX7" fmla="*/ 461201 w 1126902"/>
                  <a:gd name="connsiteY7" fmla="*/ 128873 h 1204245"/>
                  <a:gd name="connsiteX8" fmla="*/ 461201 w 1126902"/>
                  <a:gd name="connsiteY8" fmla="*/ 950119 h 1204245"/>
                  <a:gd name="connsiteX9" fmla="*/ 272510 w 1126902"/>
                  <a:gd name="connsiteY9" fmla="*/ 1129475 h 1204245"/>
                  <a:gd name="connsiteX10" fmla="*/ 262700 w 1126902"/>
                  <a:gd name="connsiteY10" fmla="*/ 1129856 h 1204245"/>
                  <a:gd name="connsiteX11" fmla="*/ 262700 w 1126902"/>
                  <a:gd name="connsiteY11" fmla="*/ 1204246 h 1204245"/>
                  <a:gd name="connsiteX12" fmla="*/ 578548 w 1126902"/>
                  <a:gd name="connsiteY12" fmla="*/ 1196911 h 1204245"/>
                  <a:gd name="connsiteX13" fmla="*/ 864203 w 1126902"/>
                  <a:gd name="connsiteY13" fmla="*/ 1204246 h 1204245"/>
                  <a:gd name="connsiteX14" fmla="*/ 864203 w 1126902"/>
                  <a:gd name="connsiteY14" fmla="*/ 1129856 h 1204245"/>
                  <a:gd name="connsiteX15" fmla="*/ 854393 w 1126902"/>
                  <a:gd name="connsiteY15" fmla="*/ 1129475 h 1204245"/>
                  <a:gd name="connsiteX16" fmla="*/ 665702 w 1126902"/>
                  <a:gd name="connsiteY16" fmla="*/ 950119 h 1204245"/>
                  <a:gd name="connsiteX17" fmla="*/ 665702 w 1126902"/>
                  <a:gd name="connsiteY17" fmla="*/ 128873 h 1204245"/>
                  <a:gd name="connsiteX18" fmla="*/ 673608 w 1126902"/>
                  <a:gd name="connsiteY18" fmla="*/ 108490 h 1204245"/>
                  <a:gd name="connsiteX19" fmla="*/ 791718 w 1126902"/>
                  <a:gd name="connsiteY19" fmla="*/ 90488 h 1204245"/>
                  <a:gd name="connsiteX20" fmla="*/ 815912 w 1126902"/>
                  <a:gd name="connsiteY20" fmla="*/ 90773 h 1204245"/>
                  <a:gd name="connsiteX21" fmla="*/ 1052513 w 1126902"/>
                  <a:gd name="connsiteY21" fmla="*/ 302895 h 1204245"/>
                  <a:gd name="connsiteX22" fmla="*/ 1053084 w 1126902"/>
                  <a:gd name="connsiteY22" fmla="*/ 312420 h 1204245"/>
                  <a:gd name="connsiteX23" fmla="*/ 1126903 w 1126902"/>
                  <a:gd name="connsiteY23" fmla="*/ 312420 h 1204245"/>
                  <a:gd name="connsiteX24" fmla="*/ 1126903 w 1126902"/>
                  <a:gd name="connsiteY24" fmla="*/ 0 h 1204245"/>
                  <a:gd name="connsiteX25" fmla="*/ 563404 w 1126902"/>
                  <a:gd name="connsiteY25" fmla="*/ 2857 h 1204245"/>
                  <a:gd name="connsiteX26" fmla="*/ 0 w 1126902"/>
                  <a:gd name="connsiteY26" fmla="*/ 0 h 120424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</a:cxnLst>
                <a:rect l="l" t="t" r="r" b="b"/>
                <a:pathLst>
                  <a:path w="1126902" h="1204245">
                    <a:moveTo>
                      <a:pt x="0" y="0"/>
                    </a:moveTo>
                    <a:lnTo>
                      <a:pt x="0" y="312420"/>
                    </a:lnTo>
                    <a:lnTo>
                      <a:pt x="74295" y="312420"/>
                    </a:lnTo>
                    <a:lnTo>
                      <a:pt x="74581" y="302609"/>
                    </a:lnTo>
                    <a:cubicBezTo>
                      <a:pt x="81344" y="99346"/>
                      <a:pt x="159163" y="90773"/>
                      <a:pt x="334328" y="90773"/>
                    </a:cubicBezTo>
                    <a:cubicBezTo>
                      <a:pt x="340328" y="90773"/>
                      <a:pt x="346424" y="90773"/>
                      <a:pt x="352330" y="90678"/>
                    </a:cubicBezTo>
                    <a:cubicBezTo>
                      <a:pt x="395859" y="90392"/>
                      <a:pt x="437007" y="90106"/>
                      <a:pt x="453200" y="106204"/>
                    </a:cubicBezTo>
                    <a:cubicBezTo>
                      <a:pt x="458629" y="111538"/>
                      <a:pt x="461201" y="118967"/>
                      <a:pt x="461201" y="128873"/>
                    </a:cubicBezTo>
                    <a:lnTo>
                      <a:pt x="461201" y="950119"/>
                    </a:lnTo>
                    <a:cubicBezTo>
                      <a:pt x="461201" y="1072039"/>
                      <a:pt x="444151" y="1122426"/>
                      <a:pt x="272510" y="1129475"/>
                    </a:cubicBezTo>
                    <a:lnTo>
                      <a:pt x="262700" y="1129856"/>
                    </a:lnTo>
                    <a:lnTo>
                      <a:pt x="262700" y="1204246"/>
                    </a:lnTo>
                    <a:cubicBezTo>
                      <a:pt x="262700" y="1204246"/>
                      <a:pt x="462725" y="1196911"/>
                      <a:pt x="578548" y="1196911"/>
                    </a:cubicBezTo>
                    <a:cubicBezTo>
                      <a:pt x="666941" y="1196911"/>
                      <a:pt x="864203" y="1204246"/>
                      <a:pt x="864203" y="1204246"/>
                    </a:cubicBezTo>
                    <a:lnTo>
                      <a:pt x="864203" y="1129856"/>
                    </a:lnTo>
                    <a:lnTo>
                      <a:pt x="854393" y="1129475"/>
                    </a:lnTo>
                    <a:cubicBezTo>
                      <a:pt x="682752" y="1122426"/>
                      <a:pt x="665702" y="1072039"/>
                      <a:pt x="665702" y="950119"/>
                    </a:cubicBezTo>
                    <a:lnTo>
                      <a:pt x="665702" y="128873"/>
                    </a:lnTo>
                    <a:cubicBezTo>
                      <a:pt x="665702" y="120396"/>
                      <a:pt x="668369" y="113729"/>
                      <a:pt x="673608" y="108490"/>
                    </a:cubicBezTo>
                    <a:cubicBezTo>
                      <a:pt x="693420" y="89059"/>
                      <a:pt x="747903" y="89821"/>
                      <a:pt x="791718" y="90488"/>
                    </a:cubicBezTo>
                    <a:cubicBezTo>
                      <a:pt x="800005" y="90583"/>
                      <a:pt x="808196" y="90773"/>
                      <a:pt x="815912" y="90773"/>
                    </a:cubicBezTo>
                    <a:cubicBezTo>
                      <a:pt x="987267" y="90773"/>
                      <a:pt x="1042511" y="140303"/>
                      <a:pt x="1052513" y="302895"/>
                    </a:cubicBezTo>
                    <a:lnTo>
                      <a:pt x="1053084" y="312420"/>
                    </a:lnTo>
                    <a:lnTo>
                      <a:pt x="1126903" y="312420"/>
                    </a:lnTo>
                    <a:lnTo>
                      <a:pt x="1126903" y="0"/>
                    </a:lnTo>
                    <a:cubicBezTo>
                      <a:pt x="1126903" y="0"/>
                      <a:pt x="694468" y="2857"/>
                      <a:pt x="563404" y="2857"/>
                    </a:cubicBezTo>
                    <a:cubicBezTo>
                      <a:pt x="432340" y="2857"/>
                      <a:pt x="0" y="0"/>
                      <a:pt x="0" y="0"/>
                    </a:cubicBezTo>
                  </a:path>
                </a:pathLst>
              </a:custGeom>
              <a:grpFill/>
              <a:ln w="9525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US"/>
              </a:p>
            </p:txBody>
          </p:sp>
          <p:sp>
            <p:nvSpPr>
              <p:cNvPr id="30" name="Freeform 29">
                <a:extLst>
                  <a:ext uri="{FF2B5EF4-FFF2-40B4-BE49-F238E27FC236}">
                    <a16:creationId xmlns:a16="http://schemas.microsoft.com/office/drawing/2014/main" id="{7A125BA4-9AE6-2963-47BF-36550AFDA689}"/>
                  </a:ext>
                </a:extLst>
              </p:cNvPr>
              <p:cNvSpPr/>
              <p:nvPr/>
            </p:nvSpPr>
            <p:spPr>
              <a:xfrm>
                <a:off x="2728880" y="3418045"/>
                <a:ext cx="1195101" cy="1204626"/>
              </a:xfrm>
              <a:custGeom>
                <a:avLst/>
                <a:gdLst>
                  <a:gd name="connsiteX0" fmla="*/ 372618 w 1195101"/>
                  <a:gd name="connsiteY0" fmla="*/ 571786 h 1204626"/>
                  <a:gd name="connsiteX1" fmla="*/ 372523 w 1195101"/>
                  <a:gd name="connsiteY1" fmla="*/ 134303 h 1204626"/>
                  <a:gd name="connsiteX2" fmla="*/ 386239 w 1195101"/>
                  <a:gd name="connsiteY2" fmla="*/ 86487 h 1204626"/>
                  <a:gd name="connsiteX3" fmla="*/ 498348 w 1195101"/>
                  <a:gd name="connsiteY3" fmla="*/ 85630 h 1204626"/>
                  <a:gd name="connsiteX4" fmla="*/ 738473 w 1195101"/>
                  <a:gd name="connsiteY4" fmla="*/ 330518 h 1204626"/>
                  <a:gd name="connsiteX5" fmla="*/ 640747 w 1195101"/>
                  <a:gd name="connsiteY5" fmla="*/ 541687 h 1204626"/>
                  <a:gd name="connsiteX6" fmla="*/ 372618 w 1195101"/>
                  <a:gd name="connsiteY6" fmla="*/ 571786 h 1204626"/>
                  <a:gd name="connsiteX7" fmla="*/ 1186529 w 1195101"/>
                  <a:gd name="connsiteY7" fmla="*/ 1129760 h 1204626"/>
                  <a:gd name="connsiteX8" fmla="*/ 1017461 w 1195101"/>
                  <a:gd name="connsiteY8" fmla="*/ 1040702 h 1204626"/>
                  <a:gd name="connsiteX9" fmla="*/ 661797 w 1195101"/>
                  <a:gd name="connsiteY9" fmla="*/ 632460 h 1204626"/>
                  <a:gd name="connsiteX10" fmla="*/ 964597 w 1195101"/>
                  <a:gd name="connsiteY10" fmla="*/ 305371 h 1204626"/>
                  <a:gd name="connsiteX11" fmla="*/ 831056 w 1195101"/>
                  <a:gd name="connsiteY11" fmla="*/ 55816 h 1204626"/>
                  <a:gd name="connsiteX12" fmla="*/ 544639 w 1195101"/>
                  <a:gd name="connsiteY12" fmla="*/ 190 h 1204626"/>
                  <a:gd name="connsiteX13" fmla="*/ 317468 w 1195101"/>
                  <a:gd name="connsiteY13" fmla="*/ 4191 h 1204626"/>
                  <a:gd name="connsiteX14" fmla="*/ 191 w 1195101"/>
                  <a:gd name="connsiteY14" fmla="*/ 0 h 1204626"/>
                  <a:gd name="connsiteX15" fmla="*/ 191 w 1195101"/>
                  <a:gd name="connsiteY15" fmla="*/ 74866 h 1204626"/>
                  <a:gd name="connsiteX16" fmla="*/ 15050 w 1195101"/>
                  <a:gd name="connsiteY16" fmla="*/ 74866 h 1204626"/>
                  <a:gd name="connsiteX17" fmla="*/ 152781 w 1195101"/>
                  <a:gd name="connsiteY17" fmla="*/ 128683 h 1204626"/>
                  <a:gd name="connsiteX18" fmla="*/ 168307 w 1195101"/>
                  <a:gd name="connsiteY18" fmla="*/ 350139 h 1204626"/>
                  <a:gd name="connsiteX19" fmla="*/ 168307 w 1195101"/>
                  <a:gd name="connsiteY19" fmla="*/ 841248 h 1204626"/>
                  <a:gd name="connsiteX20" fmla="*/ 161068 w 1195101"/>
                  <a:gd name="connsiteY20" fmla="*/ 1034129 h 1204626"/>
                  <a:gd name="connsiteX21" fmla="*/ 152686 w 1195101"/>
                  <a:gd name="connsiteY21" fmla="*/ 1075944 h 1204626"/>
                  <a:gd name="connsiteX22" fmla="*/ 10382 w 1195101"/>
                  <a:gd name="connsiteY22" fmla="*/ 1129665 h 1204626"/>
                  <a:gd name="connsiteX23" fmla="*/ 0 w 1195101"/>
                  <a:gd name="connsiteY23" fmla="*/ 1129665 h 1204626"/>
                  <a:gd name="connsiteX24" fmla="*/ 0 w 1195101"/>
                  <a:gd name="connsiteY24" fmla="*/ 1204532 h 1204626"/>
                  <a:gd name="connsiteX25" fmla="*/ 278225 w 1195101"/>
                  <a:gd name="connsiteY25" fmla="*/ 1197102 h 1204626"/>
                  <a:gd name="connsiteX26" fmla="*/ 540734 w 1195101"/>
                  <a:gd name="connsiteY26" fmla="*/ 1204532 h 1204626"/>
                  <a:gd name="connsiteX27" fmla="*/ 540734 w 1195101"/>
                  <a:gd name="connsiteY27" fmla="*/ 1129665 h 1204626"/>
                  <a:gd name="connsiteX28" fmla="*/ 525971 w 1195101"/>
                  <a:gd name="connsiteY28" fmla="*/ 1129665 h 1204626"/>
                  <a:gd name="connsiteX29" fmla="*/ 388239 w 1195101"/>
                  <a:gd name="connsiteY29" fmla="*/ 1075754 h 1204626"/>
                  <a:gd name="connsiteX30" fmla="*/ 379857 w 1195101"/>
                  <a:gd name="connsiteY30" fmla="*/ 1034034 h 1204626"/>
                  <a:gd name="connsiteX31" fmla="*/ 372618 w 1195101"/>
                  <a:gd name="connsiteY31" fmla="*/ 854297 h 1204626"/>
                  <a:gd name="connsiteX32" fmla="*/ 372618 w 1195101"/>
                  <a:gd name="connsiteY32" fmla="*/ 653510 h 1204626"/>
                  <a:gd name="connsiteX33" fmla="*/ 479107 w 1195101"/>
                  <a:gd name="connsiteY33" fmla="*/ 702469 h 1204626"/>
                  <a:gd name="connsiteX34" fmla="*/ 501110 w 1195101"/>
                  <a:gd name="connsiteY34" fmla="*/ 728472 h 1204626"/>
                  <a:gd name="connsiteX35" fmla="*/ 797909 w 1195101"/>
                  <a:gd name="connsiteY35" fmla="*/ 1096804 h 1204626"/>
                  <a:gd name="connsiteX36" fmla="*/ 885158 w 1195101"/>
                  <a:gd name="connsiteY36" fmla="*/ 1204532 h 1204626"/>
                  <a:gd name="connsiteX37" fmla="*/ 1027366 w 1195101"/>
                  <a:gd name="connsiteY37" fmla="*/ 1200436 h 1204626"/>
                  <a:gd name="connsiteX38" fmla="*/ 1195102 w 1195101"/>
                  <a:gd name="connsiteY38" fmla="*/ 1204627 h 1204626"/>
                  <a:gd name="connsiteX39" fmla="*/ 1195102 w 1195101"/>
                  <a:gd name="connsiteY39" fmla="*/ 1131094 h 1204626"/>
                  <a:gd name="connsiteX40" fmla="*/ 1186529 w 1195101"/>
                  <a:gd name="connsiteY40" fmla="*/ 1129760 h 120462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</a:cxnLst>
                <a:rect l="l" t="t" r="r" b="b"/>
                <a:pathLst>
                  <a:path w="1195101" h="1204626">
                    <a:moveTo>
                      <a:pt x="372618" y="571786"/>
                    </a:moveTo>
                    <a:cubicBezTo>
                      <a:pt x="372618" y="571786"/>
                      <a:pt x="372618" y="136874"/>
                      <a:pt x="372523" y="134303"/>
                    </a:cubicBezTo>
                    <a:cubicBezTo>
                      <a:pt x="372237" y="116967"/>
                      <a:pt x="371761" y="93250"/>
                      <a:pt x="386239" y="86487"/>
                    </a:cubicBezTo>
                    <a:cubicBezTo>
                      <a:pt x="396240" y="82105"/>
                      <a:pt x="493014" y="85630"/>
                      <a:pt x="498348" y="85630"/>
                    </a:cubicBezTo>
                    <a:cubicBezTo>
                      <a:pt x="650938" y="85630"/>
                      <a:pt x="738473" y="174974"/>
                      <a:pt x="738473" y="330518"/>
                    </a:cubicBezTo>
                    <a:cubicBezTo>
                      <a:pt x="738473" y="443960"/>
                      <a:pt x="708374" y="509016"/>
                      <a:pt x="640747" y="541687"/>
                    </a:cubicBezTo>
                    <a:cubicBezTo>
                      <a:pt x="577691" y="571976"/>
                      <a:pt x="372618" y="571786"/>
                      <a:pt x="372618" y="571786"/>
                    </a:cubicBezTo>
                    <a:moveTo>
                      <a:pt x="1186529" y="1129760"/>
                    </a:moveTo>
                    <a:cubicBezTo>
                      <a:pt x="1100138" y="1116235"/>
                      <a:pt x="1074134" y="1106424"/>
                      <a:pt x="1017461" y="1040702"/>
                    </a:cubicBezTo>
                    <a:lnTo>
                      <a:pt x="661797" y="632460"/>
                    </a:lnTo>
                    <a:cubicBezTo>
                      <a:pt x="849059" y="608076"/>
                      <a:pt x="964597" y="484251"/>
                      <a:pt x="964597" y="305371"/>
                    </a:cubicBezTo>
                    <a:cubicBezTo>
                      <a:pt x="964597" y="188976"/>
                      <a:pt x="919544" y="105061"/>
                      <a:pt x="831056" y="55816"/>
                    </a:cubicBezTo>
                    <a:cubicBezTo>
                      <a:pt x="763619" y="18383"/>
                      <a:pt x="670084" y="190"/>
                      <a:pt x="544639" y="190"/>
                    </a:cubicBezTo>
                    <a:cubicBezTo>
                      <a:pt x="507206" y="1143"/>
                      <a:pt x="416909" y="4191"/>
                      <a:pt x="317468" y="4191"/>
                    </a:cubicBezTo>
                    <a:cubicBezTo>
                      <a:pt x="214313" y="4191"/>
                      <a:pt x="191" y="0"/>
                      <a:pt x="191" y="0"/>
                    </a:cubicBezTo>
                    <a:lnTo>
                      <a:pt x="191" y="74866"/>
                    </a:lnTo>
                    <a:lnTo>
                      <a:pt x="15050" y="74866"/>
                    </a:lnTo>
                    <a:cubicBezTo>
                      <a:pt x="71818" y="74486"/>
                      <a:pt x="135731" y="74771"/>
                      <a:pt x="152781" y="128683"/>
                    </a:cubicBezTo>
                    <a:cubicBezTo>
                      <a:pt x="168307" y="175355"/>
                      <a:pt x="168307" y="306896"/>
                      <a:pt x="168307" y="350139"/>
                    </a:cubicBezTo>
                    <a:lnTo>
                      <a:pt x="168307" y="841248"/>
                    </a:lnTo>
                    <a:cubicBezTo>
                      <a:pt x="168307" y="895445"/>
                      <a:pt x="168307" y="977837"/>
                      <a:pt x="161068" y="1034129"/>
                    </a:cubicBezTo>
                    <a:cubicBezTo>
                      <a:pt x="158972" y="1050798"/>
                      <a:pt x="156210" y="1065276"/>
                      <a:pt x="152686" y="1075944"/>
                    </a:cubicBezTo>
                    <a:cubicBezTo>
                      <a:pt x="135350" y="1129665"/>
                      <a:pt x="66104" y="1129665"/>
                      <a:pt x="10382" y="1129665"/>
                    </a:cubicBezTo>
                    <a:lnTo>
                      <a:pt x="0" y="1129665"/>
                    </a:lnTo>
                    <a:lnTo>
                      <a:pt x="0" y="1204532"/>
                    </a:lnTo>
                    <a:cubicBezTo>
                      <a:pt x="0" y="1204532"/>
                      <a:pt x="166783" y="1197102"/>
                      <a:pt x="278225" y="1197102"/>
                    </a:cubicBezTo>
                    <a:cubicBezTo>
                      <a:pt x="374047" y="1197102"/>
                      <a:pt x="540734" y="1204246"/>
                      <a:pt x="540734" y="1204532"/>
                    </a:cubicBezTo>
                    <a:lnTo>
                      <a:pt x="540734" y="1129665"/>
                    </a:lnTo>
                    <a:lnTo>
                      <a:pt x="525971" y="1129665"/>
                    </a:lnTo>
                    <a:cubicBezTo>
                      <a:pt x="470059" y="1129951"/>
                      <a:pt x="406813" y="1129760"/>
                      <a:pt x="388239" y="1075754"/>
                    </a:cubicBezTo>
                    <a:cubicBezTo>
                      <a:pt x="384620" y="1065086"/>
                      <a:pt x="381953" y="1050607"/>
                      <a:pt x="379857" y="1034034"/>
                    </a:cubicBezTo>
                    <a:cubicBezTo>
                      <a:pt x="372618" y="978122"/>
                      <a:pt x="372618" y="898017"/>
                      <a:pt x="372618" y="854297"/>
                    </a:cubicBezTo>
                    <a:lnTo>
                      <a:pt x="372618" y="653510"/>
                    </a:lnTo>
                    <a:cubicBezTo>
                      <a:pt x="439198" y="654082"/>
                      <a:pt x="444913" y="661035"/>
                      <a:pt x="479107" y="702469"/>
                    </a:cubicBezTo>
                    <a:cubicBezTo>
                      <a:pt x="485489" y="710089"/>
                      <a:pt x="492728" y="718756"/>
                      <a:pt x="501110" y="728472"/>
                    </a:cubicBezTo>
                    <a:lnTo>
                      <a:pt x="797909" y="1096804"/>
                    </a:lnTo>
                    <a:lnTo>
                      <a:pt x="885158" y="1204532"/>
                    </a:lnTo>
                    <a:cubicBezTo>
                      <a:pt x="885158" y="1204532"/>
                      <a:pt x="980885" y="1200436"/>
                      <a:pt x="1027366" y="1200436"/>
                    </a:cubicBezTo>
                    <a:cubicBezTo>
                      <a:pt x="1094994" y="1200436"/>
                      <a:pt x="1195102" y="1204627"/>
                      <a:pt x="1195102" y="1204627"/>
                    </a:cubicBezTo>
                    <a:lnTo>
                      <a:pt x="1195102" y="1131094"/>
                    </a:lnTo>
                    <a:lnTo>
                      <a:pt x="1186529" y="1129760"/>
                    </a:lnTo>
                    <a:close/>
                  </a:path>
                </a:pathLst>
              </a:custGeom>
              <a:grpFill/>
              <a:ln w="9525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US"/>
              </a:p>
            </p:txBody>
          </p:sp>
        </p:grpSp>
      </p:grpSp>
    </p:spTree>
    <p:extLst>
      <p:ext uri="{BB962C8B-B14F-4D97-AF65-F5344CB8AC3E}">
        <p14:creationId xmlns:p14="http://schemas.microsoft.com/office/powerpoint/2010/main" val="3289198101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11</TotalTime>
  <Words>123</Words>
  <Application>Microsoft Macintosh PowerPoint</Application>
  <PresentationFormat>Custom</PresentationFormat>
  <Paragraphs>29</Paragraphs>
  <Slides>2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2</vt:i4>
      </vt:variant>
    </vt:vector>
  </HeadingPairs>
  <TitlesOfParts>
    <vt:vector size="7" baseType="lpstr">
      <vt:lpstr>Neue Haas Grotesk Display Pro 75 Bold</vt:lpstr>
      <vt:lpstr>Neue Haas Grotesk Display Std 45 Light</vt:lpstr>
      <vt:lpstr>Arial</vt:lpstr>
      <vt:lpstr>Calibri</vt:lpstr>
      <vt:lpstr>Office Theme</vt:lpstr>
      <vt:lpstr>PowerPoint Presentation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cp:lastModifiedBy>Zachary Clarry</cp:lastModifiedBy>
  <cp:revision>10</cp:revision>
  <dcterms:created xsi:type="dcterms:W3CDTF">2025-07-14T17:36:29Z</dcterms:created>
  <dcterms:modified xsi:type="dcterms:W3CDTF">2025-07-14T20:32:39Z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reated">
    <vt:filetime>2025-07-14T00:00:00Z</vt:filetime>
  </property>
  <property fmtid="{D5CDD505-2E9C-101B-9397-08002B2CF9AE}" pid="3" name="Creator">
    <vt:lpwstr>Adobe InDesign 20.2 (Macintosh)</vt:lpwstr>
  </property>
  <property fmtid="{D5CDD505-2E9C-101B-9397-08002B2CF9AE}" pid="4" name="LastSaved">
    <vt:filetime>2025-07-14T00:00:00Z</vt:filetime>
  </property>
  <property fmtid="{D5CDD505-2E9C-101B-9397-08002B2CF9AE}" pid="5" name="Producer">
    <vt:lpwstr>Adobe PDF Library 17.0</vt:lpwstr>
  </property>
</Properties>
</file>