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8" r:id="rId3"/>
    <p:sldId id="257" r:id="rId4"/>
  </p:sldIdLst>
  <p:sldSz cx="7772400" cy="10058400"/>
  <p:notesSz cx="7772400" cy="10058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69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p:cViewPr varScale="1">
        <p:scale>
          <a:sx n="79" d="100"/>
          <a:sy n="79" d="100"/>
        </p:scale>
        <p:origin x="3384" y="22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388620" y="402336"/>
            <a:ext cx="6995160" cy="160934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388620" y="2313432"/>
            <a:ext cx="6995160"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7/15/25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5.xml"/><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xyzabc@rit.edu" TargetMode="External"/><Relationship Id="rId1" Type="http://schemas.openxmlformats.org/officeDocument/2006/relationships/slideLayout" Target="../slideLayouts/slideLayout5.xml"/><Relationship Id="rId4" Type="http://schemas.openxmlformats.org/officeDocument/2006/relationships/image" Target="../media/image5.sv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0" y="0"/>
            <a:ext cx="5088890" cy="5088890"/>
          </a:xfrm>
          <a:custGeom>
            <a:avLst/>
            <a:gdLst/>
            <a:ahLst/>
            <a:cxnLst/>
            <a:rect l="l" t="t" r="r" b="b"/>
            <a:pathLst>
              <a:path w="5088890" h="5088890">
                <a:moveTo>
                  <a:pt x="0" y="5088635"/>
                </a:moveTo>
                <a:lnTo>
                  <a:pt x="0" y="0"/>
                </a:lnTo>
                <a:lnTo>
                  <a:pt x="5088636" y="0"/>
                </a:lnTo>
                <a:lnTo>
                  <a:pt x="0" y="5088635"/>
                </a:lnTo>
                <a:close/>
              </a:path>
            </a:pathLst>
          </a:custGeom>
          <a:solidFill>
            <a:srgbClr val="231F20"/>
          </a:solidFill>
        </p:spPr>
        <p:txBody>
          <a:bodyPr wrap="square" lIns="0" tIns="0" rIns="0" bIns="0" rtlCol="0"/>
          <a:lstStyle/>
          <a:p>
            <a:pPr algn="l" rtl="0"/>
            <a:endParaRPr/>
          </a:p>
        </p:txBody>
      </p:sp>
      <p:sp>
        <p:nvSpPr>
          <p:cNvPr id="4" name="object 4"/>
          <p:cNvSpPr/>
          <p:nvPr/>
        </p:nvSpPr>
        <p:spPr>
          <a:xfrm>
            <a:off x="307828" y="0"/>
            <a:ext cx="7465059" cy="7275830"/>
          </a:xfrm>
          <a:custGeom>
            <a:avLst/>
            <a:gdLst/>
            <a:ahLst/>
            <a:cxnLst/>
            <a:rect l="l" t="t" r="r" b="b"/>
            <a:pathLst>
              <a:path w="7465059" h="7275830">
                <a:moveTo>
                  <a:pt x="3956624" y="0"/>
                </a:moveTo>
                <a:lnTo>
                  <a:pt x="1557413" y="2399220"/>
                </a:lnTo>
                <a:lnTo>
                  <a:pt x="0" y="3956634"/>
                </a:lnTo>
                <a:lnTo>
                  <a:pt x="0" y="7275372"/>
                </a:lnTo>
                <a:lnTo>
                  <a:pt x="3318573" y="7275372"/>
                </a:lnTo>
                <a:lnTo>
                  <a:pt x="7464571" y="3129363"/>
                </a:lnTo>
              </a:path>
            </a:pathLst>
          </a:custGeom>
          <a:ln w="12153">
            <a:solidFill>
              <a:srgbClr val="F86901"/>
            </a:solidFill>
          </a:ln>
        </p:spPr>
        <p:txBody>
          <a:bodyPr wrap="square" lIns="0" tIns="0" rIns="0" bIns="0" rtlCol="0"/>
          <a:lstStyle/>
          <a:p>
            <a:pPr algn="l" rtl="0"/>
            <a:endParaRPr>
              <a:solidFill>
                <a:srgbClr val="F86901"/>
              </a:solidFill>
            </a:endParaRPr>
          </a:p>
        </p:txBody>
      </p:sp>
      <p:pic>
        <p:nvPicPr>
          <p:cNvPr id="9" name="object 9"/>
          <p:cNvPicPr/>
          <p:nvPr/>
        </p:nvPicPr>
        <p:blipFill>
          <a:blip r:embed="rId2" cstate="print"/>
          <a:stretch>
            <a:fillRect/>
          </a:stretch>
        </p:blipFill>
        <p:spPr>
          <a:xfrm>
            <a:off x="571500" y="1244600"/>
            <a:ext cx="6629400" cy="4572000"/>
          </a:xfrm>
          <a:prstGeom prst="rect">
            <a:avLst/>
          </a:prstGeom>
        </p:spPr>
      </p:pic>
      <p:sp>
        <p:nvSpPr>
          <p:cNvPr id="10" name="object 10"/>
          <p:cNvSpPr/>
          <p:nvPr/>
        </p:nvSpPr>
        <p:spPr>
          <a:xfrm>
            <a:off x="4873746" y="4352822"/>
            <a:ext cx="2898775" cy="4892040"/>
          </a:xfrm>
          <a:custGeom>
            <a:avLst/>
            <a:gdLst/>
            <a:ahLst/>
            <a:cxnLst/>
            <a:rect l="l" t="t" r="r" b="b"/>
            <a:pathLst>
              <a:path w="2898775" h="4892040">
                <a:moveTo>
                  <a:pt x="2898648" y="0"/>
                </a:moveTo>
                <a:lnTo>
                  <a:pt x="935367" y="1963293"/>
                </a:lnTo>
                <a:lnTo>
                  <a:pt x="0" y="2898660"/>
                </a:lnTo>
                <a:lnTo>
                  <a:pt x="0" y="4891849"/>
                </a:lnTo>
                <a:lnTo>
                  <a:pt x="1993112" y="4891849"/>
                </a:lnTo>
                <a:lnTo>
                  <a:pt x="2898648" y="3986314"/>
                </a:lnTo>
                <a:lnTo>
                  <a:pt x="2898648" y="0"/>
                </a:lnTo>
                <a:close/>
              </a:path>
            </a:pathLst>
          </a:custGeom>
          <a:solidFill>
            <a:srgbClr val="F86901"/>
          </a:solidFill>
        </p:spPr>
        <p:txBody>
          <a:bodyPr wrap="square" lIns="0" tIns="0" rIns="0" bIns="0" rtlCol="0"/>
          <a:lstStyle/>
          <a:p>
            <a:pPr algn="l" rtl="0"/>
            <a:endParaRPr/>
          </a:p>
        </p:txBody>
      </p:sp>
      <p:sp>
        <p:nvSpPr>
          <p:cNvPr id="11" name="object 11"/>
          <p:cNvSpPr txBox="1"/>
          <p:nvPr/>
        </p:nvSpPr>
        <p:spPr>
          <a:xfrm>
            <a:off x="553542" y="7668544"/>
            <a:ext cx="3635375" cy="1628651"/>
          </a:xfrm>
          <a:prstGeom prst="rect">
            <a:avLst/>
          </a:prstGeom>
        </p:spPr>
        <p:txBody>
          <a:bodyPr vert="horz" wrap="square" lIns="0" tIns="12700" rIns="0" bIns="0" rtlCol="0">
            <a:spAutoFit/>
          </a:bodyPr>
          <a:lstStyle/>
          <a:p>
            <a:pPr marL="12700" marR="5080" indent="7620">
              <a:lnSpc>
                <a:spcPct val="100000"/>
              </a:lnSpc>
              <a:spcBef>
                <a:spcPts val="100"/>
              </a:spcBef>
            </a:pPr>
            <a:r>
              <a:rPr sz="1500" dirty="0">
                <a:solidFill>
                  <a:srgbClr val="231F20"/>
                </a:solidFill>
                <a:latin typeface="Arial"/>
                <a:cs typeface="Arial"/>
              </a:rPr>
              <a:t>Intro copy goes here, up to 6 lines or about 50 words. Alitate cessequae re net alitiandi nest, ut autempor aut aut volut qui nis est, nimint quiat inimi, tem reius doluptius dolum aut que non expligeneste nis dias sit aut audicatus re num eosam. nimint quiat inimaut.</a:t>
            </a:r>
            <a:endParaRPr sz="1500" dirty="0">
              <a:latin typeface="Arial"/>
              <a:cs typeface="Arial"/>
            </a:endParaRPr>
          </a:p>
        </p:txBody>
      </p:sp>
      <p:sp>
        <p:nvSpPr>
          <p:cNvPr id="12" name="object 12"/>
          <p:cNvSpPr txBox="1"/>
          <p:nvPr/>
        </p:nvSpPr>
        <p:spPr>
          <a:xfrm>
            <a:off x="5001767" y="7832228"/>
            <a:ext cx="2217091" cy="813043"/>
          </a:xfrm>
          <a:prstGeom prst="rect">
            <a:avLst/>
          </a:prstGeom>
        </p:spPr>
        <p:txBody>
          <a:bodyPr vert="horz" wrap="square" lIns="0" tIns="12700" rIns="0" bIns="0" rtlCol="0">
            <a:spAutoFit/>
          </a:bodyPr>
          <a:lstStyle/>
          <a:p>
            <a:pPr marL="38100">
              <a:lnSpc>
                <a:spcPct val="100000"/>
              </a:lnSpc>
              <a:spcBef>
                <a:spcPts val="100"/>
              </a:spcBef>
            </a:pPr>
            <a:r>
              <a:rPr sz="4500" spc="-15" baseline="32407" dirty="0">
                <a:solidFill>
                  <a:srgbClr val="FFFFFF"/>
                </a:solidFill>
                <a:latin typeface="Arial" panose="020B0604020202020204" pitchFamily="34" charset="0"/>
                <a:cs typeface="Arial" panose="020B0604020202020204" pitchFamily="34" charset="0"/>
              </a:rPr>
              <a:t>$</a:t>
            </a:r>
            <a:r>
              <a:rPr sz="5200" spc="-10" dirty="0">
                <a:solidFill>
                  <a:srgbClr val="FFFFFF"/>
                </a:solidFill>
                <a:latin typeface="Arial" panose="020B0604020202020204" pitchFamily="34" charset="0"/>
                <a:cs typeface="Arial" panose="020B0604020202020204" pitchFamily="34" charset="0"/>
              </a:rPr>
              <a:t>72.2k</a:t>
            </a:r>
            <a:endParaRPr sz="5200" dirty="0">
              <a:latin typeface="Arial" panose="020B0604020202020204" pitchFamily="34" charset="0"/>
              <a:cs typeface="Arial" panose="020B0604020202020204" pitchFamily="34" charset="0"/>
            </a:endParaRPr>
          </a:p>
        </p:txBody>
      </p:sp>
      <p:sp>
        <p:nvSpPr>
          <p:cNvPr id="13" name="object 13"/>
          <p:cNvSpPr txBox="1"/>
          <p:nvPr/>
        </p:nvSpPr>
        <p:spPr>
          <a:xfrm>
            <a:off x="5312917" y="8572638"/>
            <a:ext cx="1748155" cy="299720"/>
          </a:xfrm>
          <a:prstGeom prst="rect">
            <a:avLst/>
          </a:prstGeom>
        </p:spPr>
        <p:txBody>
          <a:bodyPr vert="horz" wrap="square" lIns="0" tIns="12700" rIns="0" bIns="0" rtlCol="0">
            <a:spAutoFit/>
          </a:bodyPr>
          <a:lstStyle/>
          <a:p>
            <a:pPr marL="12700" marR="5080">
              <a:lnSpc>
                <a:spcPct val="100000"/>
              </a:lnSpc>
              <a:spcBef>
                <a:spcPts val="100"/>
              </a:spcBef>
            </a:pPr>
            <a:r>
              <a:rPr sz="900" dirty="0">
                <a:solidFill>
                  <a:srgbClr val="FFFFFF"/>
                </a:solidFill>
                <a:latin typeface="Arial"/>
                <a:cs typeface="Arial"/>
              </a:rPr>
              <a:t>Average</a:t>
            </a:r>
            <a:r>
              <a:rPr sz="900" spc="70" dirty="0">
                <a:solidFill>
                  <a:srgbClr val="FFFFFF"/>
                </a:solidFill>
                <a:latin typeface="Arial"/>
                <a:cs typeface="Arial"/>
              </a:rPr>
              <a:t> </a:t>
            </a:r>
            <a:r>
              <a:rPr sz="900" dirty="0">
                <a:solidFill>
                  <a:srgbClr val="FFFFFF"/>
                </a:solidFill>
                <a:latin typeface="Arial"/>
                <a:cs typeface="Arial"/>
              </a:rPr>
              <a:t>First-Year</a:t>
            </a:r>
            <a:r>
              <a:rPr sz="900" spc="75" dirty="0">
                <a:solidFill>
                  <a:srgbClr val="FFFFFF"/>
                </a:solidFill>
                <a:latin typeface="Arial"/>
                <a:cs typeface="Arial"/>
              </a:rPr>
              <a:t> </a:t>
            </a:r>
            <a:r>
              <a:rPr sz="900" dirty="0">
                <a:solidFill>
                  <a:srgbClr val="FFFFFF"/>
                </a:solidFill>
                <a:latin typeface="Arial"/>
                <a:cs typeface="Arial"/>
              </a:rPr>
              <a:t>Salary</a:t>
            </a:r>
            <a:r>
              <a:rPr sz="900" spc="75" dirty="0">
                <a:solidFill>
                  <a:srgbClr val="FFFFFF"/>
                </a:solidFill>
                <a:latin typeface="Arial"/>
                <a:cs typeface="Arial"/>
              </a:rPr>
              <a:t> </a:t>
            </a:r>
            <a:r>
              <a:rPr sz="900" spc="60" dirty="0">
                <a:solidFill>
                  <a:srgbClr val="FFFFFF"/>
                </a:solidFill>
                <a:latin typeface="Arial"/>
                <a:cs typeface="Arial"/>
              </a:rPr>
              <a:t>of</a:t>
            </a:r>
            <a:r>
              <a:rPr sz="900" spc="75" dirty="0">
                <a:solidFill>
                  <a:srgbClr val="FFFFFF"/>
                </a:solidFill>
                <a:latin typeface="Arial"/>
                <a:cs typeface="Arial"/>
              </a:rPr>
              <a:t> </a:t>
            </a:r>
            <a:r>
              <a:rPr sz="900" spc="-25" dirty="0">
                <a:solidFill>
                  <a:srgbClr val="FFFFFF"/>
                </a:solidFill>
                <a:latin typeface="Arial"/>
                <a:cs typeface="Arial"/>
              </a:rPr>
              <a:t>RIT </a:t>
            </a:r>
            <a:r>
              <a:rPr sz="900" spc="10" dirty="0">
                <a:solidFill>
                  <a:srgbClr val="FFFFFF"/>
                </a:solidFill>
                <a:latin typeface="Arial"/>
                <a:cs typeface="Arial"/>
              </a:rPr>
              <a:t>Graduates</a:t>
            </a:r>
            <a:r>
              <a:rPr sz="900" spc="65" dirty="0">
                <a:solidFill>
                  <a:srgbClr val="FFFFFF"/>
                </a:solidFill>
                <a:latin typeface="Arial"/>
                <a:cs typeface="Arial"/>
              </a:rPr>
              <a:t> </a:t>
            </a:r>
            <a:r>
              <a:rPr sz="900" spc="50" dirty="0">
                <a:solidFill>
                  <a:srgbClr val="FFFFFF"/>
                </a:solidFill>
                <a:latin typeface="Arial"/>
                <a:cs typeface="Arial"/>
              </a:rPr>
              <a:t>from</a:t>
            </a:r>
            <a:r>
              <a:rPr sz="900" spc="70" dirty="0">
                <a:solidFill>
                  <a:srgbClr val="FFFFFF"/>
                </a:solidFill>
                <a:latin typeface="Arial"/>
                <a:cs typeface="Arial"/>
              </a:rPr>
              <a:t> </a:t>
            </a:r>
            <a:r>
              <a:rPr sz="900" spc="10" dirty="0">
                <a:solidFill>
                  <a:srgbClr val="FFFFFF"/>
                </a:solidFill>
                <a:latin typeface="Arial"/>
                <a:cs typeface="Arial"/>
              </a:rPr>
              <a:t>this</a:t>
            </a:r>
            <a:r>
              <a:rPr sz="900" spc="70" dirty="0">
                <a:solidFill>
                  <a:srgbClr val="FFFFFF"/>
                </a:solidFill>
                <a:latin typeface="Arial"/>
                <a:cs typeface="Arial"/>
              </a:rPr>
              <a:t> </a:t>
            </a:r>
            <a:r>
              <a:rPr sz="900" spc="-10" dirty="0">
                <a:solidFill>
                  <a:srgbClr val="FFFFFF"/>
                </a:solidFill>
                <a:latin typeface="Arial"/>
                <a:cs typeface="Arial"/>
              </a:rPr>
              <a:t>degree</a:t>
            </a:r>
            <a:endParaRPr sz="900" dirty="0">
              <a:latin typeface="Arial"/>
              <a:cs typeface="Arial"/>
            </a:endParaRPr>
          </a:p>
        </p:txBody>
      </p:sp>
      <p:sp>
        <p:nvSpPr>
          <p:cNvPr id="14" name="object 14"/>
          <p:cNvSpPr txBox="1"/>
          <p:nvPr/>
        </p:nvSpPr>
        <p:spPr>
          <a:xfrm>
            <a:off x="558800" y="6172304"/>
            <a:ext cx="4307205" cy="874598"/>
          </a:xfrm>
          <a:prstGeom prst="rect">
            <a:avLst/>
          </a:prstGeom>
        </p:spPr>
        <p:txBody>
          <a:bodyPr vert="horz" wrap="square" lIns="0" tIns="50800" rIns="0" bIns="0" rtlCol="0">
            <a:spAutoFit/>
          </a:bodyPr>
          <a:lstStyle/>
          <a:p>
            <a:pPr marL="12700">
              <a:lnSpc>
                <a:spcPts val="2300"/>
              </a:lnSpc>
              <a:spcBef>
                <a:spcPts val="400"/>
              </a:spcBef>
            </a:pPr>
            <a:r>
              <a:rPr sz="2800" b="1" spc="-10" dirty="0">
                <a:solidFill>
                  <a:srgbClr val="231F20"/>
                </a:solidFill>
                <a:latin typeface="Arial" panose="020B0604020202020204" pitchFamily="34" charset="0"/>
                <a:cs typeface="Arial" panose="020B0604020202020204" pitchFamily="34" charset="0"/>
              </a:rPr>
              <a:t>Program</a:t>
            </a:r>
            <a:r>
              <a:rPr sz="2800" b="1" spc="-45" dirty="0">
                <a:solidFill>
                  <a:srgbClr val="231F20"/>
                </a:solidFill>
                <a:latin typeface="Arial" panose="020B0604020202020204" pitchFamily="34" charset="0"/>
                <a:cs typeface="Arial" panose="020B0604020202020204" pitchFamily="34" charset="0"/>
              </a:rPr>
              <a:t> </a:t>
            </a:r>
            <a:r>
              <a:rPr sz="2800" b="1" dirty="0">
                <a:solidFill>
                  <a:srgbClr val="231F20"/>
                </a:solidFill>
                <a:latin typeface="Arial" panose="020B0604020202020204" pitchFamily="34" charset="0"/>
                <a:cs typeface="Arial" panose="020B0604020202020204" pitchFamily="34" charset="0"/>
              </a:rPr>
              <a:t>name</a:t>
            </a:r>
            <a:r>
              <a:rPr sz="2800" b="1" spc="-40" dirty="0">
                <a:solidFill>
                  <a:srgbClr val="231F20"/>
                </a:solidFill>
                <a:latin typeface="Arial" panose="020B0604020202020204" pitchFamily="34" charset="0"/>
                <a:cs typeface="Arial" panose="020B0604020202020204" pitchFamily="34" charset="0"/>
              </a:rPr>
              <a:t> </a:t>
            </a:r>
            <a:endParaRPr lang="en-US" sz="2800" b="1" spc="-40" dirty="0">
              <a:solidFill>
                <a:srgbClr val="231F20"/>
              </a:solidFill>
              <a:latin typeface="Arial" panose="020B0604020202020204" pitchFamily="34" charset="0"/>
              <a:cs typeface="Arial" panose="020B0604020202020204" pitchFamily="34" charset="0"/>
            </a:endParaRPr>
          </a:p>
          <a:p>
            <a:pPr marL="12700">
              <a:lnSpc>
                <a:spcPts val="2300"/>
              </a:lnSpc>
              <a:spcBef>
                <a:spcPts val="400"/>
              </a:spcBef>
            </a:pPr>
            <a:r>
              <a:rPr sz="2800" b="1" dirty="0">
                <a:solidFill>
                  <a:srgbClr val="231F20"/>
                </a:solidFill>
                <a:latin typeface="Arial" panose="020B0604020202020204" pitchFamily="34" charset="0"/>
                <a:cs typeface="Arial" panose="020B0604020202020204" pitchFamily="34" charset="0"/>
              </a:rPr>
              <a:t>goes</a:t>
            </a:r>
            <a:r>
              <a:rPr sz="2800" b="1" spc="-40" dirty="0">
                <a:solidFill>
                  <a:srgbClr val="231F20"/>
                </a:solidFill>
                <a:latin typeface="Arial" panose="020B0604020202020204" pitchFamily="34" charset="0"/>
                <a:cs typeface="Arial" panose="020B0604020202020204" pitchFamily="34" charset="0"/>
              </a:rPr>
              <a:t> </a:t>
            </a:r>
            <a:r>
              <a:rPr sz="2800" b="1" spc="-20" dirty="0">
                <a:solidFill>
                  <a:srgbClr val="231F20"/>
                </a:solidFill>
                <a:latin typeface="Arial" panose="020B0604020202020204" pitchFamily="34" charset="0"/>
                <a:cs typeface="Arial" panose="020B0604020202020204" pitchFamily="34" charset="0"/>
              </a:rPr>
              <a:t>here</a:t>
            </a:r>
            <a:endParaRPr sz="2800" dirty="0">
              <a:latin typeface="Arial" panose="020B0604020202020204" pitchFamily="34" charset="0"/>
              <a:cs typeface="Arial" panose="020B0604020202020204" pitchFamily="34" charset="0"/>
            </a:endParaRPr>
          </a:p>
          <a:p>
            <a:pPr marL="13335">
              <a:lnSpc>
                <a:spcPct val="100000"/>
              </a:lnSpc>
              <a:spcBef>
                <a:spcPts val="120"/>
              </a:spcBef>
            </a:pPr>
            <a:r>
              <a:rPr sz="1100" dirty="0">
                <a:solidFill>
                  <a:srgbClr val="231F20"/>
                </a:solidFill>
                <a:latin typeface="Arial" panose="020B0604020202020204" pitchFamily="34" charset="0"/>
                <a:cs typeface="Arial" panose="020B0604020202020204" pitchFamily="34" charset="0"/>
              </a:rPr>
              <a:t>BACHELOR</a:t>
            </a:r>
            <a:r>
              <a:rPr sz="1100" spc="35" dirty="0">
                <a:solidFill>
                  <a:srgbClr val="231F20"/>
                </a:solidFill>
                <a:latin typeface="Arial" panose="020B0604020202020204" pitchFamily="34" charset="0"/>
                <a:cs typeface="Arial" panose="020B0604020202020204" pitchFamily="34" charset="0"/>
              </a:rPr>
              <a:t> </a:t>
            </a:r>
            <a:r>
              <a:rPr sz="1100" dirty="0">
                <a:solidFill>
                  <a:srgbClr val="231F20"/>
                </a:solidFill>
                <a:latin typeface="Arial" panose="020B0604020202020204" pitchFamily="34" charset="0"/>
                <a:cs typeface="Arial" panose="020B0604020202020204" pitchFamily="34" charset="0"/>
              </a:rPr>
              <a:t>/MASTER</a:t>
            </a:r>
            <a:r>
              <a:rPr sz="1100" spc="50" dirty="0">
                <a:solidFill>
                  <a:srgbClr val="231F20"/>
                </a:solidFill>
                <a:latin typeface="Arial" panose="020B0604020202020204" pitchFamily="34" charset="0"/>
                <a:cs typeface="Arial" panose="020B0604020202020204" pitchFamily="34" charset="0"/>
              </a:rPr>
              <a:t> </a:t>
            </a:r>
            <a:r>
              <a:rPr sz="1100" dirty="0">
                <a:solidFill>
                  <a:srgbClr val="231F20"/>
                </a:solidFill>
                <a:latin typeface="Arial" panose="020B0604020202020204" pitchFamily="34" charset="0"/>
                <a:cs typeface="Arial" panose="020B0604020202020204" pitchFamily="34" charset="0"/>
              </a:rPr>
              <a:t>OF</a:t>
            </a:r>
            <a:r>
              <a:rPr sz="1100" spc="45" dirty="0">
                <a:solidFill>
                  <a:srgbClr val="231F20"/>
                </a:solidFill>
                <a:latin typeface="Arial" panose="020B0604020202020204" pitchFamily="34" charset="0"/>
                <a:cs typeface="Arial" panose="020B0604020202020204" pitchFamily="34" charset="0"/>
              </a:rPr>
              <a:t> </a:t>
            </a:r>
            <a:r>
              <a:rPr sz="1100" dirty="0">
                <a:solidFill>
                  <a:srgbClr val="231F20"/>
                </a:solidFill>
                <a:latin typeface="Arial" panose="020B0604020202020204" pitchFamily="34" charset="0"/>
                <a:cs typeface="Arial" panose="020B0604020202020204" pitchFamily="34" charset="0"/>
              </a:rPr>
              <a:t>XXXXX</a:t>
            </a:r>
            <a:r>
              <a:rPr sz="1100" spc="50" dirty="0">
                <a:solidFill>
                  <a:srgbClr val="231F20"/>
                </a:solidFill>
                <a:latin typeface="Arial" panose="020B0604020202020204" pitchFamily="34" charset="0"/>
                <a:cs typeface="Arial" panose="020B0604020202020204" pitchFamily="34" charset="0"/>
              </a:rPr>
              <a:t> </a:t>
            </a:r>
            <a:r>
              <a:rPr sz="1100" spc="-10" dirty="0">
                <a:solidFill>
                  <a:srgbClr val="231F20"/>
                </a:solidFill>
                <a:latin typeface="Arial" panose="020B0604020202020204" pitchFamily="34" charset="0"/>
                <a:cs typeface="Arial" panose="020B0604020202020204" pitchFamily="34" charset="0"/>
              </a:rPr>
              <a:t>DEGREE</a:t>
            </a:r>
            <a:endParaRPr sz="1100" dirty="0">
              <a:latin typeface="Arial" panose="020B0604020202020204" pitchFamily="34" charset="0"/>
              <a:cs typeface="Arial" panose="020B0604020202020204" pitchFamily="34" charset="0"/>
            </a:endParaRPr>
          </a:p>
        </p:txBody>
      </p:sp>
      <p:pic>
        <p:nvPicPr>
          <p:cNvPr id="17" name="Graphic 16">
            <a:extLst>
              <a:ext uri="{FF2B5EF4-FFF2-40B4-BE49-F238E27FC236}">
                <a16:creationId xmlns:a16="http://schemas.microsoft.com/office/drawing/2014/main" id="{E7640722-BAA6-B759-4136-87F81D8D90A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16124" y="298192"/>
            <a:ext cx="2128321" cy="49495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3801CAF5-20F5-58D3-CE0A-1CB9ACEB0193}"/>
            </a:ext>
          </a:extLst>
        </p:cNvPr>
        <p:cNvGrpSpPr/>
        <p:nvPr/>
      </p:nvGrpSpPr>
      <p:grpSpPr>
        <a:xfrm>
          <a:off x="0" y="0"/>
          <a:ext cx="0" cy="0"/>
          <a:chOff x="0" y="0"/>
          <a:chExt cx="0" cy="0"/>
        </a:xfrm>
      </p:grpSpPr>
      <p:sp>
        <p:nvSpPr>
          <p:cNvPr id="3" name="object 3">
            <a:extLst>
              <a:ext uri="{FF2B5EF4-FFF2-40B4-BE49-F238E27FC236}">
                <a16:creationId xmlns:a16="http://schemas.microsoft.com/office/drawing/2014/main" id="{3F466E80-092A-1179-965D-E1AFB7D3C7DE}"/>
              </a:ext>
            </a:extLst>
          </p:cNvPr>
          <p:cNvSpPr/>
          <p:nvPr/>
        </p:nvSpPr>
        <p:spPr>
          <a:xfrm>
            <a:off x="0" y="0"/>
            <a:ext cx="5088890" cy="5088890"/>
          </a:xfrm>
          <a:custGeom>
            <a:avLst/>
            <a:gdLst/>
            <a:ahLst/>
            <a:cxnLst/>
            <a:rect l="l" t="t" r="r" b="b"/>
            <a:pathLst>
              <a:path w="5088890" h="5088890">
                <a:moveTo>
                  <a:pt x="0" y="5088635"/>
                </a:moveTo>
                <a:lnTo>
                  <a:pt x="0" y="0"/>
                </a:lnTo>
                <a:lnTo>
                  <a:pt x="5088636" y="0"/>
                </a:lnTo>
                <a:lnTo>
                  <a:pt x="0" y="5088635"/>
                </a:lnTo>
                <a:close/>
              </a:path>
            </a:pathLst>
          </a:custGeom>
          <a:solidFill>
            <a:srgbClr val="231F20"/>
          </a:solidFill>
        </p:spPr>
        <p:txBody>
          <a:bodyPr wrap="square" lIns="0" tIns="0" rIns="0" bIns="0" rtlCol="0"/>
          <a:lstStyle/>
          <a:p>
            <a:pPr algn="l" rtl="0"/>
            <a:endParaRPr/>
          </a:p>
        </p:txBody>
      </p:sp>
      <p:sp>
        <p:nvSpPr>
          <p:cNvPr id="4" name="object 4">
            <a:extLst>
              <a:ext uri="{FF2B5EF4-FFF2-40B4-BE49-F238E27FC236}">
                <a16:creationId xmlns:a16="http://schemas.microsoft.com/office/drawing/2014/main" id="{27F3B513-DA69-2DD1-66E4-B2BAF0524665}"/>
              </a:ext>
            </a:extLst>
          </p:cNvPr>
          <p:cNvSpPr/>
          <p:nvPr/>
        </p:nvSpPr>
        <p:spPr>
          <a:xfrm>
            <a:off x="307828" y="0"/>
            <a:ext cx="7465059" cy="7275830"/>
          </a:xfrm>
          <a:custGeom>
            <a:avLst/>
            <a:gdLst/>
            <a:ahLst/>
            <a:cxnLst/>
            <a:rect l="l" t="t" r="r" b="b"/>
            <a:pathLst>
              <a:path w="7465059" h="7275830">
                <a:moveTo>
                  <a:pt x="3956624" y="0"/>
                </a:moveTo>
                <a:lnTo>
                  <a:pt x="1557413" y="2399220"/>
                </a:lnTo>
                <a:lnTo>
                  <a:pt x="0" y="3956634"/>
                </a:lnTo>
                <a:lnTo>
                  <a:pt x="0" y="7275372"/>
                </a:lnTo>
                <a:lnTo>
                  <a:pt x="3318573" y="7275372"/>
                </a:lnTo>
                <a:lnTo>
                  <a:pt x="7464571" y="3129363"/>
                </a:lnTo>
              </a:path>
            </a:pathLst>
          </a:custGeom>
          <a:ln w="12153">
            <a:solidFill>
              <a:srgbClr val="F86901"/>
            </a:solidFill>
          </a:ln>
        </p:spPr>
        <p:txBody>
          <a:bodyPr wrap="square" lIns="0" tIns="0" rIns="0" bIns="0" rtlCol="0"/>
          <a:lstStyle/>
          <a:p>
            <a:pPr algn="l" rtl="0"/>
            <a:endParaRPr>
              <a:solidFill>
                <a:srgbClr val="F86901"/>
              </a:solidFill>
            </a:endParaRPr>
          </a:p>
        </p:txBody>
      </p:sp>
      <p:sp>
        <p:nvSpPr>
          <p:cNvPr id="11" name="object 11">
            <a:extLst>
              <a:ext uri="{FF2B5EF4-FFF2-40B4-BE49-F238E27FC236}">
                <a16:creationId xmlns:a16="http://schemas.microsoft.com/office/drawing/2014/main" id="{16925E1E-32A9-0170-FA3A-B91C56C290A6}"/>
              </a:ext>
            </a:extLst>
          </p:cNvPr>
          <p:cNvSpPr txBox="1"/>
          <p:nvPr/>
        </p:nvSpPr>
        <p:spPr>
          <a:xfrm>
            <a:off x="553542" y="7668544"/>
            <a:ext cx="3635375" cy="1628651"/>
          </a:xfrm>
          <a:prstGeom prst="rect">
            <a:avLst/>
          </a:prstGeom>
        </p:spPr>
        <p:txBody>
          <a:bodyPr vert="horz" wrap="square" lIns="0" tIns="12700" rIns="0" bIns="0" rtlCol="0">
            <a:spAutoFit/>
          </a:bodyPr>
          <a:lstStyle/>
          <a:p>
            <a:pPr marL="12700" marR="5080" indent="7620">
              <a:lnSpc>
                <a:spcPct val="100000"/>
              </a:lnSpc>
              <a:spcBef>
                <a:spcPts val="100"/>
              </a:spcBef>
            </a:pPr>
            <a:r>
              <a:rPr sz="1500" dirty="0">
                <a:solidFill>
                  <a:srgbClr val="231F20"/>
                </a:solidFill>
                <a:latin typeface="Arial"/>
                <a:cs typeface="Arial"/>
              </a:rPr>
              <a:t>Intro copy goes here, up to 6 lines or about 50 words. Alitate cessequae re net alitiandi nest, ut autempor aut aut volut qui nis est, nimint quiat inimi, tem reius doluptius dolum aut que non expligeneste nis dias sit aut audicatus re num eosam. nimint quiat inimaut.</a:t>
            </a:r>
            <a:endParaRPr sz="1500" dirty="0">
              <a:latin typeface="Arial"/>
              <a:cs typeface="Arial"/>
            </a:endParaRPr>
          </a:p>
        </p:txBody>
      </p:sp>
      <p:sp>
        <p:nvSpPr>
          <p:cNvPr id="14" name="object 14">
            <a:extLst>
              <a:ext uri="{FF2B5EF4-FFF2-40B4-BE49-F238E27FC236}">
                <a16:creationId xmlns:a16="http://schemas.microsoft.com/office/drawing/2014/main" id="{6BE3976D-20E3-0880-DCE2-AC57D061F24C}"/>
              </a:ext>
            </a:extLst>
          </p:cNvPr>
          <p:cNvSpPr txBox="1"/>
          <p:nvPr/>
        </p:nvSpPr>
        <p:spPr>
          <a:xfrm>
            <a:off x="558800" y="6172304"/>
            <a:ext cx="4307205" cy="874598"/>
          </a:xfrm>
          <a:prstGeom prst="rect">
            <a:avLst/>
          </a:prstGeom>
        </p:spPr>
        <p:txBody>
          <a:bodyPr vert="horz" wrap="square" lIns="0" tIns="50800" rIns="0" bIns="0" rtlCol="0">
            <a:spAutoFit/>
          </a:bodyPr>
          <a:lstStyle/>
          <a:p>
            <a:pPr marL="12700">
              <a:lnSpc>
                <a:spcPts val="2300"/>
              </a:lnSpc>
              <a:spcBef>
                <a:spcPts val="400"/>
              </a:spcBef>
            </a:pPr>
            <a:r>
              <a:rPr sz="2800" b="1" spc="-10" dirty="0">
                <a:solidFill>
                  <a:srgbClr val="231F20"/>
                </a:solidFill>
                <a:latin typeface="Arial" panose="020B0604020202020204" pitchFamily="34" charset="0"/>
                <a:cs typeface="Arial" panose="020B0604020202020204" pitchFamily="34" charset="0"/>
              </a:rPr>
              <a:t>Program</a:t>
            </a:r>
            <a:r>
              <a:rPr sz="2800" b="1" spc="-45" dirty="0">
                <a:solidFill>
                  <a:srgbClr val="231F20"/>
                </a:solidFill>
                <a:latin typeface="Arial" panose="020B0604020202020204" pitchFamily="34" charset="0"/>
                <a:cs typeface="Arial" panose="020B0604020202020204" pitchFamily="34" charset="0"/>
              </a:rPr>
              <a:t> </a:t>
            </a:r>
            <a:r>
              <a:rPr sz="2800" b="1" dirty="0">
                <a:solidFill>
                  <a:srgbClr val="231F20"/>
                </a:solidFill>
                <a:latin typeface="Arial" panose="020B0604020202020204" pitchFamily="34" charset="0"/>
                <a:cs typeface="Arial" panose="020B0604020202020204" pitchFamily="34" charset="0"/>
              </a:rPr>
              <a:t>name</a:t>
            </a:r>
            <a:r>
              <a:rPr sz="2800" b="1" spc="-40" dirty="0">
                <a:solidFill>
                  <a:srgbClr val="231F20"/>
                </a:solidFill>
                <a:latin typeface="Arial" panose="020B0604020202020204" pitchFamily="34" charset="0"/>
                <a:cs typeface="Arial" panose="020B0604020202020204" pitchFamily="34" charset="0"/>
              </a:rPr>
              <a:t> </a:t>
            </a:r>
            <a:endParaRPr lang="en-US" sz="2800" b="1" spc="-40" dirty="0">
              <a:solidFill>
                <a:srgbClr val="231F20"/>
              </a:solidFill>
              <a:latin typeface="Arial" panose="020B0604020202020204" pitchFamily="34" charset="0"/>
              <a:cs typeface="Arial" panose="020B0604020202020204" pitchFamily="34" charset="0"/>
            </a:endParaRPr>
          </a:p>
          <a:p>
            <a:pPr marL="12700">
              <a:lnSpc>
                <a:spcPts val="2300"/>
              </a:lnSpc>
              <a:spcBef>
                <a:spcPts val="400"/>
              </a:spcBef>
            </a:pPr>
            <a:r>
              <a:rPr sz="2800" b="1" dirty="0">
                <a:solidFill>
                  <a:srgbClr val="231F20"/>
                </a:solidFill>
                <a:latin typeface="Arial" panose="020B0604020202020204" pitchFamily="34" charset="0"/>
                <a:cs typeface="Arial" panose="020B0604020202020204" pitchFamily="34" charset="0"/>
              </a:rPr>
              <a:t>goes</a:t>
            </a:r>
            <a:r>
              <a:rPr sz="2800" b="1" spc="-40" dirty="0">
                <a:solidFill>
                  <a:srgbClr val="231F20"/>
                </a:solidFill>
                <a:latin typeface="Arial" panose="020B0604020202020204" pitchFamily="34" charset="0"/>
                <a:cs typeface="Arial" panose="020B0604020202020204" pitchFamily="34" charset="0"/>
              </a:rPr>
              <a:t> </a:t>
            </a:r>
            <a:r>
              <a:rPr sz="2800" b="1" spc="-20" dirty="0">
                <a:solidFill>
                  <a:srgbClr val="231F20"/>
                </a:solidFill>
                <a:latin typeface="Arial" panose="020B0604020202020204" pitchFamily="34" charset="0"/>
                <a:cs typeface="Arial" panose="020B0604020202020204" pitchFamily="34" charset="0"/>
              </a:rPr>
              <a:t>here</a:t>
            </a:r>
            <a:endParaRPr sz="2800" dirty="0">
              <a:latin typeface="Arial" panose="020B0604020202020204" pitchFamily="34" charset="0"/>
              <a:cs typeface="Arial" panose="020B0604020202020204" pitchFamily="34" charset="0"/>
            </a:endParaRPr>
          </a:p>
          <a:p>
            <a:pPr marL="13335">
              <a:lnSpc>
                <a:spcPct val="100000"/>
              </a:lnSpc>
              <a:spcBef>
                <a:spcPts val="120"/>
              </a:spcBef>
            </a:pPr>
            <a:r>
              <a:rPr sz="1100" dirty="0">
                <a:solidFill>
                  <a:srgbClr val="231F20"/>
                </a:solidFill>
                <a:latin typeface="Arial" panose="020B0604020202020204" pitchFamily="34" charset="0"/>
                <a:cs typeface="Arial" panose="020B0604020202020204" pitchFamily="34" charset="0"/>
              </a:rPr>
              <a:t>BACHELOR</a:t>
            </a:r>
            <a:r>
              <a:rPr sz="1100" spc="35" dirty="0">
                <a:solidFill>
                  <a:srgbClr val="231F20"/>
                </a:solidFill>
                <a:latin typeface="Arial" panose="020B0604020202020204" pitchFamily="34" charset="0"/>
                <a:cs typeface="Arial" panose="020B0604020202020204" pitchFamily="34" charset="0"/>
              </a:rPr>
              <a:t> </a:t>
            </a:r>
            <a:r>
              <a:rPr sz="1100" dirty="0">
                <a:solidFill>
                  <a:srgbClr val="231F20"/>
                </a:solidFill>
                <a:latin typeface="Arial" panose="020B0604020202020204" pitchFamily="34" charset="0"/>
                <a:cs typeface="Arial" panose="020B0604020202020204" pitchFamily="34" charset="0"/>
              </a:rPr>
              <a:t>/MASTER</a:t>
            </a:r>
            <a:r>
              <a:rPr sz="1100" spc="50" dirty="0">
                <a:solidFill>
                  <a:srgbClr val="231F20"/>
                </a:solidFill>
                <a:latin typeface="Arial" panose="020B0604020202020204" pitchFamily="34" charset="0"/>
                <a:cs typeface="Arial" panose="020B0604020202020204" pitchFamily="34" charset="0"/>
              </a:rPr>
              <a:t> </a:t>
            </a:r>
            <a:r>
              <a:rPr sz="1100" dirty="0">
                <a:solidFill>
                  <a:srgbClr val="231F20"/>
                </a:solidFill>
                <a:latin typeface="Arial" panose="020B0604020202020204" pitchFamily="34" charset="0"/>
                <a:cs typeface="Arial" panose="020B0604020202020204" pitchFamily="34" charset="0"/>
              </a:rPr>
              <a:t>OF</a:t>
            </a:r>
            <a:r>
              <a:rPr sz="1100" spc="45" dirty="0">
                <a:solidFill>
                  <a:srgbClr val="231F20"/>
                </a:solidFill>
                <a:latin typeface="Arial" panose="020B0604020202020204" pitchFamily="34" charset="0"/>
                <a:cs typeface="Arial" panose="020B0604020202020204" pitchFamily="34" charset="0"/>
              </a:rPr>
              <a:t> </a:t>
            </a:r>
            <a:r>
              <a:rPr sz="1100" dirty="0">
                <a:solidFill>
                  <a:srgbClr val="231F20"/>
                </a:solidFill>
                <a:latin typeface="Arial" panose="020B0604020202020204" pitchFamily="34" charset="0"/>
                <a:cs typeface="Arial" panose="020B0604020202020204" pitchFamily="34" charset="0"/>
              </a:rPr>
              <a:t>XXXXX</a:t>
            </a:r>
            <a:r>
              <a:rPr sz="1100" spc="50" dirty="0">
                <a:solidFill>
                  <a:srgbClr val="231F20"/>
                </a:solidFill>
                <a:latin typeface="Arial" panose="020B0604020202020204" pitchFamily="34" charset="0"/>
                <a:cs typeface="Arial" panose="020B0604020202020204" pitchFamily="34" charset="0"/>
              </a:rPr>
              <a:t> </a:t>
            </a:r>
            <a:r>
              <a:rPr sz="1100" spc="-10" dirty="0">
                <a:solidFill>
                  <a:srgbClr val="231F20"/>
                </a:solidFill>
                <a:latin typeface="Arial" panose="020B0604020202020204" pitchFamily="34" charset="0"/>
                <a:cs typeface="Arial" panose="020B0604020202020204" pitchFamily="34" charset="0"/>
              </a:rPr>
              <a:t>DEGREE</a:t>
            </a:r>
            <a:endParaRPr sz="1100" dirty="0">
              <a:latin typeface="Arial" panose="020B0604020202020204" pitchFamily="34" charset="0"/>
              <a:cs typeface="Arial" panose="020B0604020202020204" pitchFamily="34" charset="0"/>
            </a:endParaRPr>
          </a:p>
        </p:txBody>
      </p:sp>
      <p:pic>
        <p:nvPicPr>
          <p:cNvPr id="17" name="Graphic 16">
            <a:extLst>
              <a:ext uri="{FF2B5EF4-FFF2-40B4-BE49-F238E27FC236}">
                <a16:creationId xmlns:a16="http://schemas.microsoft.com/office/drawing/2014/main" id="{36C8AF94-E2B1-977D-3C61-9F7A205690F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6124" y="298192"/>
            <a:ext cx="2128321" cy="494958"/>
          </a:xfrm>
          <a:prstGeom prst="rect">
            <a:avLst/>
          </a:prstGeom>
        </p:spPr>
      </p:pic>
      <p:sp>
        <p:nvSpPr>
          <p:cNvPr id="5" name="Content Placeholder 6">
            <a:extLst>
              <a:ext uri="{FF2B5EF4-FFF2-40B4-BE49-F238E27FC236}">
                <a16:creationId xmlns:a16="http://schemas.microsoft.com/office/drawing/2014/main" id="{2743694C-25E5-4EBF-C5F7-1DE6E85ACFD4}"/>
              </a:ext>
            </a:extLst>
          </p:cNvPr>
          <p:cNvSpPr txBox="1">
            <a:spLocks/>
          </p:cNvSpPr>
          <p:nvPr/>
        </p:nvSpPr>
        <p:spPr>
          <a:xfrm>
            <a:off x="571134" y="1240971"/>
            <a:ext cx="6647724" cy="4572000"/>
          </a:xfrm>
          <a:prstGeom prst="rect">
            <a:avLst/>
          </a:prstGeom>
          <a:solidFill>
            <a:schemeClr val="bg1">
              <a:lumMod val="75000"/>
            </a:schemeClr>
          </a:solidFill>
        </p:spPr>
        <p:txBody>
          <a:bodyPr anchor="ctr" anchorCtr="1"/>
          <a:lstStyle>
            <a:lvl1pPr marL="0" indent="0">
              <a:buFontTx/>
              <a:buNone/>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r>
              <a:rPr lang="en-US"/>
              <a:t>Place image here</a:t>
            </a:r>
            <a:endParaRPr lang="en-US" dirty="0"/>
          </a:p>
        </p:txBody>
      </p:sp>
      <p:sp>
        <p:nvSpPr>
          <p:cNvPr id="10" name="object 10">
            <a:extLst>
              <a:ext uri="{FF2B5EF4-FFF2-40B4-BE49-F238E27FC236}">
                <a16:creationId xmlns:a16="http://schemas.microsoft.com/office/drawing/2014/main" id="{3FB34EE9-57C0-C923-D561-6AAD63FAA3F4}"/>
              </a:ext>
            </a:extLst>
          </p:cNvPr>
          <p:cNvSpPr/>
          <p:nvPr/>
        </p:nvSpPr>
        <p:spPr>
          <a:xfrm>
            <a:off x="4873746" y="4352822"/>
            <a:ext cx="2898775" cy="4892040"/>
          </a:xfrm>
          <a:custGeom>
            <a:avLst/>
            <a:gdLst/>
            <a:ahLst/>
            <a:cxnLst/>
            <a:rect l="l" t="t" r="r" b="b"/>
            <a:pathLst>
              <a:path w="2898775" h="4892040">
                <a:moveTo>
                  <a:pt x="2898648" y="0"/>
                </a:moveTo>
                <a:lnTo>
                  <a:pt x="935367" y="1963293"/>
                </a:lnTo>
                <a:lnTo>
                  <a:pt x="0" y="2898660"/>
                </a:lnTo>
                <a:lnTo>
                  <a:pt x="0" y="4891849"/>
                </a:lnTo>
                <a:lnTo>
                  <a:pt x="1993112" y="4891849"/>
                </a:lnTo>
                <a:lnTo>
                  <a:pt x="2898648" y="3986314"/>
                </a:lnTo>
                <a:lnTo>
                  <a:pt x="2898648" y="0"/>
                </a:lnTo>
                <a:close/>
              </a:path>
            </a:pathLst>
          </a:custGeom>
          <a:solidFill>
            <a:srgbClr val="F86901"/>
          </a:solidFill>
        </p:spPr>
        <p:txBody>
          <a:bodyPr wrap="square" lIns="0" tIns="0" rIns="0" bIns="0" rtlCol="0"/>
          <a:lstStyle/>
          <a:p>
            <a:pPr algn="l" rtl="0"/>
            <a:endParaRPr/>
          </a:p>
        </p:txBody>
      </p:sp>
      <p:sp>
        <p:nvSpPr>
          <p:cNvPr id="12" name="object 12">
            <a:extLst>
              <a:ext uri="{FF2B5EF4-FFF2-40B4-BE49-F238E27FC236}">
                <a16:creationId xmlns:a16="http://schemas.microsoft.com/office/drawing/2014/main" id="{0DAC262A-4566-893C-F648-A4CB59CA6E6B}"/>
              </a:ext>
            </a:extLst>
          </p:cNvPr>
          <p:cNvSpPr txBox="1"/>
          <p:nvPr/>
        </p:nvSpPr>
        <p:spPr>
          <a:xfrm>
            <a:off x="5001767" y="7832228"/>
            <a:ext cx="2217091" cy="813043"/>
          </a:xfrm>
          <a:prstGeom prst="rect">
            <a:avLst/>
          </a:prstGeom>
        </p:spPr>
        <p:txBody>
          <a:bodyPr vert="horz" wrap="square" lIns="0" tIns="12700" rIns="0" bIns="0" rtlCol="0">
            <a:spAutoFit/>
          </a:bodyPr>
          <a:lstStyle/>
          <a:p>
            <a:pPr marL="38100">
              <a:lnSpc>
                <a:spcPct val="100000"/>
              </a:lnSpc>
              <a:spcBef>
                <a:spcPts val="100"/>
              </a:spcBef>
            </a:pPr>
            <a:r>
              <a:rPr sz="4500" spc="-15" baseline="32407" dirty="0">
                <a:solidFill>
                  <a:srgbClr val="FFFFFF"/>
                </a:solidFill>
                <a:latin typeface="Arial" panose="020B0604020202020204" pitchFamily="34" charset="0"/>
                <a:cs typeface="Arial" panose="020B0604020202020204" pitchFamily="34" charset="0"/>
              </a:rPr>
              <a:t>$</a:t>
            </a:r>
            <a:r>
              <a:rPr sz="5200" spc="-10" dirty="0">
                <a:solidFill>
                  <a:srgbClr val="FFFFFF"/>
                </a:solidFill>
                <a:latin typeface="Arial" panose="020B0604020202020204" pitchFamily="34" charset="0"/>
                <a:cs typeface="Arial" panose="020B0604020202020204" pitchFamily="34" charset="0"/>
              </a:rPr>
              <a:t>72.2k</a:t>
            </a:r>
            <a:endParaRPr sz="5200" dirty="0">
              <a:latin typeface="Arial" panose="020B0604020202020204" pitchFamily="34" charset="0"/>
              <a:cs typeface="Arial" panose="020B0604020202020204" pitchFamily="34" charset="0"/>
            </a:endParaRPr>
          </a:p>
        </p:txBody>
      </p:sp>
      <p:sp>
        <p:nvSpPr>
          <p:cNvPr id="13" name="object 13">
            <a:extLst>
              <a:ext uri="{FF2B5EF4-FFF2-40B4-BE49-F238E27FC236}">
                <a16:creationId xmlns:a16="http://schemas.microsoft.com/office/drawing/2014/main" id="{7D3F25B2-0095-D770-DE70-ECAB552A6EE0}"/>
              </a:ext>
            </a:extLst>
          </p:cNvPr>
          <p:cNvSpPr txBox="1"/>
          <p:nvPr/>
        </p:nvSpPr>
        <p:spPr>
          <a:xfrm>
            <a:off x="5312917" y="8572638"/>
            <a:ext cx="1748155" cy="299720"/>
          </a:xfrm>
          <a:prstGeom prst="rect">
            <a:avLst/>
          </a:prstGeom>
        </p:spPr>
        <p:txBody>
          <a:bodyPr vert="horz" wrap="square" lIns="0" tIns="12700" rIns="0" bIns="0" rtlCol="0">
            <a:spAutoFit/>
          </a:bodyPr>
          <a:lstStyle/>
          <a:p>
            <a:pPr marL="12700" marR="5080">
              <a:lnSpc>
                <a:spcPct val="100000"/>
              </a:lnSpc>
              <a:spcBef>
                <a:spcPts val="100"/>
              </a:spcBef>
            </a:pPr>
            <a:r>
              <a:rPr sz="900" dirty="0">
                <a:solidFill>
                  <a:srgbClr val="FFFFFF"/>
                </a:solidFill>
                <a:latin typeface="Arial"/>
                <a:cs typeface="Arial"/>
              </a:rPr>
              <a:t>Average</a:t>
            </a:r>
            <a:r>
              <a:rPr sz="900" spc="70" dirty="0">
                <a:solidFill>
                  <a:srgbClr val="FFFFFF"/>
                </a:solidFill>
                <a:latin typeface="Arial"/>
                <a:cs typeface="Arial"/>
              </a:rPr>
              <a:t> </a:t>
            </a:r>
            <a:r>
              <a:rPr sz="900" dirty="0">
                <a:solidFill>
                  <a:srgbClr val="FFFFFF"/>
                </a:solidFill>
                <a:latin typeface="Arial"/>
                <a:cs typeface="Arial"/>
              </a:rPr>
              <a:t>First-Year</a:t>
            </a:r>
            <a:r>
              <a:rPr sz="900" spc="75" dirty="0">
                <a:solidFill>
                  <a:srgbClr val="FFFFFF"/>
                </a:solidFill>
                <a:latin typeface="Arial"/>
                <a:cs typeface="Arial"/>
              </a:rPr>
              <a:t> </a:t>
            </a:r>
            <a:r>
              <a:rPr sz="900" dirty="0">
                <a:solidFill>
                  <a:srgbClr val="FFFFFF"/>
                </a:solidFill>
                <a:latin typeface="Arial"/>
                <a:cs typeface="Arial"/>
              </a:rPr>
              <a:t>Salary</a:t>
            </a:r>
            <a:r>
              <a:rPr sz="900" spc="75" dirty="0">
                <a:solidFill>
                  <a:srgbClr val="FFFFFF"/>
                </a:solidFill>
                <a:latin typeface="Arial"/>
                <a:cs typeface="Arial"/>
              </a:rPr>
              <a:t> </a:t>
            </a:r>
            <a:r>
              <a:rPr sz="900" spc="60" dirty="0">
                <a:solidFill>
                  <a:srgbClr val="FFFFFF"/>
                </a:solidFill>
                <a:latin typeface="Arial"/>
                <a:cs typeface="Arial"/>
              </a:rPr>
              <a:t>of</a:t>
            </a:r>
            <a:r>
              <a:rPr sz="900" spc="75" dirty="0">
                <a:solidFill>
                  <a:srgbClr val="FFFFFF"/>
                </a:solidFill>
                <a:latin typeface="Arial"/>
                <a:cs typeface="Arial"/>
              </a:rPr>
              <a:t> </a:t>
            </a:r>
            <a:r>
              <a:rPr sz="900" spc="-25" dirty="0">
                <a:solidFill>
                  <a:srgbClr val="FFFFFF"/>
                </a:solidFill>
                <a:latin typeface="Arial"/>
                <a:cs typeface="Arial"/>
              </a:rPr>
              <a:t>RIT </a:t>
            </a:r>
            <a:r>
              <a:rPr sz="900" spc="10" dirty="0">
                <a:solidFill>
                  <a:srgbClr val="FFFFFF"/>
                </a:solidFill>
                <a:latin typeface="Arial"/>
                <a:cs typeface="Arial"/>
              </a:rPr>
              <a:t>Graduates</a:t>
            </a:r>
            <a:r>
              <a:rPr sz="900" spc="65" dirty="0">
                <a:solidFill>
                  <a:srgbClr val="FFFFFF"/>
                </a:solidFill>
                <a:latin typeface="Arial"/>
                <a:cs typeface="Arial"/>
              </a:rPr>
              <a:t> </a:t>
            </a:r>
            <a:r>
              <a:rPr sz="900" spc="50" dirty="0">
                <a:solidFill>
                  <a:srgbClr val="FFFFFF"/>
                </a:solidFill>
                <a:latin typeface="Arial"/>
                <a:cs typeface="Arial"/>
              </a:rPr>
              <a:t>from</a:t>
            </a:r>
            <a:r>
              <a:rPr sz="900" spc="70" dirty="0">
                <a:solidFill>
                  <a:srgbClr val="FFFFFF"/>
                </a:solidFill>
                <a:latin typeface="Arial"/>
                <a:cs typeface="Arial"/>
              </a:rPr>
              <a:t> </a:t>
            </a:r>
            <a:r>
              <a:rPr sz="900" spc="10" dirty="0">
                <a:solidFill>
                  <a:srgbClr val="FFFFFF"/>
                </a:solidFill>
                <a:latin typeface="Arial"/>
                <a:cs typeface="Arial"/>
              </a:rPr>
              <a:t>this</a:t>
            </a:r>
            <a:r>
              <a:rPr sz="900" spc="70" dirty="0">
                <a:solidFill>
                  <a:srgbClr val="FFFFFF"/>
                </a:solidFill>
                <a:latin typeface="Arial"/>
                <a:cs typeface="Arial"/>
              </a:rPr>
              <a:t> </a:t>
            </a:r>
            <a:r>
              <a:rPr sz="900" spc="-10" dirty="0">
                <a:solidFill>
                  <a:srgbClr val="FFFFFF"/>
                </a:solidFill>
                <a:latin typeface="Arial"/>
                <a:cs typeface="Arial"/>
              </a:rPr>
              <a:t>degree</a:t>
            </a:r>
            <a:endParaRPr sz="900" dirty="0">
              <a:latin typeface="Arial"/>
              <a:cs typeface="Arial"/>
            </a:endParaRPr>
          </a:p>
        </p:txBody>
      </p:sp>
    </p:spTree>
    <p:extLst>
      <p:ext uri="{BB962C8B-B14F-4D97-AF65-F5344CB8AC3E}">
        <p14:creationId xmlns:p14="http://schemas.microsoft.com/office/powerpoint/2010/main" val="270216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3721861" y="0"/>
            <a:ext cx="4050665" cy="689610"/>
          </a:xfrm>
          <a:custGeom>
            <a:avLst/>
            <a:gdLst/>
            <a:ahLst/>
            <a:cxnLst/>
            <a:rect l="l" t="t" r="r" b="b"/>
            <a:pathLst>
              <a:path w="4050665" h="689610">
                <a:moveTo>
                  <a:pt x="4050538" y="689457"/>
                </a:moveTo>
                <a:lnTo>
                  <a:pt x="0" y="689457"/>
                </a:lnTo>
                <a:lnTo>
                  <a:pt x="689457" y="0"/>
                </a:lnTo>
                <a:lnTo>
                  <a:pt x="4050537" y="0"/>
                </a:lnTo>
                <a:lnTo>
                  <a:pt x="4050538" y="689457"/>
                </a:lnTo>
                <a:close/>
              </a:path>
            </a:pathLst>
          </a:custGeom>
          <a:solidFill>
            <a:srgbClr val="010000"/>
          </a:solidFill>
        </p:spPr>
        <p:txBody>
          <a:bodyPr wrap="square" lIns="0" tIns="0" rIns="0" bIns="0" rtlCol="0"/>
          <a:lstStyle/>
          <a:p>
            <a:endParaRPr/>
          </a:p>
        </p:txBody>
      </p:sp>
      <p:sp>
        <p:nvSpPr>
          <p:cNvPr id="4" name="object 4"/>
          <p:cNvSpPr/>
          <p:nvPr/>
        </p:nvSpPr>
        <p:spPr>
          <a:xfrm>
            <a:off x="3447288" y="0"/>
            <a:ext cx="702310" cy="689610"/>
          </a:xfrm>
          <a:custGeom>
            <a:avLst/>
            <a:gdLst/>
            <a:ahLst/>
            <a:cxnLst/>
            <a:rect l="l" t="t" r="r" b="b"/>
            <a:pathLst>
              <a:path w="702310" h="689610">
                <a:moveTo>
                  <a:pt x="12700" y="689457"/>
                </a:moveTo>
                <a:lnTo>
                  <a:pt x="0" y="689457"/>
                </a:lnTo>
                <a:lnTo>
                  <a:pt x="689457" y="0"/>
                </a:lnTo>
                <a:lnTo>
                  <a:pt x="702157" y="0"/>
                </a:lnTo>
                <a:lnTo>
                  <a:pt x="12700" y="689457"/>
                </a:lnTo>
                <a:close/>
              </a:path>
            </a:pathLst>
          </a:custGeom>
          <a:solidFill>
            <a:srgbClr val="F86901"/>
          </a:solidFill>
        </p:spPr>
        <p:txBody>
          <a:bodyPr wrap="square" lIns="0" tIns="0" rIns="0" bIns="0" rtlCol="0"/>
          <a:lstStyle/>
          <a:p>
            <a:pPr algn="l" rtl="0"/>
            <a:endParaRPr/>
          </a:p>
        </p:txBody>
      </p:sp>
      <p:sp>
        <p:nvSpPr>
          <p:cNvPr id="8" name="object 8"/>
          <p:cNvSpPr/>
          <p:nvPr/>
        </p:nvSpPr>
        <p:spPr>
          <a:xfrm>
            <a:off x="800100" y="2746385"/>
            <a:ext cx="0" cy="251460"/>
          </a:xfrm>
          <a:custGeom>
            <a:avLst/>
            <a:gdLst/>
            <a:ahLst/>
            <a:cxnLst/>
            <a:rect l="l" t="t" r="r" b="b"/>
            <a:pathLst>
              <a:path h="251460">
                <a:moveTo>
                  <a:pt x="0" y="251459"/>
                </a:moveTo>
                <a:lnTo>
                  <a:pt x="0" y="0"/>
                </a:lnTo>
              </a:path>
            </a:pathLst>
          </a:custGeom>
          <a:ln w="12700">
            <a:solidFill>
              <a:srgbClr val="FE6B00"/>
            </a:solidFill>
          </a:ln>
        </p:spPr>
        <p:txBody>
          <a:bodyPr wrap="square" lIns="0" tIns="0" rIns="0" bIns="0" rtlCol="0"/>
          <a:lstStyle/>
          <a:p>
            <a:endParaRPr/>
          </a:p>
        </p:txBody>
      </p:sp>
      <p:sp>
        <p:nvSpPr>
          <p:cNvPr id="9" name="object 9"/>
          <p:cNvSpPr/>
          <p:nvPr/>
        </p:nvSpPr>
        <p:spPr>
          <a:xfrm>
            <a:off x="800100" y="3135005"/>
            <a:ext cx="0" cy="251460"/>
          </a:xfrm>
          <a:custGeom>
            <a:avLst/>
            <a:gdLst/>
            <a:ahLst/>
            <a:cxnLst/>
            <a:rect l="l" t="t" r="r" b="b"/>
            <a:pathLst>
              <a:path h="251460">
                <a:moveTo>
                  <a:pt x="0" y="251459"/>
                </a:moveTo>
                <a:lnTo>
                  <a:pt x="0" y="0"/>
                </a:lnTo>
              </a:path>
            </a:pathLst>
          </a:custGeom>
          <a:ln w="12700">
            <a:solidFill>
              <a:srgbClr val="FE6B00"/>
            </a:solidFill>
          </a:ln>
        </p:spPr>
        <p:txBody>
          <a:bodyPr wrap="square" lIns="0" tIns="0" rIns="0" bIns="0" rtlCol="0"/>
          <a:lstStyle/>
          <a:p>
            <a:endParaRPr/>
          </a:p>
        </p:txBody>
      </p:sp>
      <p:sp>
        <p:nvSpPr>
          <p:cNvPr id="10" name="object 10"/>
          <p:cNvSpPr/>
          <p:nvPr/>
        </p:nvSpPr>
        <p:spPr>
          <a:xfrm>
            <a:off x="800100" y="3523625"/>
            <a:ext cx="0" cy="251460"/>
          </a:xfrm>
          <a:custGeom>
            <a:avLst/>
            <a:gdLst/>
            <a:ahLst/>
            <a:cxnLst/>
            <a:rect l="l" t="t" r="r" b="b"/>
            <a:pathLst>
              <a:path h="251460">
                <a:moveTo>
                  <a:pt x="0" y="251459"/>
                </a:moveTo>
                <a:lnTo>
                  <a:pt x="0" y="0"/>
                </a:lnTo>
              </a:path>
            </a:pathLst>
          </a:custGeom>
          <a:ln w="12700">
            <a:solidFill>
              <a:srgbClr val="FE6B00"/>
            </a:solidFill>
          </a:ln>
        </p:spPr>
        <p:txBody>
          <a:bodyPr wrap="square" lIns="0" tIns="0" rIns="0" bIns="0" rtlCol="0"/>
          <a:lstStyle/>
          <a:p>
            <a:endParaRPr/>
          </a:p>
        </p:txBody>
      </p:sp>
      <p:sp>
        <p:nvSpPr>
          <p:cNvPr id="11" name="object 11"/>
          <p:cNvSpPr/>
          <p:nvPr/>
        </p:nvSpPr>
        <p:spPr>
          <a:xfrm>
            <a:off x="800100" y="3912245"/>
            <a:ext cx="0" cy="388620"/>
          </a:xfrm>
          <a:custGeom>
            <a:avLst/>
            <a:gdLst/>
            <a:ahLst/>
            <a:cxnLst/>
            <a:rect l="l" t="t" r="r" b="b"/>
            <a:pathLst>
              <a:path h="388620">
                <a:moveTo>
                  <a:pt x="0" y="388620"/>
                </a:moveTo>
                <a:lnTo>
                  <a:pt x="0" y="0"/>
                </a:lnTo>
              </a:path>
            </a:pathLst>
          </a:custGeom>
          <a:ln w="12700">
            <a:solidFill>
              <a:srgbClr val="FE6B00"/>
            </a:solidFill>
          </a:ln>
        </p:spPr>
        <p:txBody>
          <a:bodyPr wrap="square" lIns="0" tIns="0" rIns="0" bIns="0" rtlCol="0"/>
          <a:lstStyle/>
          <a:p>
            <a:endParaRPr/>
          </a:p>
        </p:txBody>
      </p:sp>
      <p:sp>
        <p:nvSpPr>
          <p:cNvPr id="12" name="object 12"/>
          <p:cNvSpPr txBox="1"/>
          <p:nvPr/>
        </p:nvSpPr>
        <p:spPr>
          <a:xfrm>
            <a:off x="561238" y="1213722"/>
            <a:ext cx="3813810" cy="835025"/>
          </a:xfrm>
          <a:prstGeom prst="rect">
            <a:avLst/>
          </a:prstGeom>
        </p:spPr>
        <p:txBody>
          <a:bodyPr vert="horz" wrap="square" lIns="0" tIns="111125" rIns="0" bIns="0" rtlCol="0">
            <a:spAutoFit/>
          </a:bodyPr>
          <a:lstStyle/>
          <a:p>
            <a:pPr marL="14604">
              <a:lnSpc>
                <a:spcPct val="100000"/>
              </a:lnSpc>
              <a:spcBef>
                <a:spcPts val="875"/>
              </a:spcBef>
            </a:pPr>
            <a:r>
              <a:rPr sz="1600" b="1" spc="-10" dirty="0">
                <a:solidFill>
                  <a:srgbClr val="F86901"/>
                </a:solidFill>
                <a:latin typeface="Arial" panose="020B0604020202020204" pitchFamily="34" charset="0"/>
                <a:cs typeface="Arial" panose="020B0604020202020204" pitchFamily="34" charset="0"/>
              </a:rPr>
              <a:t>Overview</a:t>
            </a:r>
            <a:endParaRPr sz="1600" dirty="0">
              <a:solidFill>
                <a:srgbClr val="F86901"/>
              </a:solidFill>
              <a:latin typeface="Arial" panose="020B0604020202020204" pitchFamily="34" charset="0"/>
              <a:cs typeface="Arial" panose="020B0604020202020204" pitchFamily="34" charset="0"/>
            </a:endParaRPr>
          </a:p>
          <a:p>
            <a:pPr marL="12700" marR="5080" indent="3810">
              <a:lnSpc>
                <a:spcPct val="100000"/>
              </a:lnSpc>
              <a:spcBef>
                <a:spcPts val="434"/>
              </a:spcBef>
            </a:pPr>
            <a:r>
              <a:rPr sz="900" dirty="0">
                <a:solidFill>
                  <a:srgbClr val="231F20"/>
                </a:solidFill>
                <a:latin typeface="Arial" panose="020B0604020202020204" pitchFamily="34" charset="0"/>
                <a:cs typeface="Arial" panose="020B0604020202020204" pitchFamily="34" charset="0"/>
              </a:rPr>
              <a:t>Nulluptatur,</a:t>
            </a:r>
            <a:r>
              <a:rPr sz="900" spc="7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quundae</a:t>
            </a:r>
            <a:r>
              <a:rPr sz="900" spc="7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volectur,</a:t>
            </a:r>
            <a:r>
              <a:rPr sz="900" spc="7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sum</a:t>
            </a:r>
            <a:r>
              <a:rPr sz="900" spc="7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sum</a:t>
            </a:r>
            <a:r>
              <a:rPr sz="900" spc="7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vellendantus</a:t>
            </a:r>
            <a:r>
              <a:rPr sz="900" spc="7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sint</a:t>
            </a:r>
            <a:r>
              <a:rPr sz="900" spc="70"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prates </a:t>
            </a:r>
            <a:r>
              <a:rPr sz="900" dirty="0">
                <a:solidFill>
                  <a:srgbClr val="231F20"/>
                </a:solidFill>
                <a:latin typeface="Arial" panose="020B0604020202020204" pitchFamily="34" charset="0"/>
                <a:cs typeface="Arial" panose="020B0604020202020204" pitchFamily="34" charset="0"/>
              </a:rPr>
              <a:t>essimaximus</a:t>
            </a:r>
            <a:r>
              <a:rPr sz="900" spc="8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sin</a:t>
            </a:r>
            <a:r>
              <a:rPr sz="900" spc="8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esse</a:t>
            </a:r>
            <a:r>
              <a:rPr sz="900" spc="8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rest</a:t>
            </a:r>
            <a:r>
              <a:rPr sz="900" spc="8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voluptas</a:t>
            </a:r>
            <a:r>
              <a:rPr sz="900" spc="8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rerchit</a:t>
            </a:r>
            <a:r>
              <a:rPr sz="900" spc="8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atiunti</a:t>
            </a:r>
            <a:r>
              <a:rPr sz="900" spc="8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atibusam,</a:t>
            </a:r>
            <a:r>
              <a:rPr sz="900" spc="8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sed</a:t>
            </a:r>
            <a:r>
              <a:rPr sz="900" spc="8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et</a:t>
            </a:r>
            <a:r>
              <a:rPr sz="900" spc="8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ut</a:t>
            </a:r>
            <a:r>
              <a:rPr sz="900" spc="8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ilit, </a:t>
            </a:r>
            <a:r>
              <a:rPr sz="900" dirty="0">
                <a:solidFill>
                  <a:srgbClr val="231F20"/>
                </a:solidFill>
                <a:latin typeface="Arial" panose="020B0604020202020204" pitchFamily="34" charset="0"/>
                <a:cs typeface="Arial" panose="020B0604020202020204" pitchFamily="34" charset="0"/>
              </a:rPr>
              <a:t>corupta</a:t>
            </a:r>
            <a:r>
              <a:rPr sz="900" spc="1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que</a:t>
            </a:r>
            <a:r>
              <a:rPr sz="900" spc="120"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iunt.</a:t>
            </a:r>
            <a:endParaRPr sz="900" dirty="0">
              <a:latin typeface="Arial" panose="020B0604020202020204" pitchFamily="34" charset="0"/>
              <a:cs typeface="Arial" panose="020B0604020202020204" pitchFamily="34" charset="0"/>
            </a:endParaRPr>
          </a:p>
        </p:txBody>
      </p:sp>
      <p:sp>
        <p:nvSpPr>
          <p:cNvPr id="13" name="object 13"/>
          <p:cNvSpPr txBox="1"/>
          <p:nvPr/>
        </p:nvSpPr>
        <p:spPr>
          <a:xfrm>
            <a:off x="562259" y="2160013"/>
            <a:ext cx="3788410" cy="436880"/>
          </a:xfrm>
          <a:prstGeom prst="rect">
            <a:avLst/>
          </a:prstGeom>
        </p:spPr>
        <p:txBody>
          <a:bodyPr vert="horz" wrap="square" lIns="0" tIns="12700" rIns="0" bIns="0" rtlCol="0">
            <a:spAutoFit/>
          </a:bodyPr>
          <a:lstStyle/>
          <a:p>
            <a:pPr marL="12700" marR="5080" indent="2540">
              <a:lnSpc>
                <a:spcPct val="100000"/>
              </a:lnSpc>
              <a:spcBef>
                <a:spcPts val="100"/>
              </a:spcBef>
            </a:pPr>
            <a:r>
              <a:rPr sz="900" dirty="0">
                <a:solidFill>
                  <a:srgbClr val="231F20"/>
                </a:solidFill>
                <a:latin typeface="Arial"/>
                <a:cs typeface="Arial"/>
              </a:rPr>
              <a:t>Et</a:t>
            </a:r>
            <a:r>
              <a:rPr sz="900" spc="65" dirty="0">
                <a:solidFill>
                  <a:srgbClr val="231F20"/>
                </a:solidFill>
                <a:latin typeface="Arial"/>
                <a:cs typeface="Arial"/>
              </a:rPr>
              <a:t> </a:t>
            </a:r>
            <a:r>
              <a:rPr sz="900" dirty="0">
                <a:solidFill>
                  <a:srgbClr val="231F20"/>
                </a:solidFill>
                <a:latin typeface="Arial"/>
                <a:cs typeface="Arial"/>
              </a:rPr>
              <a:t>facea</a:t>
            </a:r>
            <a:r>
              <a:rPr sz="900" spc="65" dirty="0">
                <a:solidFill>
                  <a:srgbClr val="231F20"/>
                </a:solidFill>
                <a:latin typeface="Arial"/>
                <a:cs typeface="Arial"/>
              </a:rPr>
              <a:t> </a:t>
            </a:r>
            <a:r>
              <a:rPr sz="900" dirty="0">
                <a:solidFill>
                  <a:srgbClr val="231F20"/>
                </a:solidFill>
                <a:latin typeface="Arial"/>
                <a:cs typeface="Arial"/>
              </a:rPr>
              <a:t>dolestist</a:t>
            </a:r>
            <a:r>
              <a:rPr sz="900" spc="65" dirty="0">
                <a:solidFill>
                  <a:srgbClr val="231F20"/>
                </a:solidFill>
                <a:latin typeface="Arial"/>
                <a:cs typeface="Arial"/>
              </a:rPr>
              <a:t> </a:t>
            </a:r>
            <a:r>
              <a:rPr sz="900" dirty="0">
                <a:solidFill>
                  <a:srgbClr val="231F20"/>
                </a:solidFill>
                <a:latin typeface="Arial"/>
                <a:cs typeface="Arial"/>
              </a:rPr>
              <a:t>in</a:t>
            </a:r>
            <a:r>
              <a:rPr sz="900" spc="65" dirty="0">
                <a:solidFill>
                  <a:srgbClr val="231F20"/>
                </a:solidFill>
                <a:latin typeface="Arial"/>
                <a:cs typeface="Arial"/>
              </a:rPr>
              <a:t> </a:t>
            </a:r>
            <a:r>
              <a:rPr sz="900" dirty="0">
                <a:solidFill>
                  <a:srgbClr val="231F20"/>
                </a:solidFill>
                <a:latin typeface="Arial"/>
                <a:cs typeface="Arial"/>
              </a:rPr>
              <a:t>ratur?</a:t>
            </a:r>
            <a:r>
              <a:rPr sz="900" spc="65" dirty="0">
                <a:solidFill>
                  <a:srgbClr val="231F20"/>
                </a:solidFill>
                <a:latin typeface="Arial"/>
                <a:cs typeface="Arial"/>
              </a:rPr>
              <a:t> </a:t>
            </a:r>
            <a:r>
              <a:rPr sz="900" dirty="0">
                <a:solidFill>
                  <a:srgbClr val="231F20"/>
                </a:solidFill>
                <a:latin typeface="Arial"/>
                <a:cs typeface="Arial"/>
              </a:rPr>
              <a:t>Qui</a:t>
            </a:r>
            <a:r>
              <a:rPr sz="900" spc="65" dirty="0">
                <a:solidFill>
                  <a:srgbClr val="231F20"/>
                </a:solidFill>
                <a:latin typeface="Arial"/>
                <a:cs typeface="Arial"/>
              </a:rPr>
              <a:t> </a:t>
            </a:r>
            <a:r>
              <a:rPr sz="900" dirty="0">
                <a:solidFill>
                  <a:srgbClr val="231F20"/>
                </a:solidFill>
                <a:latin typeface="Arial"/>
                <a:cs typeface="Arial"/>
              </a:rPr>
              <a:t>ipsam,</a:t>
            </a:r>
            <a:r>
              <a:rPr sz="900" spc="65" dirty="0">
                <a:solidFill>
                  <a:srgbClr val="231F20"/>
                </a:solidFill>
                <a:latin typeface="Arial"/>
                <a:cs typeface="Arial"/>
              </a:rPr>
              <a:t> </a:t>
            </a:r>
            <a:r>
              <a:rPr sz="900" dirty="0">
                <a:solidFill>
                  <a:srgbClr val="231F20"/>
                </a:solidFill>
                <a:latin typeface="Arial"/>
                <a:cs typeface="Arial"/>
              </a:rPr>
              <a:t>id</a:t>
            </a:r>
            <a:r>
              <a:rPr sz="900" spc="65" dirty="0">
                <a:solidFill>
                  <a:srgbClr val="231F20"/>
                </a:solidFill>
                <a:latin typeface="Arial"/>
                <a:cs typeface="Arial"/>
              </a:rPr>
              <a:t> </a:t>
            </a:r>
            <a:r>
              <a:rPr sz="900" dirty="0">
                <a:solidFill>
                  <a:srgbClr val="231F20"/>
                </a:solidFill>
                <a:latin typeface="Arial"/>
                <a:cs typeface="Arial"/>
              </a:rPr>
              <a:t>eiciant</a:t>
            </a:r>
            <a:r>
              <a:rPr sz="900" spc="65" dirty="0">
                <a:solidFill>
                  <a:srgbClr val="231F20"/>
                </a:solidFill>
                <a:latin typeface="Arial"/>
                <a:cs typeface="Arial"/>
              </a:rPr>
              <a:t> </a:t>
            </a:r>
            <a:r>
              <a:rPr sz="900" dirty="0">
                <a:solidFill>
                  <a:srgbClr val="231F20"/>
                </a:solidFill>
                <a:latin typeface="Arial"/>
                <a:cs typeface="Arial"/>
              </a:rPr>
              <a:t>utem</a:t>
            </a:r>
            <a:r>
              <a:rPr sz="900" spc="70" dirty="0">
                <a:solidFill>
                  <a:srgbClr val="231F20"/>
                </a:solidFill>
                <a:latin typeface="Arial"/>
                <a:cs typeface="Arial"/>
              </a:rPr>
              <a:t> </a:t>
            </a:r>
            <a:r>
              <a:rPr sz="900" dirty="0">
                <a:solidFill>
                  <a:srgbClr val="231F20"/>
                </a:solidFill>
                <a:latin typeface="Arial"/>
                <a:cs typeface="Arial"/>
              </a:rPr>
              <a:t>sim</a:t>
            </a:r>
            <a:r>
              <a:rPr sz="900" spc="65" dirty="0">
                <a:solidFill>
                  <a:srgbClr val="231F20"/>
                </a:solidFill>
                <a:latin typeface="Arial"/>
                <a:cs typeface="Arial"/>
              </a:rPr>
              <a:t> </a:t>
            </a:r>
            <a:r>
              <a:rPr sz="900" dirty="0">
                <a:solidFill>
                  <a:srgbClr val="231F20"/>
                </a:solidFill>
                <a:latin typeface="Arial"/>
                <a:cs typeface="Arial"/>
              </a:rPr>
              <a:t>recae</a:t>
            </a:r>
            <a:r>
              <a:rPr sz="900" spc="65" dirty="0">
                <a:solidFill>
                  <a:srgbClr val="231F20"/>
                </a:solidFill>
                <a:latin typeface="Arial"/>
                <a:cs typeface="Arial"/>
              </a:rPr>
              <a:t> </a:t>
            </a:r>
            <a:r>
              <a:rPr sz="900" spc="-10" dirty="0">
                <a:solidFill>
                  <a:srgbClr val="231F20"/>
                </a:solidFill>
                <a:latin typeface="Arial"/>
                <a:cs typeface="Arial"/>
              </a:rPr>
              <a:t>conessi </a:t>
            </a:r>
            <a:r>
              <a:rPr sz="900" dirty="0">
                <a:solidFill>
                  <a:srgbClr val="231F20"/>
                </a:solidFill>
                <a:latin typeface="Arial"/>
                <a:cs typeface="Arial"/>
              </a:rPr>
              <a:t>miliqui</a:t>
            </a:r>
            <a:r>
              <a:rPr sz="900" spc="70" dirty="0">
                <a:solidFill>
                  <a:srgbClr val="231F20"/>
                </a:solidFill>
                <a:latin typeface="Arial"/>
                <a:cs typeface="Arial"/>
              </a:rPr>
              <a:t> </a:t>
            </a:r>
            <a:r>
              <a:rPr sz="900" dirty="0">
                <a:solidFill>
                  <a:srgbClr val="231F20"/>
                </a:solidFill>
                <a:latin typeface="Arial"/>
                <a:cs typeface="Arial"/>
              </a:rPr>
              <a:t>sus</a:t>
            </a:r>
            <a:r>
              <a:rPr sz="900" spc="70" dirty="0">
                <a:solidFill>
                  <a:srgbClr val="231F20"/>
                </a:solidFill>
                <a:latin typeface="Arial"/>
                <a:cs typeface="Arial"/>
              </a:rPr>
              <a:t> </a:t>
            </a:r>
            <a:r>
              <a:rPr sz="900" dirty="0">
                <a:solidFill>
                  <a:srgbClr val="231F20"/>
                </a:solidFill>
                <a:latin typeface="Arial"/>
                <a:cs typeface="Arial"/>
              </a:rPr>
              <a:t>exceatis</a:t>
            </a:r>
            <a:r>
              <a:rPr sz="900" spc="75" dirty="0">
                <a:solidFill>
                  <a:srgbClr val="231F20"/>
                </a:solidFill>
                <a:latin typeface="Arial"/>
                <a:cs typeface="Arial"/>
              </a:rPr>
              <a:t> </a:t>
            </a:r>
            <a:r>
              <a:rPr sz="900" dirty="0">
                <a:solidFill>
                  <a:srgbClr val="231F20"/>
                </a:solidFill>
                <a:latin typeface="Arial"/>
                <a:cs typeface="Arial"/>
              </a:rPr>
              <a:t>doluptus</a:t>
            </a:r>
            <a:r>
              <a:rPr sz="900" spc="70" dirty="0">
                <a:solidFill>
                  <a:srgbClr val="231F20"/>
                </a:solidFill>
                <a:latin typeface="Arial"/>
                <a:cs typeface="Arial"/>
              </a:rPr>
              <a:t> </a:t>
            </a:r>
            <a:r>
              <a:rPr sz="900" dirty="0">
                <a:solidFill>
                  <a:srgbClr val="231F20"/>
                </a:solidFill>
                <a:latin typeface="Arial"/>
                <a:cs typeface="Arial"/>
              </a:rPr>
              <a:t>aciis</a:t>
            </a:r>
            <a:r>
              <a:rPr sz="900" spc="75" dirty="0">
                <a:solidFill>
                  <a:srgbClr val="231F20"/>
                </a:solidFill>
                <a:latin typeface="Arial"/>
                <a:cs typeface="Arial"/>
              </a:rPr>
              <a:t> </a:t>
            </a:r>
            <a:r>
              <a:rPr sz="900" dirty="0">
                <a:solidFill>
                  <a:srgbClr val="231F20"/>
                </a:solidFill>
                <a:latin typeface="Arial"/>
                <a:cs typeface="Arial"/>
              </a:rPr>
              <a:t>vernatiis</a:t>
            </a:r>
            <a:r>
              <a:rPr sz="900" spc="70" dirty="0">
                <a:solidFill>
                  <a:srgbClr val="231F20"/>
                </a:solidFill>
                <a:latin typeface="Arial"/>
                <a:cs typeface="Arial"/>
              </a:rPr>
              <a:t> </a:t>
            </a:r>
            <a:r>
              <a:rPr sz="900" spc="-10" dirty="0">
                <a:solidFill>
                  <a:srgbClr val="231F20"/>
                </a:solidFill>
                <a:latin typeface="Arial"/>
                <a:cs typeface="Arial"/>
              </a:rPr>
              <a:t>mi,</a:t>
            </a:r>
            <a:r>
              <a:rPr sz="900" spc="75" dirty="0">
                <a:solidFill>
                  <a:srgbClr val="231F20"/>
                </a:solidFill>
                <a:latin typeface="Arial"/>
                <a:cs typeface="Arial"/>
              </a:rPr>
              <a:t> </a:t>
            </a:r>
            <a:r>
              <a:rPr sz="900" dirty="0">
                <a:solidFill>
                  <a:srgbClr val="231F20"/>
                </a:solidFill>
                <a:latin typeface="Arial"/>
                <a:cs typeface="Arial"/>
              </a:rPr>
              <a:t>ut</a:t>
            </a:r>
            <a:r>
              <a:rPr sz="900" spc="70" dirty="0">
                <a:solidFill>
                  <a:srgbClr val="231F20"/>
                </a:solidFill>
                <a:latin typeface="Arial"/>
                <a:cs typeface="Arial"/>
              </a:rPr>
              <a:t> </a:t>
            </a:r>
            <a:r>
              <a:rPr sz="900" dirty="0">
                <a:solidFill>
                  <a:srgbClr val="231F20"/>
                </a:solidFill>
                <a:latin typeface="Arial"/>
                <a:cs typeface="Arial"/>
              </a:rPr>
              <a:t>untibus</a:t>
            </a:r>
            <a:r>
              <a:rPr sz="900" spc="75" dirty="0">
                <a:solidFill>
                  <a:srgbClr val="231F20"/>
                </a:solidFill>
                <a:latin typeface="Arial"/>
                <a:cs typeface="Arial"/>
              </a:rPr>
              <a:t> </a:t>
            </a:r>
            <a:r>
              <a:rPr sz="900" spc="-10" dirty="0">
                <a:solidFill>
                  <a:srgbClr val="231F20"/>
                </a:solidFill>
                <a:latin typeface="Arial"/>
                <a:cs typeface="Arial"/>
              </a:rPr>
              <a:t>nobisti </a:t>
            </a:r>
            <a:r>
              <a:rPr sz="900" dirty="0">
                <a:solidFill>
                  <a:srgbClr val="231F20"/>
                </a:solidFill>
                <a:latin typeface="Arial"/>
                <a:cs typeface="Arial"/>
              </a:rPr>
              <a:t>aspicabo.</a:t>
            </a:r>
            <a:r>
              <a:rPr sz="900" spc="20" dirty="0">
                <a:solidFill>
                  <a:srgbClr val="231F20"/>
                </a:solidFill>
                <a:latin typeface="Arial"/>
                <a:cs typeface="Arial"/>
              </a:rPr>
              <a:t> </a:t>
            </a:r>
            <a:r>
              <a:rPr sz="900" dirty="0">
                <a:solidFill>
                  <a:srgbClr val="231F20"/>
                </a:solidFill>
                <a:latin typeface="Arial"/>
                <a:cs typeface="Arial"/>
              </a:rPr>
              <a:t>Nam,</a:t>
            </a:r>
            <a:r>
              <a:rPr sz="900" spc="25" dirty="0">
                <a:solidFill>
                  <a:srgbClr val="231F20"/>
                </a:solidFill>
                <a:latin typeface="Arial"/>
                <a:cs typeface="Arial"/>
              </a:rPr>
              <a:t> </a:t>
            </a:r>
            <a:r>
              <a:rPr sz="900" dirty="0">
                <a:solidFill>
                  <a:srgbClr val="231F20"/>
                </a:solidFill>
                <a:latin typeface="Arial"/>
                <a:cs typeface="Arial"/>
              </a:rPr>
              <a:t>t,</a:t>
            </a:r>
            <a:r>
              <a:rPr sz="900" spc="25" dirty="0">
                <a:solidFill>
                  <a:srgbClr val="231F20"/>
                </a:solidFill>
                <a:latin typeface="Arial"/>
                <a:cs typeface="Arial"/>
              </a:rPr>
              <a:t> </a:t>
            </a:r>
            <a:r>
              <a:rPr sz="900" dirty="0">
                <a:solidFill>
                  <a:srgbClr val="231F20"/>
                </a:solidFill>
                <a:latin typeface="Arial"/>
                <a:cs typeface="Arial"/>
              </a:rPr>
              <a:t>con</a:t>
            </a:r>
            <a:r>
              <a:rPr sz="900" spc="25" dirty="0">
                <a:solidFill>
                  <a:srgbClr val="231F20"/>
                </a:solidFill>
                <a:latin typeface="Arial"/>
                <a:cs typeface="Arial"/>
              </a:rPr>
              <a:t> </a:t>
            </a:r>
            <a:r>
              <a:rPr sz="900" dirty="0">
                <a:solidFill>
                  <a:srgbClr val="231F20"/>
                </a:solidFill>
                <a:latin typeface="Arial"/>
                <a:cs typeface="Arial"/>
              </a:rPr>
              <a:t>re</a:t>
            </a:r>
            <a:r>
              <a:rPr sz="900" spc="25" dirty="0">
                <a:solidFill>
                  <a:srgbClr val="231F20"/>
                </a:solidFill>
                <a:latin typeface="Arial"/>
                <a:cs typeface="Arial"/>
              </a:rPr>
              <a:t> </a:t>
            </a:r>
            <a:r>
              <a:rPr sz="900" dirty="0">
                <a:solidFill>
                  <a:srgbClr val="231F20"/>
                </a:solidFill>
                <a:latin typeface="Arial"/>
                <a:cs typeface="Arial"/>
              </a:rPr>
              <a:t>ipsam</a:t>
            </a:r>
            <a:r>
              <a:rPr sz="900" spc="25" dirty="0">
                <a:solidFill>
                  <a:srgbClr val="231F20"/>
                </a:solidFill>
                <a:latin typeface="Arial"/>
                <a:cs typeface="Arial"/>
              </a:rPr>
              <a:t> </a:t>
            </a:r>
            <a:r>
              <a:rPr sz="900" dirty="0">
                <a:solidFill>
                  <a:srgbClr val="231F20"/>
                </a:solidFill>
                <a:latin typeface="Arial"/>
                <a:cs typeface="Arial"/>
              </a:rPr>
              <a:t>non</a:t>
            </a:r>
            <a:r>
              <a:rPr sz="900" spc="25" dirty="0">
                <a:solidFill>
                  <a:srgbClr val="231F20"/>
                </a:solidFill>
                <a:latin typeface="Arial"/>
                <a:cs typeface="Arial"/>
              </a:rPr>
              <a:t> </a:t>
            </a:r>
            <a:r>
              <a:rPr sz="900" dirty="0">
                <a:solidFill>
                  <a:srgbClr val="231F20"/>
                </a:solidFill>
                <a:latin typeface="Arial"/>
                <a:cs typeface="Arial"/>
              </a:rPr>
              <a:t>rae</a:t>
            </a:r>
            <a:r>
              <a:rPr sz="900" spc="25" dirty="0">
                <a:solidFill>
                  <a:srgbClr val="231F20"/>
                </a:solidFill>
                <a:latin typeface="Arial"/>
                <a:cs typeface="Arial"/>
              </a:rPr>
              <a:t> </a:t>
            </a:r>
            <a:r>
              <a:rPr sz="900" dirty="0">
                <a:solidFill>
                  <a:srgbClr val="231F20"/>
                </a:solidFill>
                <a:latin typeface="Arial"/>
                <a:cs typeface="Arial"/>
              </a:rPr>
              <a:t>ne</a:t>
            </a:r>
            <a:r>
              <a:rPr sz="900" spc="25" dirty="0">
                <a:solidFill>
                  <a:srgbClr val="231F20"/>
                </a:solidFill>
                <a:latin typeface="Arial"/>
                <a:cs typeface="Arial"/>
              </a:rPr>
              <a:t> </a:t>
            </a:r>
            <a:r>
              <a:rPr sz="900" spc="-10" dirty="0">
                <a:solidFill>
                  <a:srgbClr val="231F20"/>
                </a:solidFill>
                <a:latin typeface="Arial"/>
                <a:cs typeface="Arial"/>
              </a:rPr>
              <a:t>mi,</a:t>
            </a:r>
            <a:r>
              <a:rPr sz="900" spc="25" dirty="0">
                <a:solidFill>
                  <a:srgbClr val="231F20"/>
                </a:solidFill>
                <a:latin typeface="Arial"/>
                <a:cs typeface="Arial"/>
              </a:rPr>
              <a:t> </a:t>
            </a:r>
            <a:r>
              <a:rPr sz="900" spc="-10" dirty="0">
                <a:solidFill>
                  <a:srgbClr val="231F20"/>
                </a:solidFill>
                <a:latin typeface="Arial"/>
                <a:cs typeface="Arial"/>
              </a:rPr>
              <a:t>offic:</a:t>
            </a:r>
            <a:endParaRPr sz="900" dirty="0">
              <a:latin typeface="Arial"/>
              <a:cs typeface="Arial"/>
            </a:endParaRPr>
          </a:p>
        </p:txBody>
      </p:sp>
      <p:sp>
        <p:nvSpPr>
          <p:cNvPr id="14" name="object 14"/>
          <p:cNvSpPr txBox="1"/>
          <p:nvPr/>
        </p:nvSpPr>
        <p:spPr>
          <a:xfrm>
            <a:off x="893074" y="2708653"/>
            <a:ext cx="3518535" cy="1602740"/>
          </a:xfrm>
          <a:prstGeom prst="rect">
            <a:avLst/>
          </a:prstGeom>
        </p:spPr>
        <p:txBody>
          <a:bodyPr vert="horz" wrap="square" lIns="0" tIns="12700" rIns="0" bIns="0" rtlCol="0">
            <a:spAutoFit/>
          </a:bodyPr>
          <a:lstStyle/>
          <a:p>
            <a:pPr marL="27305" marR="224790" indent="-15240">
              <a:lnSpc>
                <a:spcPct val="100000"/>
              </a:lnSpc>
              <a:spcBef>
                <a:spcPts val="100"/>
              </a:spcBef>
            </a:pPr>
            <a:r>
              <a:rPr sz="900" spc="-10" dirty="0">
                <a:solidFill>
                  <a:srgbClr val="231F20"/>
                </a:solidFill>
                <a:latin typeface="Arial" panose="020B0604020202020204" pitchFamily="34" charset="0"/>
                <a:cs typeface="Arial" panose="020B0604020202020204" pitchFamily="34" charset="0"/>
              </a:rPr>
              <a:t>Temquatint</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ligendisquid</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quam</a:t>
            </a:r>
            <a:r>
              <a:rPr sz="900" spc="-1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etur</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am</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quo</a:t>
            </a:r>
            <a:r>
              <a:rPr sz="900" spc="-1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comnianda</a:t>
            </a:r>
            <a:r>
              <a:rPr sz="900" spc="-20"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dollabo </a:t>
            </a:r>
            <a:r>
              <a:rPr sz="900" dirty="0">
                <a:solidFill>
                  <a:srgbClr val="231F20"/>
                </a:solidFill>
                <a:latin typeface="Arial" panose="020B0604020202020204" pitchFamily="34" charset="0"/>
                <a:cs typeface="Arial" panose="020B0604020202020204" pitchFamily="34" charset="0"/>
              </a:rPr>
              <a:t>rrovidit</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adipita</a:t>
            </a:r>
            <a:r>
              <a:rPr sz="900" spc="-1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volorum</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cuptatquam</a:t>
            </a:r>
            <a:r>
              <a:rPr sz="900" spc="-1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excearc</a:t>
            </a:r>
            <a:endParaRPr sz="900" dirty="0">
              <a:latin typeface="Arial" panose="020B0604020202020204" pitchFamily="34" charset="0"/>
              <a:cs typeface="Arial" panose="020B0604020202020204" pitchFamily="34" charset="0"/>
            </a:endParaRPr>
          </a:p>
          <a:p>
            <a:pPr marL="24765" marR="313055" indent="1905">
              <a:lnSpc>
                <a:spcPct val="100000"/>
              </a:lnSpc>
              <a:spcBef>
                <a:spcPts val="900"/>
              </a:spcBef>
            </a:pPr>
            <a:r>
              <a:rPr sz="900" dirty="0">
                <a:solidFill>
                  <a:srgbClr val="231F20"/>
                </a:solidFill>
                <a:latin typeface="Arial" panose="020B0604020202020204" pitchFamily="34" charset="0"/>
                <a:cs typeface="Arial" panose="020B0604020202020204" pitchFamily="34" charset="0"/>
              </a:rPr>
              <a:t>Nam</a:t>
            </a:r>
            <a:r>
              <a:rPr sz="900" spc="-2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que</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velis</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ex</a:t>
            </a:r>
            <a:r>
              <a:rPr sz="900" spc="-2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excestorum</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rae</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inctaspienis</a:t>
            </a:r>
            <a:r>
              <a:rPr sz="900" spc="-2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pelliquae</a:t>
            </a:r>
            <a:r>
              <a:rPr sz="900" spc="-20" dirty="0">
                <a:solidFill>
                  <a:srgbClr val="231F20"/>
                </a:solidFill>
                <a:latin typeface="Arial" panose="020B0604020202020204" pitchFamily="34" charset="0"/>
                <a:cs typeface="Arial" panose="020B0604020202020204" pitchFamily="34" charset="0"/>
              </a:rPr>
              <a:t> </a:t>
            </a:r>
            <a:r>
              <a:rPr sz="900" spc="-25" dirty="0">
                <a:solidFill>
                  <a:srgbClr val="231F20"/>
                </a:solidFill>
                <a:latin typeface="Arial" panose="020B0604020202020204" pitchFamily="34" charset="0"/>
                <a:cs typeface="Arial" panose="020B0604020202020204" pitchFamily="34" charset="0"/>
              </a:rPr>
              <a:t>cum </a:t>
            </a:r>
            <a:r>
              <a:rPr sz="900" dirty="0">
                <a:solidFill>
                  <a:srgbClr val="231F20"/>
                </a:solidFill>
                <a:latin typeface="Arial" panose="020B0604020202020204" pitchFamily="34" charset="0"/>
                <a:cs typeface="Arial" panose="020B0604020202020204" pitchFamily="34" charset="0"/>
              </a:rPr>
              <a:t>quibus</a:t>
            </a:r>
            <a:r>
              <a:rPr sz="900" spc="-30"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estibus.</a:t>
            </a:r>
            <a:endParaRPr sz="900" dirty="0">
              <a:latin typeface="Arial" panose="020B0604020202020204" pitchFamily="34" charset="0"/>
              <a:cs typeface="Arial" panose="020B0604020202020204" pitchFamily="34" charset="0"/>
            </a:endParaRPr>
          </a:p>
          <a:p>
            <a:pPr marL="23495" marR="299085">
              <a:lnSpc>
                <a:spcPct val="100000"/>
              </a:lnSpc>
              <a:spcBef>
                <a:spcPts val="900"/>
              </a:spcBef>
            </a:pPr>
            <a:r>
              <a:rPr sz="900" dirty="0">
                <a:solidFill>
                  <a:srgbClr val="231F20"/>
                </a:solidFill>
                <a:latin typeface="Arial" panose="020B0604020202020204" pitchFamily="34" charset="0"/>
                <a:cs typeface="Arial" panose="020B0604020202020204" pitchFamily="34" charset="0"/>
              </a:rPr>
              <a:t>Occus</a:t>
            </a:r>
            <a:r>
              <a:rPr sz="900" spc="-1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escit</a:t>
            </a:r>
            <a:r>
              <a:rPr sz="900" spc="-1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latisit</a:t>
            </a:r>
            <a:r>
              <a:rPr sz="900" spc="-1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atibuscit</a:t>
            </a:r>
            <a:r>
              <a:rPr sz="900" spc="-1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quam</a:t>
            </a:r>
            <a:r>
              <a:rPr sz="900" spc="-1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quid</a:t>
            </a:r>
            <a:r>
              <a:rPr sz="900" spc="-1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entur,</a:t>
            </a:r>
            <a:r>
              <a:rPr sz="900" spc="-1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auta</a:t>
            </a:r>
            <a:r>
              <a:rPr sz="900" spc="-1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deliquia</a:t>
            </a:r>
            <a:r>
              <a:rPr sz="900" spc="-10" dirty="0">
                <a:solidFill>
                  <a:srgbClr val="231F20"/>
                </a:solidFill>
                <a:latin typeface="Arial" panose="020B0604020202020204" pitchFamily="34" charset="0"/>
                <a:cs typeface="Arial" panose="020B0604020202020204" pitchFamily="34" charset="0"/>
              </a:rPr>
              <a:t> </a:t>
            </a:r>
            <a:r>
              <a:rPr sz="900" spc="-25" dirty="0">
                <a:solidFill>
                  <a:srgbClr val="231F20"/>
                </a:solidFill>
                <a:latin typeface="Arial" panose="020B0604020202020204" pitchFamily="34" charset="0"/>
                <a:cs typeface="Arial" panose="020B0604020202020204" pitchFamily="34" charset="0"/>
              </a:rPr>
              <a:t>as </a:t>
            </a:r>
            <a:r>
              <a:rPr sz="900" spc="-10" dirty="0">
                <a:solidFill>
                  <a:srgbClr val="231F20"/>
                </a:solidFill>
                <a:latin typeface="Arial" panose="020B0604020202020204" pitchFamily="34" charset="0"/>
                <a:cs typeface="Arial" panose="020B0604020202020204" pitchFamily="34" charset="0"/>
              </a:rPr>
              <a:t>consequam.</a:t>
            </a:r>
            <a:endParaRPr sz="900" dirty="0">
              <a:latin typeface="Arial" panose="020B0604020202020204" pitchFamily="34" charset="0"/>
              <a:cs typeface="Arial" panose="020B0604020202020204" pitchFamily="34" charset="0"/>
            </a:endParaRPr>
          </a:p>
          <a:p>
            <a:pPr marL="25400" marR="5080" indent="-1905">
              <a:lnSpc>
                <a:spcPct val="100000"/>
              </a:lnSpc>
              <a:spcBef>
                <a:spcPts val="900"/>
              </a:spcBef>
            </a:pPr>
            <a:r>
              <a:rPr sz="900" dirty="0">
                <a:solidFill>
                  <a:srgbClr val="231F20"/>
                </a:solidFill>
                <a:latin typeface="Arial" panose="020B0604020202020204" pitchFamily="34" charset="0"/>
                <a:cs typeface="Arial" panose="020B0604020202020204" pitchFamily="34" charset="0"/>
              </a:rPr>
              <a:t>Qui</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desto</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ernam</a:t>
            </a:r>
            <a:r>
              <a:rPr sz="900" spc="-1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nam</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est</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aspeles</a:t>
            </a:r>
            <a:r>
              <a:rPr sz="900" spc="-1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apis</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del</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iderum</a:t>
            </a:r>
            <a:r>
              <a:rPr sz="900" spc="-1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aute</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quad</a:t>
            </a:r>
            <a:r>
              <a:rPr sz="900" spc="-20" dirty="0">
                <a:solidFill>
                  <a:srgbClr val="231F20"/>
                </a:solidFill>
                <a:latin typeface="Arial" panose="020B0604020202020204" pitchFamily="34" charset="0"/>
                <a:cs typeface="Arial" panose="020B0604020202020204" pitchFamily="34" charset="0"/>
              </a:rPr>
              <a:t> eate </a:t>
            </a:r>
            <a:r>
              <a:rPr sz="900" dirty="0">
                <a:solidFill>
                  <a:srgbClr val="231F20"/>
                </a:solidFill>
                <a:latin typeface="Arial" panose="020B0604020202020204" pitchFamily="34" charset="0"/>
                <a:cs typeface="Arial" panose="020B0604020202020204" pitchFamily="34" charset="0"/>
              </a:rPr>
              <a:t>dolorecate</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inimi,</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ullatio</a:t>
            </a:r>
            <a:r>
              <a:rPr sz="900" spc="-1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es</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perios</a:t>
            </a:r>
            <a:r>
              <a:rPr sz="900" spc="-20"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aspictur.</a:t>
            </a:r>
            <a:r>
              <a:rPr sz="900" spc="-1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Enessimil</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invel</a:t>
            </a:r>
            <a:r>
              <a:rPr sz="900" spc="-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ipit</a:t>
            </a:r>
            <a:r>
              <a:rPr sz="900" spc="-1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fuga. </a:t>
            </a:r>
            <a:r>
              <a:rPr sz="900" dirty="0">
                <a:solidFill>
                  <a:srgbClr val="231F20"/>
                </a:solidFill>
                <a:latin typeface="Arial" panose="020B0604020202020204" pitchFamily="34" charset="0"/>
                <a:cs typeface="Arial" panose="020B0604020202020204" pitchFamily="34" charset="0"/>
              </a:rPr>
              <a:t>Uga.</a:t>
            </a:r>
            <a:r>
              <a:rPr sz="900" spc="-3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Itatquaspit</a:t>
            </a:r>
            <a:r>
              <a:rPr sz="900" spc="-2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volorrum</a:t>
            </a:r>
            <a:r>
              <a:rPr sz="900" spc="-3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venditasint</a:t>
            </a:r>
            <a:r>
              <a:rPr sz="900" spc="-2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ium</a:t>
            </a:r>
            <a:r>
              <a:rPr sz="900" spc="-2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voloribus</a:t>
            </a:r>
            <a:r>
              <a:rPr sz="900" spc="-3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et</a:t>
            </a:r>
            <a:r>
              <a:rPr sz="900" spc="-2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latempo.</a:t>
            </a:r>
            <a:endParaRPr sz="900" dirty="0">
              <a:latin typeface="Arial" panose="020B0604020202020204" pitchFamily="34" charset="0"/>
              <a:cs typeface="Arial" panose="020B0604020202020204" pitchFamily="34" charset="0"/>
            </a:endParaRPr>
          </a:p>
        </p:txBody>
      </p:sp>
      <p:sp>
        <p:nvSpPr>
          <p:cNvPr id="15" name="object 15"/>
          <p:cNvSpPr txBox="1"/>
          <p:nvPr/>
        </p:nvSpPr>
        <p:spPr>
          <a:xfrm>
            <a:off x="536000" y="4530454"/>
            <a:ext cx="3839210" cy="835025"/>
          </a:xfrm>
          <a:prstGeom prst="rect">
            <a:avLst/>
          </a:prstGeom>
        </p:spPr>
        <p:txBody>
          <a:bodyPr vert="horz" wrap="square" lIns="0" tIns="111125" rIns="0" bIns="0" rtlCol="0">
            <a:spAutoFit/>
          </a:bodyPr>
          <a:lstStyle/>
          <a:p>
            <a:pPr marL="12700">
              <a:lnSpc>
                <a:spcPct val="100000"/>
              </a:lnSpc>
              <a:spcBef>
                <a:spcPts val="875"/>
              </a:spcBef>
            </a:pPr>
            <a:r>
              <a:rPr sz="1600" b="1" dirty="0">
                <a:solidFill>
                  <a:srgbClr val="F86901"/>
                </a:solidFill>
                <a:latin typeface="Arial" panose="020B0604020202020204" pitchFamily="34" charset="0"/>
                <a:cs typeface="Arial" panose="020B0604020202020204" pitchFamily="34" charset="0"/>
              </a:rPr>
              <a:t>Title</a:t>
            </a:r>
            <a:r>
              <a:rPr sz="1600" b="1" spc="-45" dirty="0">
                <a:solidFill>
                  <a:srgbClr val="F86901"/>
                </a:solidFill>
                <a:latin typeface="Arial" panose="020B0604020202020204" pitchFamily="34" charset="0"/>
                <a:cs typeface="Arial" panose="020B0604020202020204" pitchFamily="34" charset="0"/>
              </a:rPr>
              <a:t> </a:t>
            </a:r>
            <a:r>
              <a:rPr sz="1600" b="1" dirty="0">
                <a:solidFill>
                  <a:srgbClr val="F86901"/>
                </a:solidFill>
                <a:latin typeface="Arial" panose="020B0604020202020204" pitchFamily="34" charset="0"/>
                <a:cs typeface="Arial" panose="020B0604020202020204" pitchFamily="34" charset="0"/>
              </a:rPr>
              <a:t>Goes</a:t>
            </a:r>
            <a:r>
              <a:rPr sz="1600" b="1" spc="-40" dirty="0">
                <a:solidFill>
                  <a:srgbClr val="F86901"/>
                </a:solidFill>
                <a:latin typeface="Arial" panose="020B0604020202020204" pitchFamily="34" charset="0"/>
                <a:cs typeface="Arial" panose="020B0604020202020204" pitchFamily="34" charset="0"/>
              </a:rPr>
              <a:t> </a:t>
            </a:r>
            <a:r>
              <a:rPr sz="1600" b="1" dirty="0">
                <a:solidFill>
                  <a:srgbClr val="F86901"/>
                </a:solidFill>
                <a:latin typeface="Arial" panose="020B0604020202020204" pitchFamily="34" charset="0"/>
                <a:cs typeface="Arial" panose="020B0604020202020204" pitchFamily="34" charset="0"/>
              </a:rPr>
              <a:t>Here</a:t>
            </a:r>
            <a:r>
              <a:rPr sz="1600" b="1" spc="-40" dirty="0">
                <a:solidFill>
                  <a:srgbClr val="F86901"/>
                </a:solidFill>
                <a:latin typeface="Arial" panose="020B0604020202020204" pitchFamily="34" charset="0"/>
                <a:cs typeface="Arial" panose="020B0604020202020204" pitchFamily="34" charset="0"/>
              </a:rPr>
              <a:t> </a:t>
            </a:r>
            <a:r>
              <a:rPr sz="1600" b="1" dirty="0">
                <a:solidFill>
                  <a:srgbClr val="F86901"/>
                </a:solidFill>
                <a:latin typeface="Arial" panose="020B0604020202020204" pitchFamily="34" charset="0"/>
                <a:cs typeface="Arial" panose="020B0604020202020204" pitchFamily="34" charset="0"/>
              </a:rPr>
              <a:t>Opta</a:t>
            </a:r>
            <a:r>
              <a:rPr sz="1600" b="1" spc="-40" dirty="0">
                <a:solidFill>
                  <a:srgbClr val="F86901"/>
                </a:solidFill>
                <a:latin typeface="Arial" panose="020B0604020202020204" pitchFamily="34" charset="0"/>
                <a:cs typeface="Arial" panose="020B0604020202020204" pitchFamily="34" charset="0"/>
              </a:rPr>
              <a:t> </a:t>
            </a:r>
            <a:r>
              <a:rPr sz="1600" b="1" spc="-10" dirty="0">
                <a:solidFill>
                  <a:srgbClr val="F86901"/>
                </a:solidFill>
                <a:latin typeface="Arial" panose="020B0604020202020204" pitchFamily="34" charset="0"/>
                <a:cs typeface="Arial" panose="020B0604020202020204" pitchFamily="34" charset="0"/>
              </a:rPr>
              <a:t>Vendipsa</a:t>
            </a:r>
            <a:endParaRPr sz="1600" dirty="0">
              <a:solidFill>
                <a:srgbClr val="F86901"/>
              </a:solidFill>
              <a:latin typeface="Arial" panose="020B0604020202020204" pitchFamily="34" charset="0"/>
              <a:cs typeface="Arial" panose="020B0604020202020204" pitchFamily="34" charset="0"/>
            </a:endParaRPr>
          </a:p>
          <a:p>
            <a:pPr marL="37465" marR="5080" indent="3810">
              <a:lnSpc>
                <a:spcPct val="100000"/>
              </a:lnSpc>
              <a:spcBef>
                <a:spcPts val="434"/>
              </a:spcBef>
            </a:pPr>
            <a:r>
              <a:rPr sz="900" dirty="0">
                <a:solidFill>
                  <a:srgbClr val="231F20"/>
                </a:solidFill>
                <a:latin typeface="Arial" panose="020B0604020202020204" pitchFamily="34" charset="0"/>
                <a:cs typeface="Arial" panose="020B0604020202020204" pitchFamily="34" charset="0"/>
              </a:rPr>
              <a:t>Nulluptatur,</a:t>
            </a:r>
            <a:r>
              <a:rPr sz="900" spc="7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quundae</a:t>
            </a:r>
            <a:r>
              <a:rPr sz="900" spc="7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volectur,</a:t>
            </a:r>
            <a:r>
              <a:rPr sz="900" spc="7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sum</a:t>
            </a:r>
            <a:r>
              <a:rPr sz="900" spc="7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sum</a:t>
            </a:r>
            <a:r>
              <a:rPr sz="900" spc="7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vellendantus</a:t>
            </a:r>
            <a:r>
              <a:rPr sz="900" spc="7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sint</a:t>
            </a:r>
            <a:r>
              <a:rPr sz="900" spc="70"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prates </a:t>
            </a:r>
            <a:r>
              <a:rPr sz="900" dirty="0">
                <a:solidFill>
                  <a:srgbClr val="231F20"/>
                </a:solidFill>
                <a:latin typeface="Arial" panose="020B0604020202020204" pitchFamily="34" charset="0"/>
                <a:cs typeface="Arial" panose="020B0604020202020204" pitchFamily="34" charset="0"/>
              </a:rPr>
              <a:t>essimaximus</a:t>
            </a:r>
            <a:r>
              <a:rPr sz="900" spc="8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sin</a:t>
            </a:r>
            <a:r>
              <a:rPr sz="900" spc="8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esse</a:t>
            </a:r>
            <a:r>
              <a:rPr sz="900" spc="8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rest</a:t>
            </a:r>
            <a:r>
              <a:rPr sz="900" spc="8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voluptas</a:t>
            </a:r>
            <a:r>
              <a:rPr sz="900" spc="8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rerchit</a:t>
            </a:r>
            <a:r>
              <a:rPr sz="900" spc="8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atiunti</a:t>
            </a:r>
            <a:r>
              <a:rPr sz="900" spc="8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atibusam,</a:t>
            </a:r>
            <a:r>
              <a:rPr sz="900" spc="8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sed</a:t>
            </a:r>
            <a:r>
              <a:rPr sz="900" spc="8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et</a:t>
            </a:r>
            <a:r>
              <a:rPr sz="900" spc="8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ut</a:t>
            </a:r>
            <a:r>
              <a:rPr sz="900" spc="8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ilit, </a:t>
            </a:r>
            <a:r>
              <a:rPr sz="900" dirty="0">
                <a:solidFill>
                  <a:srgbClr val="231F20"/>
                </a:solidFill>
                <a:latin typeface="Arial" panose="020B0604020202020204" pitchFamily="34" charset="0"/>
                <a:cs typeface="Arial" panose="020B0604020202020204" pitchFamily="34" charset="0"/>
              </a:rPr>
              <a:t>corupta</a:t>
            </a:r>
            <a:r>
              <a:rPr sz="900" spc="12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que</a:t>
            </a:r>
            <a:r>
              <a:rPr sz="900" spc="120"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iunt.</a:t>
            </a:r>
            <a:endParaRPr sz="900" dirty="0">
              <a:latin typeface="Arial" panose="020B0604020202020204" pitchFamily="34" charset="0"/>
              <a:cs typeface="Arial" panose="020B0604020202020204" pitchFamily="34" charset="0"/>
            </a:endParaRPr>
          </a:p>
        </p:txBody>
      </p:sp>
      <p:sp>
        <p:nvSpPr>
          <p:cNvPr id="16" name="object 16"/>
          <p:cNvSpPr txBox="1"/>
          <p:nvPr/>
        </p:nvSpPr>
        <p:spPr>
          <a:xfrm>
            <a:off x="561238" y="5478269"/>
            <a:ext cx="3838575" cy="940435"/>
          </a:xfrm>
          <a:prstGeom prst="rect">
            <a:avLst/>
          </a:prstGeom>
        </p:spPr>
        <p:txBody>
          <a:bodyPr vert="horz" wrap="square" lIns="0" tIns="38735" rIns="0" bIns="0" rtlCol="0">
            <a:spAutoFit/>
          </a:bodyPr>
          <a:lstStyle/>
          <a:p>
            <a:pPr marL="17780">
              <a:lnSpc>
                <a:spcPct val="100000"/>
              </a:lnSpc>
              <a:spcBef>
                <a:spcPts val="305"/>
              </a:spcBef>
            </a:pPr>
            <a:r>
              <a:rPr sz="1200" b="1" dirty="0">
                <a:solidFill>
                  <a:srgbClr val="F86901"/>
                </a:solidFill>
                <a:latin typeface="Arial" panose="020B0604020202020204" pitchFamily="34" charset="0"/>
                <a:cs typeface="Arial" panose="020B0604020202020204" pitchFamily="34" charset="0"/>
              </a:rPr>
              <a:t>Mo</a:t>
            </a:r>
            <a:r>
              <a:rPr sz="1200" b="1" spc="-30" dirty="0">
                <a:solidFill>
                  <a:srgbClr val="F86901"/>
                </a:solidFill>
                <a:latin typeface="Arial" panose="020B0604020202020204" pitchFamily="34" charset="0"/>
                <a:cs typeface="Arial" panose="020B0604020202020204" pitchFamily="34" charset="0"/>
              </a:rPr>
              <a:t> </a:t>
            </a:r>
            <a:r>
              <a:rPr sz="1200" b="1" dirty="0">
                <a:solidFill>
                  <a:srgbClr val="F86901"/>
                </a:solidFill>
                <a:latin typeface="Arial" panose="020B0604020202020204" pitchFamily="34" charset="0"/>
                <a:cs typeface="Arial" panose="020B0604020202020204" pitchFamily="34" charset="0"/>
              </a:rPr>
              <a:t>blatemp</a:t>
            </a:r>
            <a:r>
              <a:rPr sz="1200" b="1" spc="-30" dirty="0">
                <a:solidFill>
                  <a:srgbClr val="F86901"/>
                </a:solidFill>
                <a:latin typeface="Arial" panose="020B0604020202020204" pitchFamily="34" charset="0"/>
                <a:cs typeface="Arial" panose="020B0604020202020204" pitchFamily="34" charset="0"/>
              </a:rPr>
              <a:t> </a:t>
            </a:r>
            <a:r>
              <a:rPr sz="1200" b="1" dirty="0">
                <a:solidFill>
                  <a:srgbClr val="F86901"/>
                </a:solidFill>
                <a:latin typeface="Arial" panose="020B0604020202020204" pitchFamily="34" charset="0"/>
                <a:cs typeface="Arial" panose="020B0604020202020204" pitchFamily="34" charset="0"/>
              </a:rPr>
              <a:t>erciam</a:t>
            </a:r>
            <a:r>
              <a:rPr sz="1200" b="1" spc="-30" dirty="0">
                <a:solidFill>
                  <a:srgbClr val="F86901"/>
                </a:solidFill>
                <a:latin typeface="Arial" panose="020B0604020202020204" pitchFamily="34" charset="0"/>
                <a:cs typeface="Arial" panose="020B0604020202020204" pitchFamily="34" charset="0"/>
              </a:rPr>
              <a:t> </a:t>
            </a:r>
            <a:r>
              <a:rPr sz="1200" b="1" dirty="0">
                <a:solidFill>
                  <a:srgbClr val="F86901"/>
                </a:solidFill>
                <a:latin typeface="Arial" panose="020B0604020202020204" pitchFamily="34" charset="0"/>
                <a:cs typeface="Arial" panose="020B0604020202020204" pitchFamily="34" charset="0"/>
              </a:rPr>
              <a:t>et</a:t>
            </a:r>
            <a:r>
              <a:rPr sz="1200" b="1" spc="-30" dirty="0">
                <a:solidFill>
                  <a:srgbClr val="F86901"/>
                </a:solidFill>
                <a:latin typeface="Arial" panose="020B0604020202020204" pitchFamily="34" charset="0"/>
                <a:cs typeface="Arial" panose="020B0604020202020204" pitchFamily="34" charset="0"/>
              </a:rPr>
              <a:t> </a:t>
            </a:r>
            <a:r>
              <a:rPr sz="1200" b="1" spc="-25" dirty="0">
                <a:solidFill>
                  <a:srgbClr val="F86901"/>
                </a:solidFill>
                <a:latin typeface="Arial" panose="020B0604020202020204" pitchFamily="34" charset="0"/>
                <a:cs typeface="Arial" panose="020B0604020202020204" pitchFamily="34" charset="0"/>
              </a:rPr>
              <a:t>is</a:t>
            </a:r>
            <a:endParaRPr sz="1200" dirty="0">
              <a:solidFill>
                <a:srgbClr val="F86901"/>
              </a:solidFill>
              <a:latin typeface="Arial" panose="020B0604020202020204" pitchFamily="34" charset="0"/>
              <a:cs typeface="Arial" panose="020B0604020202020204" pitchFamily="34" charset="0"/>
            </a:endParaRPr>
          </a:p>
          <a:p>
            <a:pPr marL="12700" marR="133350" indent="3175">
              <a:lnSpc>
                <a:spcPct val="100000"/>
              </a:lnSpc>
              <a:spcBef>
                <a:spcPts val="160"/>
              </a:spcBef>
            </a:pPr>
            <a:r>
              <a:rPr sz="900" dirty="0">
                <a:solidFill>
                  <a:srgbClr val="231F20"/>
                </a:solidFill>
                <a:latin typeface="Arial" panose="020B0604020202020204" pitchFamily="34" charset="0"/>
                <a:cs typeface="Arial" panose="020B0604020202020204" pitchFamily="34" charset="0"/>
              </a:rPr>
              <a:t>vollorum</a:t>
            </a:r>
            <a:r>
              <a:rPr sz="900" spc="9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nonse</a:t>
            </a:r>
            <a:r>
              <a:rPr sz="900" spc="9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voluptaspe</a:t>
            </a:r>
            <a:r>
              <a:rPr sz="900" spc="9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prate</a:t>
            </a:r>
            <a:r>
              <a:rPr sz="900" spc="9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eum</a:t>
            </a:r>
            <a:r>
              <a:rPr sz="900" spc="9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fuga.</a:t>
            </a:r>
            <a:r>
              <a:rPr sz="900" spc="9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Ossecte</a:t>
            </a:r>
            <a:r>
              <a:rPr sz="900" spc="9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pro</a:t>
            </a:r>
            <a:r>
              <a:rPr sz="900" spc="9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blaut</a:t>
            </a:r>
            <a:r>
              <a:rPr sz="900" spc="9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aut</a:t>
            </a:r>
            <a:r>
              <a:rPr sz="900" spc="95" dirty="0">
                <a:solidFill>
                  <a:srgbClr val="231F20"/>
                </a:solidFill>
                <a:latin typeface="Arial" panose="020B0604020202020204" pitchFamily="34" charset="0"/>
                <a:cs typeface="Arial" panose="020B0604020202020204" pitchFamily="34" charset="0"/>
              </a:rPr>
              <a:t> </a:t>
            </a:r>
            <a:r>
              <a:rPr sz="900" spc="-25" dirty="0">
                <a:solidFill>
                  <a:srgbClr val="231F20"/>
                </a:solidFill>
                <a:latin typeface="Arial" panose="020B0604020202020204" pitchFamily="34" charset="0"/>
                <a:cs typeface="Arial" panose="020B0604020202020204" pitchFamily="34" charset="0"/>
              </a:rPr>
              <a:t>et</a:t>
            </a:r>
            <a:r>
              <a:rPr sz="900" spc="500"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ex</a:t>
            </a:r>
            <a:r>
              <a:rPr sz="900" spc="3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et</a:t>
            </a:r>
            <a:r>
              <a:rPr sz="900" spc="3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ent</a:t>
            </a:r>
            <a:r>
              <a:rPr sz="900" spc="40"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volupta</a:t>
            </a:r>
            <a:r>
              <a:rPr sz="900" spc="3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teniet</a:t>
            </a:r>
            <a:r>
              <a:rPr sz="900" spc="40"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volores</a:t>
            </a:r>
            <a:r>
              <a:rPr sz="900" spc="3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moluptaecus</a:t>
            </a:r>
            <a:r>
              <a:rPr sz="900" spc="3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verumquis</a:t>
            </a:r>
            <a:r>
              <a:rPr sz="900" spc="40"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eatis</a:t>
            </a:r>
            <a:r>
              <a:rPr sz="900" spc="3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et</a:t>
            </a:r>
            <a:r>
              <a:rPr sz="900" spc="40"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verum </a:t>
            </a:r>
            <a:r>
              <a:rPr sz="900" dirty="0">
                <a:solidFill>
                  <a:srgbClr val="231F20"/>
                </a:solidFill>
                <a:latin typeface="Arial" panose="020B0604020202020204" pitchFamily="34" charset="0"/>
                <a:cs typeface="Arial" panose="020B0604020202020204" pitchFamily="34" charset="0"/>
              </a:rPr>
              <a:t>explit</a:t>
            </a:r>
            <a:r>
              <a:rPr sz="900" spc="6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illesed</a:t>
            </a:r>
            <a:r>
              <a:rPr sz="900" spc="60"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et</a:t>
            </a:r>
            <a:r>
              <a:rPr sz="900" spc="6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et</a:t>
            </a:r>
            <a:r>
              <a:rPr sz="900" spc="6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quam</a:t>
            </a:r>
            <a:r>
              <a:rPr sz="900" spc="6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fugia</a:t>
            </a:r>
            <a:r>
              <a:rPr sz="900" spc="6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qui</a:t>
            </a:r>
            <a:r>
              <a:rPr sz="900" spc="6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aut</a:t>
            </a:r>
            <a:r>
              <a:rPr sz="900" spc="6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rem</a:t>
            </a:r>
            <a:r>
              <a:rPr sz="900" spc="6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verumquat</a:t>
            </a:r>
            <a:r>
              <a:rPr sz="900" spc="6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rem</a:t>
            </a:r>
            <a:r>
              <a:rPr sz="900" spc="65" dirty="0">
                <a:solidFill>
                  <a:srgbClr val="231F20"/>
                </a:solidFill>
                <a:latin typeface="Arial" panose="020B0604020202020204" pitchFamily="34" charset="0"/>
                <a:cs typeface="Arial" panose="020B0604020202020204" pitchFamily="34" charset="0"/>
              </a:rPr>
              <a:t> </a:t>
            </a:r>
            <a:r>
              <a:rPr sz="900" dirty="0">
                <a:solidFill>
                  <a:srgbClr val="231F20"/>
                </a:solidFill>
                <a:latin typeface="Arial" panose="020B0604020202020204" pitchFamily="34" charset="0"/>
                <a:cs typeface="Arial" panose="020B0604020202020204" pitchFamily="34" charset="0"/>
              </a:rPr>
              <a:t>eumet</a:t>
            </a:r>
            <a:r>
              <a:rPr sz="900" spc="65" dirty="0">
                <a:solidFill>
                  <a:srgbClr val="231F20"/>
                </a:solidFill>
                <a:latin typeface="Arial" panose="020B0604020202020204" pitchFamily="34" charset="0"/>
                <a:cs typeface="Arial" panose="020B0604020202020204" pitchFamily="34" charset="0"/>
              </a:rPr>
              <a:t> </a:t>
            </a:r>
            <a:r>
              <a:rPr sz="900" spc="-20" dirty="0">
                <a:solidFill>
                  <a:srgbClr val="231F20"/>
                </a:solidFill>
                <a:latin typeface="Arial" panose="020B0604020202020204" pitchFamily="34" charset="0"/>
                <a:cs typeface="Arial" panose="020B0604020202020204" pitchFamily="34" charset="0"/>
              </a:rPr>
              <a:t>quae</a:t>
            </a:r>
            <a:endParaRPr sz="900" dirty="0">
              <a:latin typeface="Arial" panose="020B0604020202020204" pitchFamily="34" charset="0"/>
              <a:cs typeface="Arial" panose="020B0604020202020204" pitchFamily="34" charset="0"/>
            </a:endParaRPr>
          </a:p>
          <a:p>
            <a:pPr marL="15875" marR="5080" indent="-635">
              <a:lnSpc>
                <a:spcPct val="100000"/>
              </a:lnSpc>
            </a:pPr>
            <a:r>
              <a:rPr sz="900" spc="10" dirty="0">
                <a:solidFill>
                  <a:srgbClr val="231F20"/>
                </a:solidFill>
                <a:latin typeface="Arial" panose="020B0604020202020204" pitchFamily="34" charset="0"/>
                <a:cs typeface="Arial" panose="020B0604020202020204" pitchFamily="34" charset="0"/>
              </a:rPr>
              <a:t>volupta</a:t>
            </a:r>
            <a:r>
              <a:rPr sz="900" spc="4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turehentint</a:t>
            </a:r>
            <a:r>
              <a:rPr sz="900" spc="50"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lanempore</a:t>
            </a:r>
            <a:r>
              <a:rPr sz="900" spc="4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cupta</a:t>
            </a:r>
            <a:r>
              <a:rPr sz="900" spc="50"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delignihitem</a:t>
            </a:r>
            <a:r>
              <a:rPr sz="900" spc="50"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vendipsa</a:t>
            </a:r>
            <a:r>
              <a:rPr sz="900" spc="4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cus</a:t>
            </a:r>
            <a:r>
              <a:rPr sz="900" spc="50"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eos</a:t>
            </a:r>
            <a:r>
              <a:rPr sz="900" spc="45" dirty="0">
                <a:solidFill>
                  <a:srgbClr val="231F20"/>
                </a:solidFill>
                <a:latin typeface="Arial" panose="020B0604020202020204" pitchFamily="34" charset="0"/>
                <a:cs typeface="Arial" panose="020B0604020202020204" pitchFamily="34" charset="0"/>
              </a:rPr>
              <a:t> </a:t>
            </a:r>
            <a:r>
              <a:rPr sz="900" spc="-20" dirty="0">
                <a:solidFill>
                  <a:srgbClr val="231F20"/>
                </a:solidFill>
                <a:latin typeface="Arial" panose="020B0604020202020204" pitchFamily="34" charset="0"/>
                <a:cs typeface="Arial" panose="020B0604020202020204" pitchFamily="34" charset="0"/>
              </a:rPr>
              <a:t>eium </a:t>
            </a:r>
            <a:r>
              <a:rPr sz="900" spc="10" dirty="0">
                <a:solidFill>
                  <a:srgbClr val="231F20"/>
                </a:solidFill>
                <a:latin typeface="Arial" panose="020B0604020202020204" pitchFamily="34" charset="0"/>
                <a:cs typeface="Arial" panose="020B0604020202020204" pitchFamily="34" charset="0"/>
              </a:rPr>
              <a:t>raectat</a:t>
            </a:r>
            <a:r>
              <a:rPr sz="900" spc="4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eri</a:t>
            </a:r>
            <a:r>
              <a:rPr sz="900" spc="4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oditatu</a:t>
            </a:r>
            <a:r>
              <a:rPr sz="900" spc="4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ribus,</a:t>
            </a:r>
            <a:r>
              <a:rPr sz="900" spc="4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tectoresed</a:t>
            </a:r>
            <a:r>
              <a:rPr sz="900" spc="4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magniatiis</a:t>
            </a:r>
            <a:r>
              <a:rPr sz="900" spc="50"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et</a:t>
            </a:r>
            <a:r>
              <a:rPr sz="900" spc="4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as</a:t>
            </a:r>
            <a:r>
              <a:rPr sz="900" spc="4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aut</a:t>
            </a:r>
            <a:r>
              <a:rPr sz="900" spc="4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ma</a:t>
            </a:r>
            <a:r>
              <a:rPr sz="900" spc="45" dirty="0">
                <a:solidFill>
                  <a:srgbClr val="231F20"/>
                </a:solidFill>
                <a:latin typeface="Arial" panose="020B0604020202020204" pitchFamily="34" charset="0"/>
                <a:cs typeface="Arial" panose="020B0604020202020204" pitchFamily="34" charset="0"/>
              </a:rPr>
              <a:t> </a:t>
            </a:r>
            <a:r>
              <a:rPr sz="900" spc="-10" dirty="0">
                <a:solidFill>
                  <a:srgbClr val="231F20"/>
                </a:solidFill>
                <a:latin typeface="Arial" panose="020B0604020202020204" pitchFamily="34" charset="0"/>
                <a:cs typeface="Arial" panose="020B0604020202020204" pitchFamily="34" charset="0"/>
              </a:rPr>
              <a:t>accum.</a:t>
            </a:r>
            <a:endParaRPr sz="900" dirty="0">
              <a:latin typeface="Arial" panose="020B0604020202020204" pitchFamily="34" charset="0"/>
              <a:cs typeface="Arial" panose="020B0604020202020204" pitchFamily="34" charset="0"/>
            </a:endParaRPr>
          </a:p>
        </p:txBody>
      </p:sp>
      <p:sp>
        <p:nvSpPr>
          <p:cNvPr id="17" name="object 17"/>
          <p:cNvSpPr txBox="1"/>
          <p:nvPr/>
        </p:nvSpPr>
        <p:spPr>
          <a:xfrm>
            <a:off x="5417880" y="1312161"/>
            <a:ext cx="1701164" cy="1751762"/>
          </a:xfrm>
          <a:prstGeom prst="rect">
            <a:avLst/>
          </a:prstGeom>
        </p:spPr>
        <p:txBody>
          <a:bodyPr vert="horz" wrap="square" lIns="0" tIns="53340" rIns="0" bIns="0" rtlCol="0">
            <a:spAutoFit/>
          </a:bodyPr>
          <a:lstStyle/>
          <a:p>
            <a:pPr marL="41275" marR="5080" indent="-29209">
              <a:lnSpc>
                <a:spcPts val="1600"/>
              </a:lnSpc>
              <a:spcBef>
                <a:spcPts val="420"/>
              </a:spcBef>
            </a:pPr>
            <a:r>
              <a:rPr sz="1600" b="1" spc="-20" dirty="0">
                <a:solidFill>
                  <a:srgbClr val="F86901"/>
                </a:solidFill>
                <a:latin typeface="Arial" panose="020B0604020202020204" pitchFamily="34" charset="0"/>
                <a:cs typeface="Arial" panose="020B0604020202020204" pitchFamily="34" charset="0"/>
              </a:rPr>
              <a:t>Typical</a:t>
            </a:r>
            <a:r>
              <a:rPr sz="1600" b="1" spc="-15" dirty="0">
                <a:solidFill>
                  <a:srgbClr val="F86901"/>
                </a:solidFill>
                <a:latin typeface="Arial" panose="020B0604020202020204" pitchFamily="34" charset="0"/>
                <a:cs typeface="Arial" panose="020B0604020202020204" pitchFamily="34" charset="0"/>
              </a:rPr>
              <a:t> </a:t>
            </a:r>
            <a:r>
              <a:rPr sz="1600" b="1" dirty="0">
                <a:solidFill>
                  <a:srgbClr val="F86901"/>
                </a:solidFill>
                <a:latin typeface="Arial" panose="020B0604020202020204" pitchFamily="34" charset="0"/>
                <a:cs typeface="Arial" panose="020B0604020202020204" pitchFamily="34" charset="0"/>
              </a:rPr>
              <a:t>Job</a:t>
            </a:r>
            <a:r>
              <a:rPr sz="1600" b="1" spc="-15" dirty="0">
                <a:solidFill>
                  <a:srgbClr val="F86901"/>
                </a:solidFill>
                <a:latin typeface="Arial" panose="020B0604020202020204" pitchFamily="34" charset="0"/>
                <a:cs typeface="Arial" panose="020B0604020202020204" pitchFamily="34" charset="0"/>
              </a:rPr>
              <a:t> </a:t>
            </a:r>
            <a:r>
              <a:rPr sz="1600" b="1" spc="-10" dirty="0">
                <a:solidFill>
                  <a:srgbClr val="F86901"/>
                </a:solidFill>
                <a:latin typeface="Arial" panose="020B0604020202020204" pitchFamily="34" charset="0"/>
                <a:cs typeface="Arial" panose="020B0604020202020204" pitchFamily="34" charset="0"/>
              </a:rPr>
              <a:t>Titles/ Industries</a:t>
            </a:r>
            <a:endParaRPr sz="1600" dirty="0">
              <a:solidFill>
                <a:srgbClr val="F86901"/>
              </a:solidFill>
              <a:latin typeface="Arial" panose="020B0604020202020204" pitchFamily="34" charset="0"/>
              <a:cs typeface="Arial" panose="020B0604020202020204" pitchFamily="34" charset="0"/>
            </a:endParaRPr>
          </a:p>
          <a:p>
            <a:pPr marL="23495">
              <a:lnSpc>
                <a:spcPct val="100000"/>
              </a:lnSpc>
              <a:spcBef>
                <a:spcPts val="505"/>
              </a:spcBef>
            </a:pPr>
            <a:r>
              <a:rPr sz="850" spc="-35" dirty="0">
                <a:solidFill>
                  <a:srgbClr val="FE6B00"/>
                </a:solidFill>
                <a:latin typeface="Arial" panose="020B0604020202020204" pitchFamily="34" charset="0"/>
                <a:cs typeface="Arial" panose="020B0604020202020204" pitchFamily="34" charset="0"/>
              </a:rPr>
              <a:t>〉</a:t>
            </a:r>
            <a:r>
              <a:rPr sz="850" spc="210" dirty="0">
                <a:solidFill>
                  <a:srgbClr val="FE6B00"/>
                </a:solidFill>
                <a:latin typeface="Arial" panose="020B0604020202020204" pitchFamily="34" charset="0"/>
                <a:cs typeface="Arial" panose="020B0604020202020204" pitchFamily="34" charset="0"/>
              </a:rPr>
              <a:t> </a:t>
            </a:r>
            <a:r>
              <a:rPr sz="850" spc="-10" dirty="0">
                <a:solidFill>
                  <a:srgbClr val="231F20"/>
                </a:solidFill>
                <a:latin typeface="Arial" panose="020B0604020202020204" pitchFamily="34" charset="0"/>
                <a:cs typeface="Arial" panose="020B0604020202020204" pitchFamily="34" charset="0"/>
              </a:rPr>
              <a:t>Nulluptatur,</a:t>
            </a:r>
            <a:r>
              <a:rPr sz="850" spc="-35" dirty="0">
                <a:solidFill>
                  <a:srgbClr val="231F2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quundae</a:t>
            </a:r>
            <a:r>
              <a:rPr sz="850" spc="-35" dirty="0">
                <a:solidFill>
                  <a:srgbClr val="231F20"/>
                </a:solidFill>
                <a:latin typeface="Arial" panose="020B0604020202020204" pitchFamily="34" charset="0"/>
                <a:cs typeface="Arial" panose="020B0604020202020204" pitchFamily="34" charset="0"/>
              </a:rPr>
              <a:t> </a:t>
            </a:r>
            <a:r>
              <a:rPr sz="850" spc="-10" dirty="0">
                <a:solidFill>
                  <a:srgbClr val="231F20"/>
                </a:solidFill>
                <a:latin typeface="Arial" panose="020B0604020202020204" pitchFamily="34" charset="0"/>
                <a:cs typeface="Arial" panose="020B0604020202020204" pitchFamily="34" charset="0"/>
              </a:rPr>
              <a:t>volectur</a:t>
            </a:r>
            <a:endParaRPr sz="850" dirty="0">
              <a:latin typeface="Arial" panose="020B0604020202020204" pitchFamily="34" charset="0"/>
              <a:cs typeface="Arial" panose="020B0604020202020204" pitchFamily="34" charset="0"/>
            </a:endParaRPr>
          </a:p>
          <a:p>
            <a:pPr marL="23495">
              <a:lnSpc>
                <a:spcPct val="100000"/>
              </a:lnSpc>
              <a:spcBef>
                <a:spcPts val="365"/>
              </a:spcBef>
            </a:pPr>
            <a:r>
              <a:rPr sz="850" spc="-35" dirty="0">
                <a:solidFill>
                  <a:srgbClr val="FE6B00"/>
                </a:solidFill>
                <a:latin typeface="Arial" panose="020B0604020202020204" pitchFamily="34" charset="0"/>
                <a:cs typeface="Arial" panose="020B0604020202020204" pitchFamily="34" charset="0"/>
              </a:rPr>
              <a:t>〉</a:t>
            </a:r>
            <a:r>
              <a:rPr sz="850" spc="170" dirty="0">
                <a:solidFill>
                  <a:srgbClr val="FE6B0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sum</a:t>
            </a:r>
            <a:r>
              <a:rPr sz="850" spc="-40" dirty="0">
                <a:solidFill>
                  <a:srgbClr val="231F2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sum</a:t>
            </a:r>
            <a:r>
              <a:rPr sz="850" spc="-40" dirty="0">
                <a:solidFill>
                  <a:srgbClr val="231F2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vellendantus</a:t>
            </a:r>
            <a:r>
              <a:rPr sz="850" spc="-35" dirty="0">
                <a:solidFill>
                  <a:srgbClr val="231F20"/>
                </a:solidFill>
                <a:latin typeface="Arial" panose="020B0604020202020204" pitchFamily="34" charset="0"/>
                <a:cs typeface="Arial" panose="020B0604020202020204" pitchFamily="34" charset="0"/>
              </a:rPr>
              <a:t> </a:t>
            </a:r>
            <a:r>
              <a:rPr sz="850" spc="-20" dirty="0">
                <a:solidFill>
                  <a:srgbClr val="231F20"/>
                </a:solidFill>
                <a:latin typeface="Arial" panose="020B0604020202020204" pitchFamily="34" charset="0"/>
                <a:cs typeface="Arial" panose="020B0604020202020204" pitchFamily="34" charset="0"/>
              </a:rPr>
              <a:t>sint</a:t>
            </a:r>
            <a:endParaRPr sz="850" dirty="0">
              <a:latin typeface="Arial" panose="020B0604020202020204" pitchFamily="34" charset="0"/>
              <a:cs typeface="Arial" panose="020B0604020202020204" pitchFamily="34" charset="0"/>
            </a:endParaRPr>
          </a:p>
          <a:p>
            <a:pPr marL="23495">
              <a:lnSpc>
                <a:spcPct val="100000"/>
              </a:lnSpc>
              <a:spcBef>
                <a:spcPts val="370"/>
              </a:spcBef>
            </a:pPr>
            <a:r>
              <a:rPr sz="850" spc="-35" dirty="0">
                <a:solidFill>
                  <a:srgbClr val="FE6B00"/>
                </a:solidFill>
                <a:latin typeface="Arial" panose="020B0604020202020204" pitchFamily="34" charset="0"/>
                <a:cs typeface="Arial" panose="020B0604020202020204" pitchFamily="34" charset="0"/>
              </a:rPr>
              <a:t>〉</a:t>
            </a:r>
            <a:r>
              <a:rPr sz="850" spc="165" dirty="0">
                <a:solidFill>
                  <a:srgbClr val="FE6B0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prates</a:t>
            </a:r>
            <a:r>
              <a:rPr sz="850" spc="-50" dirty="0">
                <a:solidFill>
                  <a:srgbClr val="231F2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essimaximus</a:t>
            </a:r>
            <a:r>
              <a:rPr sz="850" spc="-55" dirty="0">
                <a:solidFill>
                  <a:srgbClr val="231F20"/>
                </a:solidFill>
                <a:latin typeface="Arial" panose="020B0604020202020204" pitchFamily="34" charset="0"/>
                <a:cs typeface="Arial" panose="020B0604020202020204" pitchFamily="34" charset="0"/>
              </a:rPr>
              <a:t> </a:t>
            </a:r>
            <a:r>
              <a:rPr sz="850" spc="-25" dirty="0">
                <a:solidFill>
                  <a:srgbClr val="231F20"/>
                </a:solidFill>
                <a:latin typeface="Arial" panose="020B0604020202020204" pitchFamily="34" charset="0"/>
                <a:cs typeface="Arial" panose="020B0604020202020204" pitchFamily="34" charset="0"/>
              </a:rPr>
              <a:t>sin</a:t>
            </a:r>
            <a:endParaRPr sz="850" dirty="0">
              <a:latin typeface="Arial" panose="020B0604020202020204" pitchFamily="34" charset="0"/>
              <a:cs typeface="Arial" panose="020B0604020202020204" pitchFamily="34" charset="0"/>
            </a:endParaRPr>
          </a:p>
          <a:p>
            <a:pPr marL="23495">
              <a:lnSpc>
                <a:spcPct val="100000"/>
              </a:lnSpc>
              <a:spcBef>
                <a:spcPts val="370"/>
              </a:spcBef>
            </a:pPr>
            <a:r>
              <a:rPr sz="850" spc="-45" dirty="0">
                <a:solidFill>
                  <a:srgbClr val="FE6B00"/>
                </a:solidFill>
                <a:latin typeface="Arial" panose="020B0604020202020204" pitchFamily="34" charset="0"/>
                <a:cs typeface="Arial" panose="020B0604020202020204" pitchFamily="34" charset="0"/>
              </a:rPr>
              <a:t>〉</a:t>
            </a:r>
            <a:r>
              <a:rPr sz="850" spc="170" dirty="0">
                <a:solidFill>
                  <a:srgbClr val="FE6B0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esse</a:t>
            </a:r>
            <a:r>
              <a:rPr sz="850" spc="-45" dirty="0">
                <a:solidFill>
                  <a:srgbClr val="231F2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rest</a:t>
            </a:r>
            <a:r>
              <a:rPr sz="850" spc="-40" dirty="0">
                <a:solidFill>
                  <a:srgbClr val="231F2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voluptas</a:t>
            </a:r>
            <a:r>
              <a:rPr sz="850" spc="-40" dirty="0">
                <a:solidFill>
                  <a:srgbClr val="231F20"/>
                </a:solidFill>
                <a:latin typeface="Arial" panose="020B0604020202020204" pitchFamily="34" charset="0"/>
                <a:cs typeface="Arial" panose="020B0604020202020204" pitchFamily="34" charset="0"/>
              </a:rPr>
              <a:t> </a:t>
            </a:r>
            <a:r>
              <a:rPr sz="850" spc="-10" dirty="0">
                <a:solidFill>
                  <a:srgbClr val="231F20"/>
                </a:solidFill>
                <a:latin typeface="Arial" panose="020B0604020202020204" pitchFamily="34" charset="0"/>
                <a:cs typeface="Arial" panose="020B0604020202020204" pitchFamily="34" charset="0"/>
              </a:rPr>
              <a:t>rerchit</a:t>
            </a:r>
            <a:endParaRPr sz="850" dirty="0">
              <a:latin typeface="Arial" panose="020B0604020202020204" pitchFamily="34" charset="0"/>
              <a:cs typeface="Arial" panose="020B0604020202020204" pitchFamily="34" charset="0"/>
            </a:endParaRPr>
          </a:p>
          <a:p>
            <a:pPr marL="23495">
              <a:lnSpc>
                <a:spcPct val="100000"/>
              </a:lnSpc>
              <a:spcBef>
                <a:spcPts val="365"/>
              </a:spcBef>
            </a:pPr>
            <a:r>
              <a:rPr sz="850" spc="-45" dirty="0">
                <a:solidFill>
                  <a:srgbClr val="FE6B00"/>
                </a:solidFill>
                <a:latin typeface="Arial" panose="020B0604020202020204" pitchFamily="34" charset="0"/>
                <a:cs typeface="Arial" panose="020B0604020202020204" pitchFamily="34" charset="0"/>
              </a:rPr>
              <a:t>〉</a:t>
            </a:r>
            <a:r>
              <a:rPr sz="850" spc="185" dirty="0">
                <a:solidFill>
                  <a:srgbClr val="FE6B0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atiunti</a:t>
            </a:r>
            <a:r>
              <a:rPr sz="850" spc="-30" dirty="0">
                <a:solidFill>
                  <a:srgbClr val="231F2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atibusam,</a:t>
            </a:r>
            <a:r>
              <a:rPr sz="850" spc="-30" dirty="0">
                <a:solidFill>
                  <a:srgbClr val="231F2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sed</a:t>
            </a:r>
            <a:r>
              <a:rPr sz="850" spc="-35" dirty="0">
                <a:solidFill>
                  <a:srgbClr val="231F2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et</a:t>
            </a:r>
            <a:r>
              <a:rPr sz="850" spc="-30" dirty="0">
                <a:solidFill>
                  <a:srgbClr val="231F2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ut</a:t>
            </a:r>
            <a:r>
              <a:rPr sz="850" spc="-30" dirty="0">
                <a:solidFill>
                  <a:srgbClr val="231F20"/>
                </a:solidFill>
                <a:latin typeface="Arial" panose="020B0604020202020204" pitchFamily="34" charset="0"/>
                <a:cs typeface="Arial" panose="020B0604020202020204" pitchFamily="34" charset="0"/>
              </a:rPr>
              <a:t> </a:t>
            </a:r>
            <a:r>
              <a:rPr sz="850" spc="-20" dirty="0">
                <a:solidFill>
                  <a:srgbClr val="231F20"/>
                </a:solidFill>
                <a:latin typeface="Arial" panose="020B0604020202020204" pitchFamily="34" charset="0"/>
                <a:cs typeface="Arial" panose="020B0604020202020204" pitchFamily="34" charset="0"/>
              </a:rPr>
              <a:t>ilit</a:t>
            </a:r>
            <a:endParaRPr sz="850" dirty="0">
              <a:latin typeface="Arial" panose="020B0604020202020204" pitchFamily="34" charset="0"/>
              <a:cs typeface="Arial" panose="020B0604020202020204" pitchFamily="34" charset="0"/>
            </a:endParaRPr>
          </a:p>
          <a:p>
            <a:pPr marL="23495">
              <a:lnSpc>
                <a:spcPct val="100000"/>
              </a:lnSpc>
              <a:spcBef>
                <a:spcPts val="370"/>
              </a:spcBef>
            </a:pPr>
            <a:r>
              <a:rPr sz="850" spc="-45" dirty="0">
                <a:solidFill>
                  <a:srgbClr val="FE6B00"/>
                </a:solidFill>
                <a:latin typeface="Arial" panose="020B0604020202020204" pitchFamily="34" charset="0"/>
                <a:cs typeface="Arial" panose="020B0604020202020204" pitchFamily="34" charset="0"/>
              </a:rPr>
              <a:t>〉</a:t>
            </a:r>
            <a:r>
              <a:rPr sz="850" spc="170" dirty="0">
                <a:solidFill>
                  <a:srgbClr val="FE6B0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esse</a:t>
            </a:r>
            <a:r>
              <a:rPr sz="850" spc="-45" dirty="0">
                <a:solidFill>
                  <a:srgbClr val="231F2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rest</a:t>
            </a:r>
            <a:r>
              <a:rPr sz="850" spc="-40" dirty="0">
                <a:solidFill>
                  <a:srgbClr val="231F2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voluptas</a:t>
            </a:r>
            <a:r>
              <a:rPr sz="850" spc="-40" dirty="0">
                <a:solidFill>
                  <a:srgbClr val="231F20"/>
                </a:solidFill>
                <a:latin typeface="Arial" panose="020B0604020202020204" pitchFamily="34" charset="0"/>
                <a:cs typeface="Arial" panose="020B0604020202020204" pitchFamily="34" charset="0"/>
              </a:rPr>
              <a:t> </a:t>
            </a:r>
            <a:r>
              <a:rPr sz="850" spc="-10" dirty="0">
                <a:solidFill>
                  <a:srgbClr val="231F20"/>
                </a:solidFill>
                <a:latin typeface="Arial" panose="020B0604020202020204" pitchFamily="34" charset="0"/>
                <a:cs typeface="Arial" panose="020B0604020202020204" pitchFamily="34" charset="0"/>
              </a:rPr>
              <a:t>rerchit</a:t>
            </a:r>
            <a:endParaRPr sz="850" dirty="0">
              <a:latin typeface="Arial" panose="020B0604020202020204" pitchFamily="34" charset="0"/>
              <a:cs typeface="Arial" panose="020B0604020202020204" pitchFamily="34" charset="0"/>
            </a:endParaRPr>
          </a:p>
          <a:p>
            <a:pPr marL="23495">
              <a:lnSpc>
                <a:spcPct val="100000"/>
              </a:lnSpc>
              <a:spcBef>
                <a:spcPts val="365"/>
              </a:spcBef>
            </a:pPr>
            <a:r>
              <a:rPr sz="850" spc="-45" dirty="0">
                <a:solidFill>
                  <a:srgbClr val="FE6B00"/>
                </a:solidFill>
                <a:latin typeface="Arial" panose="020B0604020202020204" pitchFamily="34" charset="0"/>
                <a:cs typeface="Arial" panose="020B0604020202020204" pitchFamily="34" charset="0"/>
              </a:rPr>
              <a:t>〉</a:t>
            </a:r>
            <a:r>
              <a:rPr sz="850" spc="185" dirty="0">
                <a:solidFill>
                  <a:srgbClr val="FE6B0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atiunti</a:t>
            </a:r>
            <a:r>
              <a:rPr sz="850" spc="-30" dirty="0">
                <a:solidFill>
                  <a:srgbClr val="231F2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atibusam,</a:t>
            </a:r>
            <a:r>
              <a:rPr sz="850" spc="-30" dirty="0">
                <a:solidFill>
                  <a:srgbClr val="231F2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sed</a:t>
            </a:r>
            <a:r>
              <a:rPr sz="850" spc="-35" dirty="0">
                <a:solidFill>
                  <a:srgbClr val="231F2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et</a:t>
            </a:r>
            <a:r>
              <a:rPr sz="850" spc="-30" dirty="0">
                <a:solidFill>
                  <a:srgbClr val="231F20"/>
                </a:solidFill>
                <a:latin typeface="Arial" panose="020B0604020202020204" pitchFamily="34" charset="0"/>
                <a:cs typeface="Arial" panose="020B0604020202020204" pitchFamily="34" charset="0"/>
              </a:rPr>
              <a:t> </a:t>
            </a:r>
            <a:r>
              <a:rPr sz="850" dirty="0">
                <a:solidFill>
                  <a:srgbClr val="231F20"/>
                </a:solidFill>
                <a:latin typeface="Arial" panose="020B0604020202020204" pitchFamily="34" charset="0"/>
                <a:cs typeface="Arial" panose="020B0604020202020204" pitchFamily="34" charset="0"/>
              </a:rPr>
              <a:t>ut</a:t>
            </a:r>
            <a:r>
              <a:rPr sz="850" spc="-30" dirty="0">
                <a:solidFill>
                  <a:srgbClr val="231F20"/>
                </a:solidFill>
                <a:latin typeface="Arial" panose="020B0604020202020204" pitchFamily="34" charset="0"/>
                <a:cs typeface="Arial" panose="020B0604020202020204" pitchFamily="34" charset="0"/>
              </a:rPr>
              <a:t> </a:t>
            </a:r>
            <a:r>
              <a:rPr sz="850" spc="-20" dirty="0">
                <a:solidFill>
                  <a:srgbClr val="231F20"/>
                </a:solidFill>
                <a:latin typeface="Arial" panose="020B0604020202020204" pitchFamily="34" charset="0"/>
                <a:cs typeface="Arial" panose="020B0604020202020204" pitchFamily="34" charset="0"/>
              </a:rPr>
              <a:t>ilit</a:t>
            </a:r>
            <a:endParaRPr sz="850" dirty="0">
              <a:latin typeface="Arial" panose="020B0604020202020204" pitchFamily="34" charset="0"/>
              <a:cs typeface="Arial" panose="020B0604020202020204" pitchFamily="34" charset="0"/>
            </a:endParaRPr>
          </a:p>
        </p:txBody>
      </p:sp>
      <p:sp>
        <p:nvSpPr>
          <p:cNvPr id="18" name="object 18"/>
          <p:cNvSpPr txBox="1"/>
          <p:nvPr/>
        </p:nvSpPr>
        <p:spPr>
          <a:xfrm>
            <a:off x="5445069" y="3299965"/>
            <a:ext cx="1072515" cy="472440"/>
          </a:xfrm>
          <a:prstGeom prst="rect">
            <a:avLst/>
          </a:prstGeom>
        </p:spPr>
        <p:txBody>
          <a:bodyPr vert="horz" wrap="square" lIns="0" tIns="53340" rIns="0" bIns="0" rtlCol="0">
            <a:spAutoFit/>
          </a:bodyPr>
          <a:lstStyle/>
          <a:p>
            <a:pPr marL="12700" marR="5080" indent="-635">
              <a:lnSpc>
                <a:spcPts val="1600"/>
              </a:lnSpc>
              <a:spcBef>
                <a:spcPts val="420"/>
              </a:spcBef>
            </a:pPr>
            <a:r>
              <a:rPr sz="1600" b="1" spc="-10" dirty="0">
                <a:solidFill>
                  <a:srgbClr val="F86901"/>
                </a:solidFill>
                <a:latin typeface="Arial" panose="020B0604020202020204" pitchFamily="34" charset="0"/>
                <a:cs typeface="Arial" panose="020B0604020202020204" pitchFamily="34" charset="0"/>
              </a:rPr>
              <a:t>Outcomes/ Rankings</a:t>
            </a:r>
            <a:endParaRPr sz="1600" dirty="0">
              <a:solidFill>
                <a:srgbClr val="F86901"/>
              </a:solidFill>
              <a:latin typeface="Arial" panose="020B0604020202020204" pitchFamily="34" charset="0"/>
              <a:cs typeface="Arial" panose="020B0604020202020204" pitchFamily="34" charset="0"/>
            </a:endParaRPr>
          </a:p>
        </p:txBody>
      </p:sp>
      <p:sp>
        <p:nvSpPr>
          <p:cNvPr id="19" name="object 19"/>
          <p:cNvSpPr txBox="1"/>
          <p:nvPr/>
        </p:nvSpPr>
        <p:spPr>
          <a:xfrm>
            <a:off x="5370602" y="3680965"/>
            <a:ext cx="1601695" cy="813043"/>
          </a:xfrm>
          <a:prstGeom prst="rect">
            <a:avLst/>
          </a:prstGeom>
        </p:spPr>
        <p:txBody>
          <a:bodyPr vert="horz" wrap="square" lIns="0" tIns="12700" rIns="0" bIns="0" rtlCol="0">
            <a:spAutoFit/>
          </a:bodyPr>
          <a:lstStyle/>
          <a:p>
            <a:pPr marL="38100">
              <a:lnSpc>
                <a:spcPct val="100000"/>
              </a:lnSpc>
              <a:spcBef>
                <a:spcPts val="100"/>
              </a:spcBef>
            </a:pPr>
            <a:r>
              <a:rPr lang="en-US" sz="5200" spc="-20" dirty="0">
                <a:solidFill>
                  <a:srgbClr val="F86901"/>
                </a:solidFill>
                <a:latin typeface="Arial" panose="020B0604020202020204" pitchFamily="34" charset="0"/>
                <a:cs typeface="Arial" panose="020B0604020202020204" pitchFamily="34" charset="0"/>
              </a:rPr>
              <a:t>100</a:t>
            </a:r>
            <a:r>
              <a:rPr sz="4500" spc="-30" baseline="32407" dirty="0">
                <a:solidFill>
                  <a:srgbClr val="F86901"/>
                </a:solidFill>
                <a:latin typeface="Arial" panose="020B0604020202020204" pitchFamily="34" charset="0"/>
                <a:cs typeface="Arial" panose="020B0604020202020204" pitchFamily="34" charset="0"/>
              </a:rPr>
              <a:t>%</a:t>
            </a:r>
            <a:endParaRPr sz="4500" baseline="32407" dirty="0">
              <a:solidFill>
                <a:srgbClr val="F86901"/>
              </a:solidFill>
              <a:latin typeface="Arial" panose="020B0604020202020204" pitchFamily="34" charset="0"/>
              <a:cs typeface="Arial" panose="020B0604020202020204" pitchFamily="34" charset="0"/>
            </a:endParaRPr>
          </a:p>
        </p:txBody>
      </p:sp>
      <p:sp>
        <p:nvSpPr>
          <p:cNvPr id="20" name="object 20"/>
          <p:cNvSpPr txBox="1"/>
          <p:nvPr/>
        </p:nvSpPr>
        <p:spPr>
          <a:xfrm>
            <a:off x="5444245" y="4421375"/>
            <a:ext cx="1518920" cy="299720"/>
          </a:xfrm>
          <a:prstGeom prst="rect">
            <a:avLst/>
          </a:prstGeom>
        </p:spPr>
        <p:txBody>
          <a:bodyPr vert="horz" wrap="square" lIns="0" tIns="12700" rIns="0" bIns="0" rtlCol="0">
            <a:spAutoFit/>
          </a:bodyPr>
          <a:lstStyle/>
          <a:p>
            <a:pPr marL="12700" marR="5080">
              <a:lnSpc>
                <a:spcPct val="100000"/>
              </a:lnSpc>
              <a:spcBef>
                <a:spcPts val="100"/>
              </a:spcBef>
            </a:pPr>
            <a:r>
              <a:rPr sz="900" spc="20" dirty="0">
                <a:solidFill>
                  <a:srgbClr val="72808A"/>
                </a:solidFill>
                <a:latin typeface="Arial"/>
                <a:cs typeface="Arial"/>
              </a:rPr>
              <a:t>Outcomes</a:t>
            </a:r>
            <a:r>
              <a:rPr sz="900" spc="25" dirty="0">
                <a:solidFill>
                  <a:srgbClr val="72808A"/>
                </a:solidFill>
                <a:latin typeface="Arial"/>
                <a:cs typeface="Arial"/>
              </a:rPr>
              <a:t> </a:t>
            </a:r>
            <a:r>
              <a:rPr sz="900" spc="20" dirty="0">
                <a:solidFill>
                  <a:srgbClr val="72808A"/>
                </a:solidFill>
                <a:latin typeface="Arial"/>
                <a:cs typeface="Arial"/>
              </a:rPr>
              <a:t>Rate</a:t>
            </a:r>
            <a:r>
              <a:rPr sz="900" spc="30" dirty="0">
                <a:solidFill>
                  <a:srgbClr val="72808A"/>
                </a:solidFill>
                <a:latin typeface="Arial"/>
                <a:cs typeface="Arial"/>
              </a:rPr>
              <a:t> </a:t>
            </a:r>
            <a:r>
              <a:rPr sz="900" spc="60" dirty="0">
                <a:solidFill>
                  <a:srgbClr val="72808A"/>
                </a:solidFill>
                <a:latin typeface="Arial"/>
                <a:cs typeface="Arial"/>
              </a:rPr>
              <a:t>of</a:t>
            </a:r>
            <a:r>
              <a:rPr sz="900" spc="25" dirty="0">
                <a:solidFill>
                  <a:srgbClr val="72808A"/>
                </a:solidFill>
                <a:latin typeface="Arial"/>
                <a:cs typeface="Arial"/>
              </a:rPr>
              <a:t> </a:t>
            </a:r>
            <a:r>
              <a:rPr sz="900" spc="-25" dirty="0">
                <a:solidFill>
                  <a:srgbClr val="72808A"/>
                </a:solidFill>
                <a:latin typeface="Arial"/>
                <a:cs typeface="Arial"/>
              </a:rPr>
              <a:t>RIT </a:t>
            </a:r>
            <a:r>
              <a:rPr sz="900" spc="10" dirty="0">
                <a:solidFill>
                  <a:srgbClr val="72808A"/>
                </a:solidFill>
                <a:latin typeface="Arial"/>
                <a:cs typeface="Arial"/>
              </a:rPr>
              <a:t>Graduates</a:t>
            </a:r>
            <a:r>
              <a:rPr sz="900" spc="65" dirty="0">
                <a:solidFill>
                  <a:srgbClr val="72808A"/>
                </a:solidFill>
                <a:latin typeface="Arial"/>
                <a:cs typeface="Arial"/>
              </a:rPr>
              <a:t> </a:t>
            </a:r>
            <a:r>
              <a:rPr sz="900" spc="50" dirty="0">
                <a:solidFill>
                  <a:srgbClr val="72808A"/>
                </a:solidFill>
                <a:latin typeface="Arial"/>
                <a:cs typeface="Arial"/>
              </a:rPr>
              <a:t>from</a:t>
            </a:r>
            <a:r>
              <a:rPr sz="900" spc="70" dirty="0">
                <a:solidFill>
                  <a:srgbClr val="72808A"/>
                </a:solidFill>
                <a:latin typeface="Arial"/>
                <a:cs typeface="Arial"/>
              </a:rPr>
              <a:t> </a:t>
            </a:r>
            <a:r>
              <a:rPr sz="900" spc="10" dirty="0">
                <a:solidFill>
                  <a:srgbClr val="72808A"/>
                </a:solidFill>
                <a:latin typeface="Arial"/>
                <a:cs typeface="Arial"/>
              </a:rPr>
              <a:t>this</a:t>
            </a:r>
            <a:r>
              <a:rPr sz="900" spc="70" dirty="0">
                <a:solidFill>
                  <a:srgbClr val="72808A"/>
                </a:solidFill>
                <a:latin typeface="Arial"/>
                <a:cs typeface="Arial"/>
              </a:rPr>
              <a:t> </a:t>
            </a:r>
            <a:r>
              <a:rPr sz="900" spc="-10" dirty="0">
                <a:solidFill>
                  <a:srgbClr val="72808A"/>
                </a:solidFill>
                <a:latin typeface="Arial"/>
                <a:cs typeface="Arial"/>
              </a:rPr>
              <a:t>degree</a:t>
            </a:r>
            <a:endParaRPr sz="900" dirty="0">
              <a:latin typeface="Arial"/>
              <a:cs typeface="Arial"/>
            </a:endParaRPr>
          </a:p>
        </p:txBody>
      </p:sp>
      <p:sp>
        <p:nvSpPr>
          <p:cNvPr id="21" name="object 21"/>
          <p:cNvSpPr txBox="1"/>
          <p:nvPr/>
        </p:nvSpPr>
        <p:spPr>
          <a:xfrm>
            <a:off x="5436809" y="4948679"/>
            <a:ext cx="1717039" cy="1407795"/>
          </a:xfrm>
          <a:prstGeom prst="rect">
            <a:avLst/>
          </a:prstGeom>
        </p:spPr>
        <p:txBody>
          <a:bodyPr vert="horz" wrap="square" lIns="0" tIns="38735" rIns="0" bIns="0" rtlCol="0">
            <a:spAutoFit/>
          </a:bodyPr>
          <a:lstStyle/>
          <a:p>
            <a:pPr marL="24130">
              <a:lnSpc>
                <a:spcPct val="100000"/>
              </a:lnSpc>
              <a:spcBef>
                <a:spcPts val="305"/>
              </a:spcBef>
            </a:pPr>
            <a:r>
              <a:rPr sz="1200" b="1" spc="-10" dirty="0">
                <a:solidFill>
                  <a:srgbClr val="F86901"/>
                </a:solidFill>
                <a:latin typeface="Arial" panose="020B0604020202020204" pitchFamily="34" charset="0"/>
                <a:cs typeface="Arial" panose="020B0604020202020204" pitchFamily="34" charset="0"/>
              </a:rPr>
              <a:t>Program</a:t>
            </a:r>
            <a:r>
              <a:rPr sz="1200" b="1" dirty="0">
                <a:solidFill>
                  <a:srgbClr val="F86901"/>
                </a:solidFill>
                <a:latin typeface="Arial" panose="020B0604020202020204" pitchFamily="34" charset="0"/>
                <a:cs typeface="Arial" panose="020B0604020202020204" pitchFamily="34" charset="0"/>
              </a:rPr>
              <a:t> </a:t>
            </a:r>
            <a:r>
              <a:rPr sz="1200" b="1" spc="-10" dirty="0">
                <a:solidFill>
                  <a:srgbClr val="F86901"/>
                </a:solidFill>
                <a:latin typeface="Arial" panose="020B0604020202020204" pitchFamily="34" charset="0"/>
                <a:cs typeface="Arial" panose="020B0604020202020204" pitchFamily="34" charset="0"/>
              </a:rPr>
              <a:t>Contact</a:t>
            </a:r>
            <a:endParaRPr sz="1200" dirty="0">
              <a:solidFill>
                <a:srgbClr val="F86901"/>
              </a:solidFill>
              <a:latin typeface="Arial" panose="020B0604020202020204" pitchFamily="34" charset="0"/>
              <a:cs typeface="Arial" panose="020B0604020202020204" pitchFamily="34" charset="0"/>
            </a:endParaRPr>
          </a:p>
          <a:p>
            <a:pPr marL="24130">
              <a:lnSpc>
                <a:spcPct val="100000"/>
              </a:lnSpc>
              <a:spcBef>
                <a:spcPts val="155"/>
              </a:spcBef>
            </a:pPr>
            <a:r>
              <a:rPr sz="900" b="1" dirty="0">
                <a:solidFill>
                  <a:srgbClr val="231F20"/>
                </a:solidFill>
                <a:latin typeface="Arial" panose="020B0604020202020204" pitchFamily="34" charset="0"/>
                <a:cs typeface="Arial" panose="020B0604020202020204" pitchFamily="34" charset="0"/>
              </a:rPr>
              <a:t>First</a:t>
            </a:r>
            <a:r>
              <a:rPr sz="900" b="1" spc="5" dirty="0">
                <a:solidFill>
                  <a:srgbClr val="231F20"/>
                </a:solidFill>
                <a:latin typeface="Arial" panose="020B0604020202020204" pitchFamily="34" charset="0"/>
                <a:cs typeface="Arial" panose="020B0604020202020204" pitchFamily="34" charset="0"/>
              </a:rPr>
              <a:t> </a:t>
            </a:r>
            <a:r>
              <a:rPr sz="900" b="1" dirty="0">
                <a:solidFill>
                  <a:srgbClr val="231F20"/>
                </a:solidFill>
                <a:latin typeface="Arial" panose="020B0604020202020204" pitchFamily="34" charset="0"/>
                <a:cs typeface="Arial" panose="020B0604020202020204" pitchFamily="34" charset="0"/>
              </a:rPr>
              <a:t>name</a:t>
            </a:r>
            <a:r>
              <a:rPr sz="900" b="1" spc="10" dirty="0">
                <a:solidFill>
                  <a:srgbClr val="231F20"/>
                </a:solidFill>
                <a:latin typeface="Arial" panose="020B0604020202020204" pitchFamily="34" charset="0"/>
                <a:cs typeface="Arial" panose="020B0604020202020204" pitchFamily="34" charset="0"/>
              </a:rPr>
              <a:t> </a:t>
            </a:r>
            <a:r>
              <a:rPr sz="900" b="1" dirty="0">
                <a:solidFill>
                  <a:srgbClr val="231F20"/>
                </a:solidFill>
                <a:latin typeface="Arial" panose="020B0604020202020204" pitchFamily="34" charset="0"/>
                <a:cs typeface="Arial" panose="020B0604020202020204" pitchFamily="34" charset="0"/>
              </a:rPr>
              <a:t>Last</a:t>
            </a:r>
            <a:r>
              <a:rPr sz="900" b="1" spc="10" dirty="0">
                <a:solidFill>
                  <a:srgbClr val="231F20"/>
                </a:solidFill>
                <a:latin typeface="Arial" panose="020B0604020202020204" pitchFamily="34" charset="0"/>
                <a:cs typeface="Arial" panose="020B0604020202020204" pitchFamily="34" charset="0"/>
              </a:rPr>
              <a:t> </a:t>
            </a:r>
            <a:r>
              <a:rPr sz="900" b="1" spc="-20" dirty="0">
                <a:solidFill>
                  <a:srgbClr val="231F20"/>
                </a:solidFill>
                <a:latin typeface="Arial" panose="020B0604020202020204" pitchFamily="34" charset="0"/>
                <a:cs typeface="Arial" panose="020B0604020202020204" pitchFamily="34" charset="0"/>
              </a:rPr>
              <a:t>name</a:t>
            </a:r>
            <a:endParaRPr sz="900" dirty="0">
              <a:latin typeface="Arial" panose="020B0604020202020204" pitchFamily="34" charset="0"/>
              <a:cs typeface="Arial" panose="020B0604020202020204" pitchFamily="34" charset="0"/>
            </a:endParaRPr>
          </a:p>
          <a:p>
            <a:pPr marL="19685" marR="81915" indent="-7620">
              <a:lnSpc>
                <a:spcPct val="100000"/>
              </a:lnSpc>
              <a:spcBef>
                <a:spcPts val="395"/>
              </a:spcBef>
            </a:pPr>
            <a:r>
              <a:rPr sz="700" dirty="0">
                <a:solidFill>
                  <a:srgbClr val="231F20"/>
                </a:solidFill>
                <a:latin typeface="Arial" panose="020B0604020202020204" pitchFamily="34" charset="0"/>
                <a:cs typeface="Arial" panose="020B0604020202020204" pitchFamily="34" charset="0"/>
              </a:rPr>
              <a:t>Title</a:t>
            </a:r>
            <a:r>
              <a:rPr sz="700" spc="75" dirty="0">
                <a:solidFill>
                  <a:srgbClr val="231F20"/>
                </a:solidFill>
                <a:latin typeface="Arial" panose="020B0604020202020204" pitchFamily="34" charset="0"/>
                <a:cs typeface="Arial" panose="020B0604020202020204" pitchFamily="34" charset="0"/>
              </a:rPr>
              <a:t> </a:t>
            </a:r>
            <a:r>
              <a:rPr sz="700" dirty="0">
                <a:solidFill>
                  <a:srgbClr val="231F20"/>
                </a:solidFill>
                <a:latin typeface="Arial" panose="020B0604020202020204" pitchFamily="34" charset="0"/>
                <a:cs typeface="Arial" panose="020B0604020202020204" pitchFamily="34" charset="0"/>
              </a:rPr>
              <a:t>goes</a:t>
            </a:r>
            <a:r>
              <a:rPr sz="700" spc="75" dirty="0">
                <a:solidFill>
                  <a:srgbClr val="231F20"/>
                </a:solidFill>
                <a:latin typeface="Arial" panose="020B0604020202020204" pitchFamily="34" charset="0"/>
                <a:cs typeface="Arial" panose="020B0604020202020204" pitchFamily="34" charset="0"/>
              </a:rPr>
              <a:t> </a:t>
            </a:r>
            <a:r>
              <a:rPr sz="700" dirty="0">
                <a:solidFill>
                  <a:srgbClr val="231F20"/>
                </a:solidFill>
                <a:latin typeface="Arial" panose="020B0604020202020204" pitchFamily="34" charset="0"/>
                <a:cs typeface="Arial" panose="020B0604020202020204" pitchFamily="34" charset="0"/>
              </a:rPr>
              <a:t>here</a:t>
            </a:r>
            <a:r>
              <a:rPr sz="700" spc="80" dirty="0">
                <a:solidFill>
                  <a:srgbClr val="231F20"/>
                </a:solidFill>
                <a:latin typeface="Arial" panose="020B0604020202020204" pitchFamily="34" charset="0"/>
                <a:cs typeface="Arial" panose="020B0604020202020204" pitchFamily="34" charset="0"/>
              </a:rPr>
              <a:t> </a:t>
            </a:r>
            <a:r>
              <a:rPr sz="700" dirty="0">
                <a:solidFill>
                  <a:srgbClr val="231F20"/>
                </a:solidFill>
                <a:latin typeface="Arial" panose="020B0604020202020204" pitchFamily="34" charset="0"/>
                <a:cs typeface="Arial" panose="020B0604020202020204" pitchFamily="34" charset="0"/>
              </a:rPr>
              <a:t>vellendantus</a:t>
            </a:r>
            <a:r>
              <a:rPr sz="700" spc="75" dirty="0">
                <a:solidFill>
                  <a:srgbClr val="231F20"/>
                </a:solidFill>
                <a:latin typeface="Arial" panose="020B0604020202020204" pitchFamily="34" charset="0"/>
                <a:cs typeface="Arial" panose="020B0604020202020204" pitchFamily="34" charset="0"/>
              </a:rPr>
              <a:t> </a:t>
            </a:r>
            <a:r>
              <a:rPr sz="700" dirty="0">
                <a:solidFill>
                  <a:srgbClr val="231F20"/>
                </a:solidFill>
                <a:latin typeface="Arial" panose="020B0604020202020204" pitchFamily="34" charset="0"/>
                <a:cs typeface="Arial" panose="020B0604020202020204" pitchFamily="34" charset="0"/>
              </a:rPr>
              <a:t>sint</a:t>
            </a:r>
            <a:r>
              <a:rPr sz="700" spc="80" dirty="0">
                <a:solidFill>
                  <a:srgbClr val="231F20"/>
                </a:solidFill>
                <a:latin typeface="Arial" panose="020B0604020202020204" pitchFamily="34" charset="0"/>
                <a:cs typeface="Arial" panose="020B0604020202020204" pitchFamily="34" charset="0"/>
              </a:rPr>
              <a:t> </a:t>
            </a:r>
            <a:r>
              <a:rPr sz="700" spc="-10" dirty="0">
                <a:solidFill>
                  <a:srgbClr val="231F20"/>
                </a:solidFill>
                <a:latin typeface="Arial" panose="020B0604020202020204" pitchFamily="34" charset="0"/>
                <a:cs typeface="Arial" panose="020B0604020202020204" pitchFamily="34" charset="0"/>
              </a:rPr>
              <a:t>prates</a:t>
            </a:r>
            <a:r>
              <a:rPr sz="700" spc="500" dirty="0">
                <a:solidFill>
                  <a:srgbClr val="231F20"/>
                </a:solidFill>
                <a:latin typeface="Arial" panose="020B0604020202020204" pitchFamily="34" charset="0"/>
                <a:cs typeface="Arial" panose="020B0604020202020204" pitchFamily="34" charset="0"/>
              </a:rPr>
              <a:t> </a:t>
            </a:r>
            <a:r>
              <a:rPr sz="700" spc="-10" dirty="0">
                <a:solidFill>
                  <a:srgbClr val="231F20"/>
                </a:solidFill>
                <a:latin typeface="Arial" panose="020B0604020202020204" pitchFamily="34" charset="0"/>
                <a:cs typeface="Arial" panose="020B0604020202020204" pitchFamily="34" charset="0"/>
              </a:rPr>
              <a:t>essimaximus</a:t>
            </a:r>
            <a:endParaRPr sz="700" dirty="0">
              <a:latin typeface="Arial" panose="020B0604020202020204" pitchFamily="34" charset="0"/>
              <a:cs typeface="Arial" panose="020B0604020202020204" pitchFamily="34" charset="0"/>
            </a:endParaRPr>
          </a:p>
          <a:p>
            <a:pPr marL="19685" marR="5080" indent="4445">
              <a:lnSpc>
                <a:spcPct val="100000"/>
              </a:lnSpc>
              <a:spcBef>
                <a:spcPts val="430"/>
              </a:spcBef>
            </a:pPr>
            <a:r>
              <a:rPr sz="700" spc="10" dirty="0">
                <a:solidFill>
                  <a:srgbClr val="231F20"/>
                </a:solidFill>
                <a:latin typeface="Arial" panose="020B0604020202020204" pitchFamily="34" charset="0"/>
                <a:cs typeface="Arial" panose="020B0604020202020204" pitchFamily="34" charset="0"/>
              </a:rPr>
              <a:t>Department</a:t>
            </a:r>
            <a:r>
              <a:rPr sz="700" spc="40" dirty="0">
                <a:solidFill>
                  <a:srgbClr val="231F20"/>
                </a:solidFill>
                <a:latin typeface="Arial" panose="020B0604020202020204" pitchFamily="34" charset="0"/>
                <a:cs typeface="Arial" panose="020B0604020202020204" pitchFamily="34" charset="0"/>
              </a:rPr>
              <a:t> </a:t>
            </a:r>
            <a:r>
              <a:rPr sz="700" spc="10" dirty="0">
                <a:solidFill>
                  <a:srgbClr val="231F20"/>
                </a:solidFill>
                <a:latin typeface="Arial" panose="020B0604020202020204" pitchFamily="34" charset="0"/>
                <a:cs typeface="Arial" panose="020B0604020202020204" pitchFamily="34" charset="0"/>
              </a:rPr>
              <a:t>of</a:t>
            </a:r>
            <a:r>
              <a:rPr sz="700" spc="45" dirty="0">
                <a:solidFill>
                  <a:srgbClr val="231F20"/>
                </a:solidFill>
                <a:latin typeface="Arial" panose="020B0604020202020204" pitchFamily="34" charset="0"/>
                <a:cs typeface="Arial" panose="020B0604020202020204" pitchFamily="34" charset="0"/>
              </a:rPr>
              <a:t> </a:t>
            </a:r>
            <a:r>
              <a:rPr sz="700" spc="10" dirty="0">
                <a:solidFill>
                  <a:srgbClr val="231F20"/>
                </a:solidFill>
                <a:latin typeface="Arial" panose="020B0604020202020204" pitchFamily="34" charset="0"/>
                <a:cs typeface="Arial" panose="020B0604020202020204" pitchFamily="34" charset="0"/>
              </a:rPr>
              <a:t>delignihitem</a:t>
            </a:r>
            <a:r>
              <a:rPr sz="700" spc="45" dirty="0">
                <a:solidFill>
                  <a:srgbClr val="231F20"/>
                </a:solidFill>
                <a:latin typeface="Arial" panose="020B0604020202020204" pitchFamily="34" charset="0"/>
                <a:cs typeface="Arial" panose="020B0604020202020204" pitchFamily="34" charset="0"/>
              </a:rPr>
              <a:t> </a:t>
            </a:r>
            <a:r>
              <a:rPr sz="700" spc="10" dirty="0">
                <a:solidFill>
                  <a:srgbClr val="231F20"/>
                </a:solidFill>
                <a:latin typeface="Arial" panose="020B0604020202020204" pitchFamily="34" charset="0"/>
                <a:cs typeface="Arial" panose="020B0604020202020204" pitchFamily="34" charset="0"/>
              </a:rPr>
              <a:t>vendipsa</a:t>
            </a:r>
            <a:r>
              <a:rPr sz="700" spc="45" dirty="0">
                <a:solidFill>
                  <a:srgbClr val="231F20"/>
                </a:solidFill>
                <a:latin typeface="Arial" panose="020B0604020202020204" pitchFamily="34" charset="0"/>
                <a:cs typeface="Arial" panose="020B0604020202020204" pitchFamily="34" charset="0"/>
              </a:rPr>
              <a:t> </a:t>
            </a:r>
            <a:r>
              <a:rPr sz="700" spc="-25" dirty="0">
                <a:solidFill>
                  <a:srgbClr val="231F20"/>
                </a:solidFill>
                <a:latin typeface="Arial" panose="020B0604020202020204" pitchFamily="34" charset="0"/>
                <a:cs typeface="Arial" panose="020B0604020202020204" pitchFamily="34" charset="0"/>
              </a:rPr>
              <a:t>cus</a:t>
            </a:r>
            <a:r>
              <a:rPr sz="700" spc="500" dirty="0">
                <a:solidFill>
                  <a:srgbClr val="231F20"/>
                </a:solidFill>
                <a:latin typeface="Arial" panose="020B0604020202020204" pitchFamily="34" charset="0"/>
                <a:cs typeface="Arial" panose="020B0604020202020204" pitchFamily="34" charset="0"/>
              </a:rPr>
              <a:t> </a:t>
            </a:r>
            <a:r>
              <a:rPr sz="700" dirty="0">
                <a:solidFill>
                  <a:srgbClr val="231F20"/>
                </a:solidFill>
                <a:latin typeface="Arial" panose="020B0604020202020204" pitchFamily="34" charset="0"/>
                <a:cs typeface="Arial" panose="020B0604020202020204" pitchFamily="34" charset="0"/>
              </a:rPr>
              <a:t>eos</a:t>
            </a:r>
            <a:r>
              <a:rPr sz="700" spc="30" dirty="0">
                <a:solidFill>
                  <a:srgbClr val="231F20"/>
                </a:solidFill>
                <a:latin typeface="Arial" panose="020B0604020202020204" pitchFamily="34" charset="0"/>
                <a:cs typeface="Arial" panose="020B0604020202020204" pitchFamily="34" charset="0"/>
              </a:rPr>
              <a:t> </a:t>
            </a:r>
            <a:r>
              <a:rPr sz="700" dirty="0">
                <a:solidFill>
                  <a:srgbClr val="231F20"/>
                </a:solidFill>
                <a:latin typeface="Arial" panose="020B0604020202020204" pitchFamily="34" charset="0"/>
                <a:cs typeface="Arial" panose="020B0604020202020204" pitchFamily="34" charset="0"/>
              </a:rPr>
              <a:t>eium</a:t>
            </a:r>
            <a:r>
              <a:rPr sz="700" spc="35" dirty="0">
                <a:solidFill>
                  <a:srgbClr val="231F20"/>
                </a:solidFill>
                <a:latin typeface="Arial" panose="020B0604020202020204" pitchFamily="34" charset="0"/>
                <a:cs typeface="Arial" panose="020B0604020202020204" pitchFamily="34" charset="0"/>
              </a:rPr>
              <a:t> </a:t>
            </a:r>
            <a:r>
              <a:rPr sz="700" spc="-10" dirty="0">
                <a:solidFill>
                  <a:srgbClr val="231F20"/>
                </a:solidFill>
                <a:latin typeface="Arial" panose="020B0604020202020204" pitchFamily="34" charset="0"/>
                <a:cs typeface="Arial" panose="020B0604020202020204" pitchFamily="34" charset="0"/>
              </a:rPr>
              <a:t>raectat</a:t>
            </a:r>
            <a:endParaRPr sz="700" dirty="0">
              <a:latin typeface="Arial" panose="020B0604020202020204" pitchFamily="34" charset="0"/>
              <a:cs typeface="Arial" panose="020B0604020202020204" pitchFamily="34" charset="0"/>
            </a:endParaRPr>
          </a:p>
          <a:p>
            <a:pPr marL="25400" marR="641350" indent="-3810">
              <a:lnSpc>
                <a:spcPct val="151400"/>
              </a:lnSpc>
            </a:pPr>
            <a:r>
              <a:rPr sz="700" dirty="0">
                <a:solidFill>
                  <a:srgbClr val="231F20"/>
                </a:solidFill>
                <a:latin typeface="Arial" panose="020B0604020202020204" pitchFamily="34" charset="0"/>
                <a:cs typeface="Arial" panose="020B0604020202020204" pitchFamily="34" charset="0"/>
              </a:rPr>
              <a:t>Cwollege</a:t>
            </a:r>
            <a:r>
              <a:rPr sz="700" spc="95" dirty="0">
                <a:solidFill>
                  <a:srgbClr val="231F20"/>
                </a:solidFill>
                <a:latin typeface="Arial" panose="020B0604020202020204" pitchFamily="34" charset="0"/>
                <a:cs typeface="Arial" panose="020B0604020202020204" pitchFamily="34" charset="0"/>
              </a:rPr>
              <a:t> </a:t>
            </a:r>
            <a:r>
              <a:rPr sz="700" dirty="0">
                <a:solidFill>
                  <a:srgbClr val="231F20"/>
                </a:solidFill>
                <a:latin typeface="Arial" panose="020B0604020202020204" pitchFamily="34" charset="0"/>
                <a:cs typeface="Arial" panose="020B0604020202020204" pitchFamily="34" charset="0"/>
              </a:rPr>
              <a:t>of</a:t>
            </a:r>
            <a:r>
              <a:rPr sz="700" spc="95" dirty="0">
                <a:solidFill>
                  <a:srgbClr val="231F20"/>
                </a:solidFill>
                <a:latin typeface="Arial" panose="020B0604020202020204" pitchFamily="34" charset="0"/>
                <a:cs typeface="Arial" panose="020B0604020202020204" pitchFamily="34" charset="0"/>
              </a:rPr>
              <a:t> </a:t>
            </a:r>
            <a:r>
              <a:rPr sz="700" spc="-10" dirty="0">
                <a:solidFill>
                  <a:srgbClr val="231F20"/>
                </a:solidFill>
                <a:latin typeface="Arial" panose="020B0604020202020204" pitchFamily="34" charset="0"/>
                <a:cs typeface="Arial" panose="020B0604020202020204" pitchFamily="34" charset="0"/>
              </a:rPr>
              <a:t>essimaximus</a:t>
            </a:r>
            <a:r>
              <a:rPr sz="700" spc="500" dirty="0">
                <a:solidFill>
                  <a:srgbClr val="231F20"/>
                </a:solidFill>
                <a:latin typeface="Arial" panose="020B0604020202020204" pitchFamily="34" charset="0"/>
                <a:cs typeface="Arial" panose="020B0604020202020204" pitchFamily="34" charset="0"/>
              </a:rPr>
              <a:t> </a:t>
            </a:r>
            <a:r>
              <a:rPr sz="700" spc="-10" dirty="0">
                <a:solidFill>
                  <a:srgbClr val="231F20"/>
                </a:solidFill>
                <a:latin typeface="Arial" panose="020B0604020202020204" pitchFamily="34" charset="0"/>
                <a:cs typeface="Arial" panose="020B0604020202020204" pitchFamily="34" charset="0"/>
              </a:rPr>
              <a:t>585‑475‑0000</a:t>
            </a:r>
            <a:endParaRPr sz="700" dirty="0">
              <a:latin typeface="Arial" panose="020B0604020202020204" pitchFamily="34" charset="0"/>
              <a:cs typeface="Arial" panose="020B0604020202020204" pitchFamily="34" charset="0"/>
            </a:endParaRPr>
          </a:p>
          <a:p>
            <a:pPr marL="20955">
              <a:lnSpc>
                <a:spcPct val="100000"/>
              </a:lnSpc>
              <a:spcBef>
                <a:spcPts val="434"/>
              </a:spcBef>
            </a:pPr>
            <a:r>
              <a:rPr sz="700" spc="-10" dirty="0">
                <a:solidFill>
                  <a:srgbClr val="231F20"/>
                </a:solidFill>
                <a:latin typeface="Arial" panose="020B0604020202020204" pitchFamily="34" charset="0"/>
                <a:cs typeface="Arial" panose="020B0604020202020204" pitchFamily="34" charset="0"/>
                <a:hlinkClick r:id="rId2"/>
              </a:rPr>
              <a:t>xyzabc@rit.edu</a:t>
            </a:r>
            <a:endParaRPr sz="700" dirty="0">
              <a:latin typeface="Arial" panose="020B0604020202020204" pitchFamily="34" charset="0"/>
              <a:cs typeface="Arial" panose="020B0604020202020204" pitchFamily="34" charset="0"/>
            </a:endParaRPr>
          </a:p>
        </p:txBody>
      </p:sp>
      <p:sp>
        <p:nvSpPr>
          <p:cNvPr id="22" name="object 22"/>
          <p:cNvSpPr/>
          <p:nvPr/>
        </p:nvSpPr>
        <p:spPr>
          <a:xfrm>
            <a:off x="0" y="7269480"/>
            <a:ext cx="7772400" cy="2011680"/>
          </a:xfrm>
          <a:custGeom>
            <a:avLst/>
            <a:gdLst/>
            <a:ahLst/>
            <a:cxnLst/>
            <a:rect l="l" t="t" r="r" b="b"/>
            <a:pathLst>
              <a:path w="7772400" h="2011679">
                <a:moveTo>
                  <a:pt x="7772400" y="0"/>
                </a:moveTo>
                <a:lnTo>
                  <a:pt x="0" y="0"/>
                </a:lnTo>
                <a:lnTo>
                  <a:pt x="0" y="2011680"/>
                </a:lnTo>
                <a:lnTo>
                  <a:pt x="7772400" y="2011680"/>
                </a:lnTo>
                <a:lnTo>
                  <a:pt x="7772400" y="0"/>
                </a:lnTo>
                <a:close/>
              </a:path>
            </a:pathLst>
          </a:custGeom>
          <a:solidFill>
            <a:srgbClr val="FE6B00"/>
          </a:solidFill>
        </p:spPr>
        <p:txBody>
          <a:bodyPr wrap="square" lIns="0" tIns="0" rIns="0" bIns="0" rtlCol="0"/>
          <a:lstStyle/>
          <a:p>
            <a:pPr algn="l" rtl="0"/>
            <a:endParaRPr>
              <a:solidFill>
                <a:srgbClr val="F86901"/>
              </a:solidFill>
            </a:endParaRPr>
          </a:p>
        </p:txBody>
      </p:sp>
      <p:sp>
        <p:nvSpPr>
          <p:cNvPr id="23" name="object 23"/>
          <p:cNvSpPr txBox="1"/>
          <p:nvPr/>
        </p:nvSpPr>
        <p:spPr>
          <a:xfrm>
            <a:off x="1194179" y="7449431"/>
            <a:ext cx="6197221" cy="1474763"/>
          </a:xfrm>
          <a:prstGeom prst="rect">
            <a:avLst/>
          </a:prstGeom>
        </p:spPr>
        <p:txBody>
          <a:bodyPr vert="horz" wrap="square" lIns="0" tIns="12700" rIns="0" bIns="0" rtlCol="0">
            <a:spAutoFit/>
          </a:bodyPr>
          <a:lstStyle/>
          <a:p>
            <a:pPr marL="12700">
              <a:lnSpc>
                <a:spcPts val="5695"/>
              </a:lnSpc>
              <a:spcBef>
                <a:spcPts val="100"/>
              </a:spcBef>
            </a:pPr>
            <a:r>
              <a:rPr sz="5300" b="1" spc="-10" dirty="0">
                <a:solidFill>
                  <a:srgbClr val="231F20"/>
                </a:solidFill>
                <a:latin typeface="Arial" panose="020B0604020202020204" pitchFamily="34" charset="0"/>
                <a:cs typeface="Arial" panose="020B0604020202020204" pitchFamily="34" charset="0"/>
              </a:rPr>
              <a:t>Extraordinary</a:t>
            </a:r>
            <a:endParaRPr sz="5300" b="1" dirty="0">
              <a:latin typeface="Arial" panose="020B0604020202020204" pitchFamily="34" charset="0"/>
              <a:cs typeface="Arial" panose="020B0604020202020204" pitchFamily="34" charset="0"/>
            </a:endParaRPr>
          </a:p>
          <a:p>
            <a:pPr marL="2225040">
              <a:lnSpc>
                <a:spcPts val="5695"/>
              </a:lnSpc>
            </a:pPr>
            <a:r>
              <a:rPr sz="5300" b="1" dirty="0">
                <a:solidFill>
                  <a:srgbClr val="FFFFFF"/>
                </a:solidFill>
                <a:latin typeface="Arial" panose="020B0604020202020204" pitchFamily="34" charset="0"/>
                <a:cs typeface="Arial" panose="020B0604020202020204" pitchFamily="34" charset="0"/>
              </a:rPr>
              <a:t>Starts</a:t>
            </a:r>
            <a:r>
              <a:rPr sz="5300" b="1" spc="-5" dirty="0">
                <a:solidFill>
                  <a:srgbClr val="FFFFFF"/>
                </a:solidFill>
                <a:latin typeface="Arial" panose="020B0604020202020204" pitchFamily="34" charset="0"/>
                <a:cs typeface="Arial" panose="020B0604020202020204" pitchFamily="34" charset="0"/>
              </a:rPr>
              <a:t> </a:t>
            </a:r>
            <a:r>
              <a:rPr sz="5300" b="1" spc="-10" dirty="0">
                <a:solidFill>
                  <a:srgbClr val="FFFFFF"/>
                </a:solidFill>
                <a:latin typeface="Arial" panose="020B0604020202020204" pitchFamily="34" charset="0"/>
                <a:cs typeface="Arial" panose="020B0604020202020204" pitchFamily="34" charset="0"/>
              </a:rPr>
              <a:t>Here.</a:t>
            </a:r>
            <a:endParaRPr sz="5300" b="1" dirty="0">
              <a:latin typeface="Arial" panose="020B0604020202020204" pitchFamily="34" charset="0"/>
              <a:cs typeface="Arial" panose="020B0604020202020204" pitchFamily="34" charset="0"/>
            </a:endParaRPr>
          </a:p>
        </p:txBody>
      </p:sp>
      <p:sp>
        <p:nvSpPr>
          <p:cNvPr id="24" name="object 24"/>
          <p:cNvSpPr txBox="1"/>
          <p:nvPr/>
        </p:nvSpPr>
        <p:spPr>
          <a:xfrm>
            <a:off x="1272316" y="8856980"/>
            <a:ext cx="1828164" cy="208279"/>
          </a:xfrm>
          <a:prstGeom prst="rect">
            <a:avLst/>
          </a:prstGeom>
        </p:spPr>
        <p:txBody>
          <a:bodyPr vert="horz" wrap="square" lIns="0" tIns="12700" rIns="0" bIns="0" rtlCol="0">
            <a:spAutoFit/>
          </a:bodyPr>
          <a:lstStyle/>
          <a:p>
            <a:pPr marL="12700">
              <a:lnSpc>
                <a:spcPct val="100000"/>
              </a:lnSpc>
              <a:spcBef>
                <a:spcPts val="100"/>
              </a:spcBef>
            </a:pPr>
            <a:r>
              <a:rPr sz="1200" b="1" spc="-45" dirty="0">
                <a:solidFill>
                  <a:srgbClr val="231F20"/>
                </a:solidFill>
                <a:latin typeface="Arial"/>
                <a:cs typeface="Arial"/>
              </a:rPr>
              <a:t>You</a:t>
            </a:r>
            <a:r>
              <a:rPr sz="1200" b="1" spc="-25" dirty="0">
                <a:solidFill>
                  <a:srgbClr val="231F20"/>
                </a:solidFill>
                <a:latin typeface="Arial"/>
                <a:cs typeface="Arial"/>
              </a:rPr>
              <a:t> </a:t>
            </a:r>
            <a:r>
              <a:rPr sz="1200" b="1" dirty="0">
                <a:solidFill>
                  <a:srgbClr val="231F20"/>
                </a:solidFill>
                <a:latin typeface="Arial"/>
                <a:cs typeface="Arial"/>
              </a:rPr>
              <a:t>bring</a:t>
            </a:r>
            <a:r>
              <a:rPr sz="1200" b="1" spc="-20" dirty="0">
                <a:solidFill>
                  <a:srgbClr val="231F20"/>
                </a:solidFill>
                <a:latin typeface="Arial"/>
                <a:cs typeface="Arial"/>
              </a:rPr>
              <a:t> </a:t>
            </a:r>
            <a:r>
              <a:rPr sz="1200" b="1" dirty="0">
                <a:solidFill>
                  <a:srgbClr val="231F20"/>
                </a:solidFill>
                <a:latin typeface="Arial"/>
                <a:cs typeface="Arial"/>
              </a:rPr>
              <a:t>the</a:t>
            </a:r>
            <a:r>
              <a:rPr sz="1200" b="1" spc="-20" dirty="0">
                <a:solidFill>
                  <a:srgbClr val="231F20"/>
                </a:solidFill>
                <a:latin typeface="Arial"/>
                <a:cs typeface="Arial"/>
              </a:rPr>
              <a:t> </a:t>
            </a:r>
            <a:r>
              <a:rPr sz="1200" b="1" spc="-10" dirty="0">
                <a:solidFill>
                  <a:srgbClr val="231F20"/>
                </a:solidFill>
                <a:latin typeface="Arial"/>
                <a:cs typeface="Arial"/>
              </a:rPr>
              <a:t>curiosity—</a:t>
            </a:r>
            <a:endParaRPr sz="1200" dirty="0">
              <a:latin typeface="Arial"/>
              <a:cs typeface="Arial"/>
            </a:endParaRPr>
          </a:p>
        </p:txBody>
      </p:sp>
      <p:sp>
        <p:nvSpPr>
          <p:cNvPr id="25" name="object 25"/>
          <p:cNvSpPr txBox="1"/>
          <p:nvPr/>
        </p:nvSpPr>
        <p:spPr>
          <a:xfrm>
            <a:off x="1288775" y="9039859"/>
            <a:ext cx="1707514" cy="208279"/>
          </a:xfrm>
          <a:prstGeom prst="rect">
            <a:avLst/>
          </a:prstGeom>
        </p:spPr>
        <p:txBody>
          <a:bodyPr vert="horz" wrap="square" lIns="0" tIns="12700" rIns="0" bIns="0" rtlCol="0">
            <a:spAutoFit/>
          </a:bodyPr>
          <a:lstStyle/>
          <a:p>
            <a:pPr marL="12700">
              <a:lnSpc>
                <a:spcPct val="100000"/>
              </a:lnSpc>
              <a:spcBef>
                <a:spcPts val="100"/>
              </a:spcBef>
            </a:pPr>
            <a:r>
              <a:rPr sz="1200" b="1" spc="-10" dirty="0">
                <a:solidFill>
                  <a:srgbClr val="231F20"/>
                </a:solidFill>
                <a:latin typeface="Arial"/>
                <a:cs typeface="Arial"/>
              </a:rPr>
              <a:t>we’ll</a:t>
            </a:r>
            <a:r>
              <a:rPr sz="1200" b="1" spc="-30" dirty="0">
                <a:solidFill>
                  <a:srgbClr val="231F20"/>
                </a:solidFill>
                <a:latin typeface="Arial"/>
                <a:cs typeface="Arial"/>
              </a:rPr>
              <a:t> </a:t>
            </a:r>
            <a:r>
              <a:rPr sz="1200" b="1" dirty="0">
                <a:solidFill>
                  <a:srgbClr val="231F20"/>
                </a:solidFill>
                <a:latin typeface="Arial"/>
                <a:cs typeface="Arial"/>
              </a:rPr>
              <a:t>bring</a:t>
            </a:r>
            <a:r>
              <a:rPr sz="1200" b="1" spc="-30" dirty="0">
                <a:solidFill>
                  <a:srgbClr val="231F20"/>
                </a:solidFill>
                <a:latin typeface="Arial"/>
                <a:cs typeface="Arial"/>
              </a:rPr>
              <a:t> </a:t>
            </a:r>
            <a:r>
              <a:rPr sz="1200" b="1" dirty="0">
                <a:solidFill>
                  <a:srgbClr val="231F20"/>
                </a:solidFill>
                <a:latin typeface="Arial"/>
                <a:cs typeface="Arial"/>
              </a:rPr>
              <a:t>the</a:t>
            </a:r>
            <a:r>
              <a:rPr sz="1200" b="1" spc="-30" dirty="0">
                <a:solidFill>
                  <a:srgbClr val="231F20"/>
                </a:solidFill>
                <a:latin typeface="Arial"/>
                <a:cs typeface="Arial"/>
              </a:rPr>
              <a:t> </a:t>
            </a:r>
            <a:r>
              <a:rPr sz="1200" b="1" spc="-10" dirty="0">
                <a:solidFill>
                  <a:srgbClr val="231F20"/>
                </a:solidFill>
                <a:latin typeface="Arial"/>
                <a:cs typeface="Arial"/>
              </a:rPr>
              <a:t>support.</a:t>
            </a:r>
            <a:endParaRPr sz="1200" dirty="0">
              <a:latin typeface="Arial"/>
              <a:cs typeface="Arial"/>
            </a:endParaRPr>
          </a:p>
        </p:txBody>
      </p:sp>
      <p:sp>
        <p:nvSpPr>
          <p:cNvPr id="27" name="object 27"/>
          <p:cNvSpPr/>
          <p:nvPr/>
        </p:nvSpPr>
        <p:spPr>
          <a:xfrm>
            <a:off x="482600" y="8901176"/>
            <a:ext cx="685800" cy="685800"/>
          </a:xfrm>
          <a:custGeom>
            <a:avLst/>
            <a:gdLst/>
            <a:ahLst/>
            <a:cxnLst/>
            <a:rect l="l" t="t" r="r" b="b"/>
            <a:pathLst>
              <a:path w="685800" h="685800">
                <a:moveTo>
                  <a:pt x="685800" y="0"/>
                </a:moveTo>
                <a:lnTo>
                  <a:pt x="0" y="0"/>
                </a:lnTo>
                <a:lnTo>
                  <a:pt x="0" y="685800"/>
                </a:lnTo>
                <a:lnTo>
                  <a:pt x="685800" y="685800"/>
                </a:lnTo>
                <a:lnTo>
                  <a:pt x="685800" y="0"/>
                </a:lnTo>
                <a:close/>
              </a:path>
            </a:pathLst>
          </a:custGeom>
          <a:solidFill>
            <a:srgbClr val="FFFFFF"/>
          </a:solidFill>
        </p:spPr>
        <p:txBody>
          <a:bodyPr wrap="square" lIns="0" tIns="0" rIns="0" bIns="0" rtlCol="0"/>
          <a:lstStyle/>
          <a:p>
            <a:pPr algn="l" rtl="0"/>
            <a:endParaRPr/>
          </a:p>
        </p:txBody>
      </p:sp>
      <p:sp>
        <p:nvSpPr>
          <p:cNvPr id="32" name="object 32"/>
          <p:cNvSpPr txBox="1"/>
          <p:nvPr/>
        </p:nvSpPr>
        <p:spPr>
          <a:xfrm>
            <a:off x="5463116" y="193414"/>
            <a:ext cx="1838325" cy="299720"/>
          </a:xfrm>
          <a:prstGeom prst="rect">
            <a:avLst/>
          </a:prstGeom>
        </p:spPr>
        <p:txBody>
          <a:bodyPr vert="horz" wrap="square" lIns="0" tIns="12700" rIns="0" bIns="0" rtlCol="0">
            <a:spAutoFit/>
          </a:bodyPr>
          <a:lstStyle/>
          <a:p>
            <a:pPr marL="12700" marR="5080" indent="237490" algn="r">
              <a:lnSpc>
                <a:spcPct val="100000"/>
              </a:lnSpc>
              <a:spcBef>
                <a:spcPts val="100"/>
              </a:spcBef>
            </a:pPr>
            <a:r>
              <a:rPr sz="900" dirty="0">
                <a:solidFill>
                  <a:srgbClr val="FFFFFF"/>
                </a:solidFill>
                <a:latin typeface="Neue Haas Grotesk Display Pro 65 Medium"/>
                <a:cs typeface="Neue Haas Grotesk Display Pro 65 Medium"/>
              </a:rPr>
              <a:t>PROGRAM</a:t>
            </a:r>
            <a:r>
              <a:rPr sz="900" spc="40" dirty="0">
                <a:solidFill>
                  <a:srgbClr val="FFFFFF"/>
                </a:solidFill>
                <a:latin typeface="Neue Haas Grotesk Display Pro 65 Medium"/>
                <a:cs typeface="Neue Haas Grotesk Display Pro 65 Medium"/>
              </a:rPr>
              <a:t> </a:t>
            </a:r>
            <a:r>
              <a:rPr sz="900" dirty="0">
                <a:solidFill>
                  <a:srgbClr val="FFFFFF"/>
                </a:solidFill>
                <a:latin typeface="Neue Haas Grotesk Display Pro 65 Medium"/>
                <a:cs typeface="Neue Haas Grotesk Display Pro 65 Medium"/>
              </a:rPr>
              <a:t>NAME</a:t>
            </a:r>
            <a:r>
              <a:rPr sz="900" spc="45" dirty="0">
                <a:solidFill>
                  <a:srgbClr val="FFFFFF"/>
                </a:solidFill>
                <a:latin typeface="Neue Haas Grotesk Display Pro 65 Medium"/>
                <a:cs typeface="Neue Haas Grotesk Display Pro 65 Medium"/>
              </a:rPr>
              <a:t> </a:t>
            </a:r>
            <a:r>
              <a:rPr sz="900" dirty="0">
                <a:solidFill>
                  <a:srgbClr val="FFFFFF"/>
                </a:solidFill>
                <a:latin typeface="Neue Haas Grotesk Display Pro 65 Medium"/>
                <a:cs typeface="Neue Haas Grotesk Display Pro 65 Medium"/>
              </a:rPr>
              <a:t>GOES</a:t>
            </a:r>
            <a:r>
              <a:rPr sz="900" spc="45" dirty="0">
                <a:solidFill>
                  <a:srgbClr val="FFFFFF"/>
                </a:solidFill>
                <a:latin typeface="Neue Haas Grotesk Display Pro 65 Medium"/>
                <a:cs typeface="Neue Haas Grotesk Display Pro 65 Medium"/>
              </a:rPr>
              <a:t> </a:t>
            </a:r>
            <a:r>
              <a:rPr sz="900" spc="-20" dirty="0">
                <a:solidFill>
                  <a:srgbClr val="FFFFFF"/>
                </a:solidFill>
                <a:latin typeface="Neue Haas Grotesk Display Pro 65 Medium"/>
                <a:cs typeface="Neue Haas Grotesk Display Pro 65 Medium"/>
              </a:rPr>
              <a:t>HERE</a:t>
            </a:r>
            <a:r>
              <a:rPr sz="900" spc="500" dirty="0">
                <a:solidFill>
                  <a:srgbClr val="FFFFFF"/>
                </a:solidFill>
                <a:latin typeface="Neue Haas Grotesk Display Pro 65 Medium"/>
                <a:cs typeface="Neue Haas Grotesk Display Pro 65 Medium"/>
              </a:rPr>
              <a:t> </a:t>
            </a:r>
            <a:r>
              <a:rPr sz="900" dirty="0">
                <a:solidFill>
                  <a:srgbClr val="FFFFFF"/>
                </a:solidFill>
                <a:latin typeface="Neue Haas Grotesk Display Pro 65 Medium"/>
                <a:cs typeface="Neue Haas Grotesk Display Pro 65 Medium"/>
              </a:rPr>
              <a:t>BREAK</a:t>
            </a:r>
            <a:r>
              <a:rPr sz="900" spc="15" dirty="0">
                <a:solidFill>
                  <a:srgbClr val="FFFFFF"/>
                </a:solidFill>
                <a:latin typeface="Neue Haas Grotesk Display Pro 65 Medium"/>
                <a:cs typeface="Neue Haas Grotesk Display Pro 65 Medium"/>
              </a:rPr>
              <a:t> </a:t>
            </a:r>
            <a:r>
              <a:rPr sz="900" dirty="0">
                <a:solidFill>
                  <a:srgbClr val="FFFFFF"/>
                </a:solidFill>
                <a:latin typeface="Neue Haas Grotesk Display Pro 65 Medium"/>
                <a:cs typeface="Neue Haas Grotesk Display Pro 65 Medium"/>
              </a:rPr>
              <a:t>IT</a:t>
            </a:r>
            <a:r>
              <a:rPr sz="900" spc="15" dirty="0">
                <a:solidFill>
                  <a:srgbClr val="FFFFFF"/>
                </a:solidFill>
                <a:latin typeface="Neue Haas Grotesk Display Pro 65 Medium"/>
                <a:cs typeface="Neue Haas Grotesk Display Pro 65 Medium"/>
              </a:rPr>
              <a:t> </a:t>
            </a:r>
            <a:r>
              <a:rPr sz="900" dirty="0">
                <a:solidFill>
                  <a:srgbClr val="FFFFFF"/>
                </a:solidFill>
                <a:latin typeface="Neue Haas Grotesk Display Pro 65 Medium"/>
                <a:cs typeface="Neue Haas Grotesk Display Pro 65 Medium"/>
              </a:rPr>
              <a:t>INTO</a:t>
            </a:r>
            <a:r>
              <a:rPr sz="900" spc="15" dirty="0">
                <a:solidFill>
                  <a:srgbClr val="FFFFFF"/>
                </a:solidFill>
                <a:latin typeface="Neue Haas Grotesk Display Pro 65 Medium"/>
                <a:cs typeface="Neue Haas Grotesk Display Pro 65 Medium"/>
              </a:rPr>
              <a:t> </a:t>
            </a:r>
            <a:r>
              <a:rPr sz="900" dirty="0">
                <a:solidFill>
                  <a:srgbClr val="FFFFFF"/>
                </a:solidFill>
                <a:latin typeface="Neue Haas Grotesk Display Pro 65 Medium"/>
                <a:cs typeface="Neue Haas Grotesk Display Pro 65 Medium"/>
              </a:rPr>
              <a:t>2</a:t>
            </a:r>
            <a:r>
              <a:rPr sz="900" spc="15" dirty="0">
                <a:solidFill>
                  <a:srgbClr val="FFFFFF"/>
                </a:solidFill>
                <a:latin typeface="Neue Haas Grotesk Display Pro 65 Medium"/>
                <a:cs typeface="Neue Haas Grotesk Display Pro 65 Medium"/>
              </a:rPr>
              <a:t> </a:t>
            </a:r>
            <a:r>
              <a:rPr sz="900" dirty="0">
                <a:solidFill>
                  <a:srgbClr val="FFFFFF"/>
                </a:solidFill>
                <a:latin typeface="Neue Haas Grotesk Display Pro 65 Medium"/>
                <a:cs typeface="Neue Haas Grotesk Display Pro 65 Medium"/>
              </a:rPr>
              <a:t>LINES</a:t>
            </a:r>
            <a:r>
              <a:rPr sz="900" spc="15" dirty="0">
                <a:solidFill>
                  <a:srgbClr val="FFFFFF"/>
                </a:solidFill>
                <a:latin typeface="Neue Haas Grotesk Display Pro 65 Medium"/>
                <a:cs typeface="Neue Haas Grotesk Display Pro 65 Medium"/>
              </a:rPr>
              <a:t> </a:t>
            </a:r>
            <a:r>
              <a:rPr sz="900" dirty="0">
                <a:solidFill>
                  <a:srgbClr val="FFFFFF"/>
                </a:solidFill>
                <a:latin typeface="Neue Haas Grotesk Display Pro 65 Medium"/>
                <a:cs typeface="Neue Haas Grotesk Display Pro 65 Medium"/>
              </a:rPr>
              <a:t>IF</a:t>
            </a:r>
            <a:r>
              <a:rPr sz="900" spc="15" dirty="0">
                <a:solidFill>
                  <a:srgbClr val="FFFFFF"/>
                </a:solidFill>
                <a:latin typeface="Neue Haas Grotesk Display Pro 65 Medium"/>
                <a:cs typeface="Neue Haas Grotesk Display Pro 65 Medium"/>
              </a:rPr>
              <a:t> </a:t>
            </a:r>
            <a:r>
              <a:rPr sz="900" spc="-10" dirty="0">
                <a:solidFill>
                  <a:srgbClr val="FFFFFF"/>
                </a:solidFill>
                <a:latin typeface="Neue Haas Grotesk Display Pro 65 Medium"/>
                <a:cs typeface="Neue Haas Grotesk Display Pro 65 Medium"/>
              </a:rPr>
              <a:t>NEEDED</a:t>
            </a:r>
            <a:endParaRPr sz="900" dirty="0">
              <a:latin typeface="Neue Haas Grotesk Display Pro 65 Medium"/>
              <a:cs typeface="Neue Haas Grotesk Display Pro 65 Medium"/>
            </a:endParaRPr>
          </a:p>
        </p:txBody>
      </p:sp>
      <p:sp>
        <p:nvSpPr>
          <p:cNvPr id="33" name="object 33"/>
          <p:cNvSpPr/>
          <p:nvPr/>
        </p:nvSpPr>
        <p:spPr>
          <a:xfrm>
            <a:off x="4966208" y="1371598"/>
            <a:ext cx="0" cy="5020310"/>
          </a:xfrm>
          <a:custGeom>
            <a:avLst/>
            <a:gdLst/>
            <a:ahLst/>
            <a:cxnLst/>
            <a:rect l="l" t="t" r="r" b="b"/>
            <a:pathLst>
              <a:path h="5020310">
                <a:moveTo>
                  <a:pt x="0" y="0"/>
                </a:moveTo>
                <a:lnTo>
                  <a:pt x="0" y="5020056"/>
                </a:lnTo>
              </a:path>
            </a:pathLst>
          </a:custGeom>
          <a:ln w="6350">
            <a:solidFill>
              <a:srgbClr val="939598"/>
            </a:solidFill>
          </a:ln>
        </p:spPr>
        <p:txBody>
          <a:bodyPr wrap="square" lIns="0" tIns="0" rIns="0" bIns="0" rtlCol="0"/>
          <a:lstStyle/>
          <a:p>
            <a:endParaRPr/>
          </a:p>
        </p:txBody>
      </p:sp>
      <p:pic>
        <p:nvPicPr>
          <p:cNvPr id="38" name="Graphic 37">
            <a:extLst>
              <a:ext uri="{FF2B5EF4-FFF2-40B4-BE49-F238E27FC236}">
                <a16:creationId xmlns:a16="http://schemas.microsoft.com/office/drawing/2014/main" id="{520E8930-F5AB-0FB4-8ABF-BE7F124F291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21997" y="371292"/>
            <a:ext cx="2040364" cy="390708"/>
          </a:xfrm>
          <a:prstGeom prst="rect">
            <a:avLst/>
          </a:prstGeom>
        </p:spPr>
      </p:pic>
      <p:sp>
        <p:nvSpPr>
          <p:cNvPr id="39" name="object 25">
            <a:extLst>
              <a:ext uri="{FF2B5EF4-FFF2-40B4-BE49-F238E27FC236}">
                <a16:creationId xmlns:a16="http://schemas.microsoft.com/office/drawing/2014/main" id="{2AB24D24-AA55-7870-A237-C5F265FC18B8}"/>
              </a:ext>
            </a:extLst>
          </p:cNvPr>
          <p:cNvSpPr txBox="1"/>
          <p:nvPr/>
        </p:nvSpPr>
        <p:spPr>
          <a:xfrm>
            <a:off x="1288775" y="9339662"/>
            <a:ext cx="1707514" cy="174407"/>
          </a:xfrm>
          <a:prstGeom prst="rect">
            <a:avLst/>
          </a:prstGeom>
        </p:spPr>
        <p:txBody>
          <a:bodyPr vert="horz" wrap="square" lIns="0" tIns="12700" rIns="0" bIns="0" rtlCol="0">
            <a:spAutoFit/>
          </a:bodyPr>
          <a:lstStyle/>
          <a:p>
            <a:r>
              <a:rPr lang="en-US" sz="1050" dirty="0" err="1">
                <a:solidFill>
                  <a:srgbClr val="F86901"/>
                </a:solidFill>
                <a:effectLst/>
                <a:latin typeface="Helvetica" pitchFamily="2" charset="0"/>
              </a:rPr>
              <a:t>rit.edu</a:t>
            </a:r>
            <a:r>
              <a:rPr lang="en-US" sz="1050" dirty="0">
                <a:solidFill>
                  <a:srgbClr val="F86901"/>
                </a:solidFill>
                <a:effectLst/>
                <a:latin typeface="Helvetica" pitchFamily="2" charset="0"/>
              </a:rPr>
              <a:t>/</a:t>
            </a:r>
            <a:r>
              <a:rPr lang="en-US" sz="1050" dirty="0" err="1">
                <a:solidFill>
                  <a:srgbClr val="F86901"/>
                </a:solidFill>
                <a:effectLst/>
                <a:latin typeface="Helvetica" pitchFamily="2" charset="0"/>
              </a:rPr>
              <a:t>programurl</a:t>
            </a:r>
            <a:endParaRPr lang="en-US" sz="1050" dirty="0">
              <a:solidFill>
                <a:srgbClr val="F86901"/>
              </a:solidFill>
              <a:effectLst/>
              <a:latin typeface="Helvetica" pitchFamily="2" charset="0"/>
            </a:endParaRPr>
          </a:p>
        </p:txBody>
      </p:sp>
      <p:sp>
        <p:nvSpPr>
          <p:cNvPr id="42" name="object 3">
            <a:extLst>
              <a:ext uri="{FF2B5EF4-FFF2-40B4-BE49-F238E27FC236}">
                <a16:creationId xmlns:a16="http://schemas.microsoft.com/office/drawing/2014/main" id="{E87CC7DD-B12C-104D-BAB6-B5727E87F871}"/>
              </a:ext>
            </a:extLst>
          </p:cNvPr>
          <p:cNvSpPr/>
          <p:nvPr/>
        </p:nvSpPr>
        <p:spPr>
          <a:xfrm>
            <a:off x="577189" y="8995473"/>
            <a:ext cx="497205" cy="497205"/>
          </a:xfrm>
          <a:custGeom>
            <a:avLst/>
            <a:gdLst/>
            <a:ahLst/>
            <a:cxnLst/>
            <a:rect l="l" t="t" r="r" b="b"/>
            <a:pathLst>
              <a:path w="935989" h="935990">
                <a:moveTo>
                  <a:pt x="935456" y="0"/>
                </a:moveTo>
                <a:lnTo>
                  <a:pt x="0" y="0"/>
                </a:lnTo>
                <a:lnTo>
                  <a:pt x="0" y="935456"/>
                </a:lnTo>
                <a:lnTo>
                  <a:pt x="935456" y="935456"/>
                </a:lnTo>
                <a:lnTo>
                  <a:pt x="935456" y="0"/>
                </a:lnTo>
                <a:close/>
              </a:path>
            </a:pathLst>
          </a:custGeom>
          <a:solidFill>
            <a:srgbClr val="D1D3D4"/>
          </a:solidFill>
        </p:spPr>
        <p:txBody>
          <a:bodyPr wrap="square" lIns="0" tIns="0" rIns="0" bIns="0" rtlCol="0"/>
          <a:lstStyle/>
          <a:p>
            <a:pPr algn="l" rtl="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TotalTime>
  <Words>513</Words>
  <Application>Microsoft Macintosh PowerPoint</Application>
  <PresentationFormat>Custom</PresentationFormat>
  <Paragraphs>48</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Neue Haas Grotesk Display Pro 65 Medium</vt:lpstr>
      <vt:lpstr>Arial</vt:lpstr>
      <vt:lpstr>Calibri</vt:lpstr>
      <vt:lpstr>Helvetica</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Zachary Clarry</cp:lastModifiedBy>
  <cp:revision>13</cp:revision>
  <dcterms:created xsi:type="dcterms:W3CDTF">2025-07-15T16:29:24Z</dcterms:created>
  <dcterms:modified xsi:type="dcterms:W3CDTF">2025-07-15T20:01:25Z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2025-07-11T00:00:00Z</vt:filetime>
  </property>
  <property fmtid="{D5CDD505-2E9C-101B-9397-08002B2CF9AE}" pid="3" name="Creator">
    <vt:lpwstr>Adobe InDesign 20.3 (Macintosh)</vt:lpwstr>
  </property>
  <property fmtid="{D5CDD505-2E9C-101B-9397-08002B2CF9AE}" pid="4" name="LastSaved">
    <vt:filetime>2025-07-15T00:00:00Z</vt:filetime>
  </property>
  <property fmtid="{D5CDD505-2E9C-101B-9397-08002B2CF9AE}" pid="5" name="Producer">
    <vt:lpwstr>Adobe PDF Library 17.0</vt:lpwstr>
  </property>
</Properties>
</file>