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0" r:id="rId4"/>
    <p:sldId id="276" r:id="rId5"/>
    <p:sldId id="261" r:id="rId6"/>
    <p:sldId id="266" r:id="rId7"/>
  </p:sldIdLst>
  <p:sldSz cx="12192000" cy="6858000"/>
  <p:notesSz cx="6858000" cy="9144000"/>
  <p:defaultTextStyle>
    <a:defPPr>
      <a:defRPr lang="en-US"/>
    </a:defPPr>
    <a:lvl1pPr marL="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C0E3563-C2AF-044A-8D9B-13463D2643B3}">
          <p14:sldIdLst>
            <p14:sldId id="256"/>
            <p14:sldId id="257"/>
            <p14:sldId id="260"/>
            <p14:sldId id="276"/>
            <p14:sldId id="261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56618"/>
    <a:srgbClr val="D95E00"/>
    <a:srgbClr val="EF6F2A"/>
    <a:srgbClr val="E46102"/>
    <a:srgbClr val="EEEEEE"/>
    <a:srgbClr val="6869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16" autoAdjust="0"/>
    <p:restoredTop sz="89443"/>
  </p:normalViewPr>
  <p:slideViewPr>
    <p:cSldViewPr snapToGrid="0" snapToObjects="1">
      <p:cViewPr varScale="1">
        <p:scale>
          <a:sx n="123" d="100"/>
          <a:sy n="123" d="100"/>
        </p:scale>
        <p:origin x="200" y="208"/>
      </p:cViewPr>
      <p:guideLst>
        <p:guide orient="horz" pos="23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6" d="100"/>
          <a:sy n="106" d="100"/>
        </p:scale>
        <p:origin x="436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9333BD0-7962-B04A-8E72-AD5168F631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6B94C6-1659-0D42-8942-DAD6793A09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C6931-D0F6-AB40-9D7F-95567148A5C2}" type="datetimeFigureOut">
              <a:rPr lang="en-US" smtClean="0"/>
              <a:t>9/26/21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E64BEA-E2E4-BF48-8CF7-45787CAA5A0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39BBDE-4EF8-F14C-8AE0-73BF9B0C336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F64436-003E-284C-9347-5BCE374565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3386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C18F2-6801-5147-A332-A6E1C7D69D18}" type="datetimeFigureOut">
              <a:rPr lang="en-US" smtClean="0"/>
              <a:t>9/26/21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F60EF-C37D-4D44-90AD-6140AB570E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248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nip Diagonal Corner Rectangle 36">
            <a:extLst>
              <a:ext uri="{FF2B5EF4-FFF2-40B4-BE49-F238E27FC236}">
                <a16:creationId xmlns:a16="http://schemas.microsoft.com/office/drawing/2014/main" id="{AABD0E0A-B160-C549-A9A1-DFB649C19D94}"/>
              </a:ext>
            </a:extLst>
          </p:cNvPr>
          <p:cNvSpPr/>
          <p:nvPr userDrawn="1"/>
        </p:nvSpPr>
        <p:spPr>
          <a:xfrm>
            <a:off x="646544" y="-725215"/>
            <a:ext cx="5874927" cy="5874927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Snip Diagonal Corner Rectangle 37">
            <a:extLst>
              <a:ext uri="{FF2B5EF4-FFF2-40B4-BE49-F238E27FC236}">
                <a16:creationId xmlns:a16="http://schemas.microsoft.com/office/drawing/2014/main" id="{FBA94E64-7930-784D-8ED5-DF0E88297CCD}"/>
              </a:ext>
            </a:extLst>
          </p:cNvPr>
          <p:cNvSpPr/>
          <p:nvPr userDrawn="1"/>
        </p:nvSpPr>
        <p:spPr>
          <a:xfrm>
            <a:off x="1216990" y="1053318"/>
            <a:ext cx="5874927" cy="5874927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FC6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Snip Diagonal Corner Rectangle 38">
            <a:extLst>
              <a:ext uri="{FF2B5EF4-FFF2-40B4-BE49-F238E27FC236}">
                <a16:creationId xmlns:a16="http://schemas.microsoft.com/office/drawing/2014/main" id="{9A9D578D-4E47-1242-BD09-860C6D50211A}"/>
              </a:ext>
            </a:extLst>
          </p:cNvPr>
          <p:cNvSpPr/>
          <p:nvPr userDrawn="1"/>
        </p:nvSpPr>
        <p:spPr>
          <a:xfrm>
            <a:off x="646686" y="-725215"/>
            <a:ext cx="5874927" cy="5874927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2">
              <a:alpha val="3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E225A074-EFE6-D641-B858-30CD052255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5532754"/>
            <a:ext cx="12192000" cy="1346199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lnSpc>
                <a:spcPct val="90000"/>
              </a:lnSpc>
              <a:buNone/>
              <a:defRPr b="0" i="1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</a:defRPr>
            </a:lvl1pPr>
          </a:lstStyle>
          <a:p>
            <a:pPr lvl="0"/>
            <a:r>
              <a:rPr lang="en-US" dirty="0"/>
              <a:t>Please do not put content in this space.   It is reserved for live captioning.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B976E4-ABDA-F340-8D30-F24D2053CED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92290" y="1128111"/>
            <a:ext cx="9731533" cy="1846659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Presentation </a:t>
            </a:r>
          </a:p>
          <a:p>
            <a:pPr lvl="0"/>
            <a:r>
              <a:rPr lang="en-US" dirty="0"/>
              <a:t>Title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075D6DC-3071-304F-BE8D-FC99BB1B67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8959" y="145901"/>
            <a:ext cx="601912" cy="229944"/>
          </a:xfrm>
          <a:prstGeom prst="rect">
            <a:avLst/>
          </a:prstGeom>
        </p:spPr>
      </p:pic>
      <p:sp>
        <p:nvSpPr>
          <p:cNvPr id="40" name="Text Placeholder 19">
            <a:extLst>
              <a:ext uri="{FF2B5EF4-FFF2-40B4-BE49-F238E27FC236}">
                <a16:creationId xmlns:a16="http://schemas.microsoft.com/office/drawing/2014/main" id="{18F89F88-3858-DB49-8BA1-DA14D76E25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54844" y="4307198"/>
            <a:ext cx="4496027" cy="307777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 marL="0" marR="0" indent="0" algn="l" defTabSz="609585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2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Click to add Subhead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56F859F3-0826-6740-840B-5054672CA9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54844" y="4818818"/>
            <a:ext cx="4496027" cy="338554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2443357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787F5F2-501C-424A-9865-0DE5CE4A13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2086" y="987157"/>
            <a:ext cx="3607765" cy="452286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Main Header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227BE32-0205-E84F-BDBB-EF64671787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36704" y="1741012"/>
            <a:ext cx="7525333" cy="6229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/>
            </a:lvl1pPr>
          </a:lstStyle>
          <a:p>
            <a:pPr lvl="0"/>
            <a:r>
              <a:rPr lang="en-US" dirty="0"/>
              <a:t>Click to add Subhead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076F031-AF81-DC40-9A1C-C60C936724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28701" y="2560825"/>
            <a:ext cx="7533337" cy="2949193"/>
          </a:xfrm>
          <a:prstGeom prst="rect">
            <a:avLst/>
          </a:prstGeom>
        </p:spPr>
        <p:txBody>
          <a:bodyPr/>
          <a:lstStyle>
            <a:lvl1pPr marL="304792" indent="-296326">
              <a:buClr>
                <a:schemeClr val="accent1"/>
              </a:buClr>
              <a:buSzPct val="100000"/>
              <a:buFont typeface="Wingdings" pitchFamily="2" charset="2"/>
              <a:buChar char="§"/>
              <a:tabLst/>
              <a:defRPr sz="2667"/>
            </a:lvl1pPr>
            <a:lvl2pPr marL="535504" indent="-230712">
              <a:buClr>
                <a:srgbClr val="E46102"/>
              </a:buClr>
              <a:buSzPct val="100000"/>
              <a:buFont typeface="Arial" panose="020B0604020202020204" pitchFamily="34" charset="0"/>
              <a:buChar char="•"/>
              <a:tabLst/>
              <a:defRPr sz="2400"/>
            </a:lvl2pPr>
            <a:lvl3pPr marL="840296" indent="-230712">
              <a:buClr>
                <a:srgbClr val="E46102"/>
              </a:buClr>
              <a:buSzPct val="100000"/>
              <a:buFont typeface="Wingdings" pitchFamily="2" charset="2"/>
              <a:buChar char="§"/>
              <a:tabLst/>
              <a:defRPr sz="2133"/>
            </a:lvl3pPr>
            <a:lvl4pPr marL="1073124" indent="-232828">
              <a:buClr>
                <a:srgbClr val="D95E00"/>
              </a:buClr>
              <a:buFont typeface="System Font Regular"/>
              <a:buChar char="&gt;"/>
              <a:tabLst/>
              <a:defRPr sz="1867"/>
            </a:lvl4pPr>
            <a:lvl5pPr marL="1301717" indent="-228594">
              <a:buClr>
                <a:srgbClr val="D95E00"/>
              </a:buClr>
              <a:buFont typeface="Wingdings" pitchFamily="2" charset="2"/>
              <a:buChar char="§"/>
              <a:tabLst/>
              <a:defRPr sz="1600"/>
            </a:lvl5pPr>
            <a:lvl6pPr marL="1295368" indent="0">
              <a:buClr>
                <a:srgbClr val="D95E00"/>
              </a:buClr>
              <a:buFont typeface="System Font Regular"/>
              <a:buNone/>
              <a:tabLst/>
              <a:defRPr sz="1467"/>
            </a:lvl6pPr>
            <a:lvl7pPr marL="1526078" indent="0">
              <a:buClr>
                <a:srgbClr val="D95E00"/>
              </a:buClr>
              <a:buFont typeface="Wingdings" pitchFamily="2" charset="2"/>
              <a:buNone/>
              <a:tabLst/>
              <a:defRPr sz="1333"/>
            </a:lvl7pPr>
          </a:lstStyle>
          <a:p>
            <a:pPr lvl="0"/>
            <a:r>
              <a:rPr lang="en-US" dirty="0"/>
              <a:t>Click to add bullet</a:t>
            </a:r>
          </a:p>
          <a:p>
            <a:pPr lvl="1"/>
            <a:r>
              <a:rPr lang="en-US" dirty="0"/>
              <a:t>Click to add sub-bullet</a:t>
            </a:r>
          </a:p>
          <a:p>
            <a:pPr lvl="2"/>
            <a:r>
              <a:rPr lang="en-US" dirty="0"/>
              <a:t>Click to add sub-sub-bullet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383E86-B978-174B-B3F5-A6CC484326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511800"/>
            <a:ext cx="12192000" cy="1346200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lnSpc>
                <a:spcPct val="90000"/>
              </a:lnSpc>
              <a:buNone/>
              <a:defRPr b="0" i="1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</a:defRPr>
            </a:lvl1pPr>
          </a:lstStyle>
          <a:p>
            <a:pPr lvl="0"/>
            <a:r>
              <a:rPr lang="en-US" dirty="0"/>
              <a:t>Please do not put content in this space.   It is reserved for live captioning.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856AB1-AAB5-DD41-A548-FB33E6E9490C}"/>
              </a:ext>
            </a:extLst>
          </p:cNvPr>
          <p:cNvCxnSpPr/>
          <p:nvPr userDrawn="1"/>
        </p:nvCxnSpPr>
        <p:spPr>
          <a:xfrm>
            <a:off x="272085" y="512494"/>
            <a:ext cx="2674747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1BF8741-1247-824C-927C-EC3E8FDB5013}"/>
              </a:ext>
            </a:extLst>
          </p:cNvPr>
          <p:cNvCxnSpPr/>
          <p:nvPr userDrawn="1"/>
        </p:nvCxnSpPr>
        <p:spPr>
          <a:xfrm>
            <a:off x="3376635" y="512494"/>
            <a:ext cx="8485403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222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AC8303E-CB79-A645-BEF9-D0CD24C49717}"/>
              </a:ext>
            </a:extLst>
          </p:cNvPr>
          <p:cNvCxnSpPr/>
          <p:nvPr userDrawn="1"/>
        </p:nvCxnSpPr>
        <p:spPr>
          <a:xfrm>
            <a:off x="272085" y="513092"/>
            <a:ext cx="2674747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CA4F9A6-C8EF-1F4A-8155-1567273829D2}"/>
              </a:ext>
            </a:extLst>
          </p:cNvPr>
          <p:cNvCxnSpPr/>
          <p:nvPr userDrawn="1"/>
        </p:nvCxnSpPr>
        <p:spPr>
          <a:xfrm>
            <a:off x="3376635" y="513092"/>
            <a:ext cx="8485403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383E86-B978-174B-B3F5-A6CC484326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511801"/>
            <a:ext cx="12192000" cy="1401233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lnSpc>
                <a:spcPct val="90000"/>
              </a:lnSpc>
              <a:buNone/>
              <a:defRPr b="0" i="1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</a:defRPr>
            </a:lvl1pPr>
          </a:lstStyle>
          <a:p>
            <a:pPr lvl="0"/>
            <a:r>
              <a:rPr lang="en-US" dirty="0"/>
              <a:t>Please do not put content in this space.   It is reserved for live captioning.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0A3470E-8125-0E4C-8D9E-AE498C694D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2085" y="958452"/>
            <a:ext cx="11589952" cy="6963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33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Header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06909BC-83A5-ED42-AE34-D78DAEC3F2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2085" y="1744225"/>
            <a:ext cx="11589952" cy="3767575"/>
          </a:xfrm>
          <a:prstGeom prst="rect">
            <a:avLst/>
          </a:prstGeom>
        </p:spPr>
        <p:txBody>
          <a:bodyPr/>
          <a:lstStyle>
            <a:lvl1pPr marL="304792" indent="-304792">
              <a:buClr>
                <a:schemeClr val="accent1"/>
              </a:buClr>
              <a:buSzPct val="100000"/>
              <a:buFont typeface="Wingdings" pitchFamily="2" charset="2"/>
              <a:buChar char="§"/>
              <a:tabLst/>
              <a:defRPr sz="3200" b="1"/>
            </a:lvl1pPr>
            <a:lvl2pPr marL="609585" indent="-304792">
              <a:buClr>
                <a:srgbClr val="E46102"/>
              </a:buClr>
              <a:buFont typeface="Arial" panose="020B0604020202020204" pitchFamily="34" charset="0"/>
              <a:buChar char="•"/>
              <a:tabLst/>
              <a:defRPr sz="2667"/>
            </a:lvl2pPr>
            <a:lvl3pPr marL="914377" indent="-304792">
              <a:buClr>
                <a:srgbClr val="E46102"/>
              </a:buClr>
              <a:buSzPct val="100000"/>
              <a:buFont typeface="Wingdings" pitchFamily="2" charset="2"/>
              <a:buChar char="§"/>
              <a:tabLst/>
              <a:defRPr sz="2400"/>
            </a:lvl3pPr>
            <a:lvl4pPr marL="1221287" indent="-306910">
              <a:buClr>
                <a:srgbClr val="D95E00"/>
              </a:buClr>
              <a:buFont typeface="System Font Regular"/>
              <a:buChar char="&gt;"/>
              <a:tabLst/>
              <a:defRPr sz="2133"/>
            </a:lvl4pPr>
            <a:lvl5pPr marL="1526079" indent="-304792">
              <a:buClr>
                <a:srgbClr val="D95E00"/>
              </a:buClr>
              <a:buFont typeface="Wingdings" pitchFamily="2" charset="2"/>
              <a:buChar char="§"/>
              <a:tabLst/>
              <a:defRPr sz="1867"/>
            </a:lvl5pPr>
            <a:lvl6pPr marL="1756789" indent="-230712">
              <a:buClr>
                <a:srgbClr val="D95E00"/>
              </a:buClr>
              <a:buFont typeface="System Font Regular"/>
              <a:buChar char="&gt;"/>
              <a:tabLst/>
              <a:defRPr sz="1600"/>
            </a:lvl6pPr>
            <a:lvl7pPr marL="1904952" indent="-148163">
              <a:buClr>
                <a:srgbClr val="D95E00"/>
              </a:buClr>
              <a:buFont typeface="Wingdings" pitchFamily="2" charset="2"/>
              <a:buChar char="§"/>
              <a:tabLst/>
              <a:defRPr sz="1333"/>
            </a:lvl7pPr>
            <a:lvl8pPr marL="2061582" indent="-156629">
              <a:buClr>
                <a:srgbClr val="D95E00"/>
              </a:buClr>
              <a:buFont typeface="System Font Regular"/>
              <a:buChar char="&gt;"/>
              <a:tabLst/>
              <a:defRPr sz="1200"/>
            </a:lvl8pPr>
          </a:lstStyle>
          <a:p>
            <a:pPr lvl="0"/>
            <a:r>
              <a:rPr lang="en-US" dirty="0"/>
              <a:t>Click to add bullet</a:t>
            </a:r>
          </a:p>
          <a:p>
            <a:pPr lvl="1"/>
            <a:r>
              <a:rPr lang="en-US" dirty="0"/>
              <a:t>Click to add sub-bullet</a:t>
            </a:r>
          </a:p>
          <a:p>
            <a:pPr lvl="2"/>
            <a:r>
              <a:rPr lang="en-US" dirty="0"/>
              <a:t>Click to add sub-sub bullet</a:t>
            </a:r>
          </a:p>
        </p:txBody>
      </p:sp>
    </p:spTree>
    <p:extLst>
      <p:ext uri="{BB962C8B-B14F-4D97-AF65-F5344CB8AC3E}">
        <p14:creationId xmlns:p14="http://schemas.microsoft.com/office/powerpoint/2010/main" val="429214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Pa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ACF15DD-277E-394F-AFCE-926578BEF7F1}"/>
              </a:ext>
            </a:extLst>
          </p:cNvPr>
          <p:cNvCxnSpPr/>
          <p:nvPr userDrawn="1"/>
        </p:nvCxnSpPr>
        <p:spPr>
          <a:xfrm>
            <a:off x="272085" y="513092"/>
            <a:ext cx="2674747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2D8B4FE-5E61-2942-9F67-A4F6AD7FECA1}"/>
              </a:ext>
            </a:extLst>
          </p:cNvPr>
          <p:cNvCxnSpPr/>
          <p:nvPr userDrawn="1"/>
        </p:nvCxnSpPr>
        <p:spPr>
          <a:xfrm>
            <a:off x="3376635" y="513092"/>
            <a:ext cx="8485403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62AB3FC8-2388-7847-86DB-E5B5333EAC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511801"/>
            <a:ext cx="12192000" cy="1401233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lnSpc>
                <a:spcPct val="90000"/>
              </a:lnSpc>
              <a:buNone/>
              <a:defRPr b="0" i="1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</a:defRPr>
            </a:lvl1pPr>
          </a:lstStyle>
          <a:p>
            <a:pPr lvl="0"/>
            <a:r>
              <a:rPr lang="en-US" dirty="0"/>
              <a:t>Please do not put content in this space.   It is reserved for live captioning.</a:t>
            </a:r>
          </a:p>
        </p:txBody>
      </p:sp>
      <p:sp>
        <p:nvSpPr>
          <p:cNvPr id="7" name="Content Placeholder 18">
            <a:extLst>
              <a:ext uri="{FF2B5EF4-FFF2-40B4-BE49-F238E27FC236}">
                <a16:creationId xmlns:a16="http://schemas.microsoft.com/office/drawing/2014/main" id="{E61379B3-CA22-7E42-8FE3-E2D09D72196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72085" y="863428"/>
            <a:ext cx="11589952" cy="463990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i="1"/>
            </a:lvl1pPr>
          </a:lstStyle>
          <a:p>
            <a:pPr lvl="0"/>
            <a:r>
              <a:rPr lang="en-US" dirty="0"/>
              <a:t>Place image/chart here</a:t>
            </a:r>
          </a:p>
        </p:txBody>
      </p:sp>
    </p:spTree>
    <p:extLst>
      <p:ext uri="{BB962C8B-B14F-4D97-AF65-F5344CB8AC3E}">
        <p14:creationId xmlns:p14="http://schemas.microsoft.com/office/powerpoint/2010/main" val="3998498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44EEE75-1C0C-DF43-8A1A-F55F70A0076A}"/>
              </a:ext>
            </a:extLst>
          </p:cNvPr>
          <p:cNvCxnSpPr/>
          <p:nvPr userDrawn="1"/>
        </p:nvCxnSpPr>
        <p:spPr>
          <a:xfrm>
            <a:off x="272085" y="513092"/>
            <a:ext cx="2674747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933C26C-CF75-E04A-98EB-7AEC198CFEE8}"/>
              </a:ext>
            </a:extLst>
          </p:cNvPr>
          <p:cNvCxnSpPr/>
          <p:nvPr userDrawn="1"/>
        </p:nvCxnSpPr>
        <p:spPr>
          <a:xfrm>
            <a:off x="3376635" y="513092"/>
            <a:ext cx="8485403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AD0B3782-2422-A544-AEA8-0DA96AAE55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511801"/>
            <a:ext cx="12192000" cy="1401233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lnSpc>
                <a:spcPct val="90000"/>
              </a:lnSpc>
              <a:buNone/>
              <a:defRPr b="0" i="1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</a:defRPr>
            </a:lvl1pPr>
          </a:lstStyle>
          <a:p>
            <a:pPr lvl="0"/>
            <a:r>
              <a:rPr lang="en-US" dirty="0"/>
              <a:t>Please do not put content in this space.   It is reserved for live captioning.</a:t>
            </a:r>
          </a:p>
        </p:txBody>
      </p:sp>
      <p:sp>
        <p:nvSpPr>
          <p:cNvPr id="14" name="Content Placeholder 18">
            <a:extLst>
              <a:ext uri="{FF2B5EF4-FFF2-40B4-BE49-F238E27FC236}">
                <a16:creationId xmlns:a16="http://schemas.microsoft.com/office/drawing/2014/main" id="{D44BC06C-7E1C-4845-973D-DCD63FB136F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56867" y="863692"/>
            <a:ext cx="5604933" cy="4639642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i="1"/>
            </a:lvl1pPr>
          </a:lstStyle>
          <a:p>
            <a:pPr lvl="0"/>
            <a:r>
              <a:rPr lang="en-US" dirty="0"/>
              <a:t>Place image/chart here</a:t>
            </a:r>
          </a:p>
        </p:txBody>
      </p:sp>
      <p:sp>
        <p:nvSpPr>
          <p:cNvPr id="15" name="Content Placeholder 18">
            <a:extLst>
              <a:ext uri="{FF2B5EF4-FFF2-40B4-BE49-F238E27FC236}">
                <a16:creationId xmlns:a16="http://schemas.microsoft.com/office/drawing/2014/main" id="{AA93BCA3-E265-CD4C-9883-62DC1D15F3D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72085" y="863428"/>
            <a:ext cx="5612248" cy="463990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i="1"/>
            </a:lvl1pPr>
          </a:lstStyle>
          <a:p>
            <a:pPr lvl="0"/>
            <a:r>
              <a:rPr lang="en-US" dirty="0"/>
              <a:t>Place image/chart here</a:t>
            </a:r>
          </a:p>
        </p:txBody>
      </p:sp>
    </p:spTree>
    <p:extLst>
      <p:ext uri="{BB962C8B-B14F-4D97-AF65-F5344CB8AC3E}">
        <p14:creationId xmlns:p14="http://schemas.microsoft.com/office/powerpoint/2010/main" val="3541278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E70DBF-129D-BB48-BBFF-08F62952F603}"/>
              </a:ext>
            </a:extLst>
          </p:cNvPr>
          <p:cNvCxnSpPr/>
          <p:nvPr userDrawn="1"/>
        </p:nvCxnSpPr>
        <p:spPr>
          <a:xfrm>
            <a:off x="272085" y="513092"/>
            <a:ext cx="2674747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FE58E4D-9595-E14C-8259-3EDBF9F54A84}"/>
              </a:ext>
            </a:extLst>
          </p:cNvPr>
          <p:cNvCxnSpPr/>
          <p:nvPr userDrawn="1"/>
        </p:nvCxnSpPr>
        <p:spPr>
          <a:xfrm>
            <a:off x="3376635" y="513092"/>
            <a:ext cx="8485403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9CF2F8B1-9E2E-5040-B217-FCC725F966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511801"/>
            <a:ext cx="12192000" cy="1401233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lnSpc>
                <a:spcPct val="90000"/>
              </a:lnSpc>
              <a:buNone/>
              <a:defRPr b="0" i="1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</a:defRPr>
            </a:lvl1pPr>
          </a:lstStyle>
          <a:p>
            <a:pPr lvl="0"/>
            <a:r>
              <a:rPr lang="en-US" dirty="0"/>
              <a:t>Please do not put content in this space.   It is reserved for live captioning.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CAAA33EB-41E5-8B40-9670-C68F679A7D7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4584" y="862676"/>
            <a:ext cx="3471333" cy="795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Main Header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BFBAF58-1BBE-824B-9BD9-DF65670E97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4584" y="1873340"/>
            <a:ext cx="3471333" cy="36384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/>
            </a:lvl1pPr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80FC676F-AD0F-3045-85E2-F41B9DF0A6F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000501" y="863692"/>
            <a:ext cx="7861300" cy="4639642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i="1"/>
            </a:lvl1pPr>
          </a:lstStyle>
          <a:p>
            <a:pPr lvl="0"/>
            <a:r>
              <a:rPr lang="en-US" dirty="0"/>
              <a:t>Place image/chart here</a:t>
            </a:r>
          </a:p>
        </p:txBody>
      </p:sp>
    </p:spTree>
    <p:extLst>
      <p:ext uri="{BB962C8B-B14F-4D97-AF65-F5344CB8AC3E}">
        <p14:creationId xmlns:p14="http://schemas.microsoft.com/office/powerpoint/2010/main" val="257534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1FDB69-C179-3341-AEF3-D2B3896FB825}"/>
              </a:ext>
            </a:extLst>
          </p:cNvPr>
          <p:cNvCxnSpPr/>
          <p:nvPr userDrawn="1"/>
        </p:nvCxnSpPr>
        <p:spPr>
          <a:xfrm>
            <a:off x="272085" y="513091"/>
            <a:ext cx="2674747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ECA973-8475-EF41-8C88-BE7633966CF5}"/>
              </a:ext>
            </a:extLst>
          </p:cNvPr>
          <p:cNvCxnSpPr/>
          <p:nvPr userDrawn="1"/>
        </p:nvCxnSpPr>
        <p:spPr>
          <a:xfrm>
            <a:off x="3376635" y="513091"/>
            <a:ext cx="8485403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DF7C01A-B350-7B45-A49E-C3717CC86D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5511801"/>
            <a:ext cx="12192000" cy="1401233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lnSpc>
                <a:spcPct val="90000"/>
              </a:lnSpc>
              <a:buNone/>
              <a:defRPr b="0" i="1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</a:defRPr>
            </a:lvl1pPr>
          </a:lstStyle>
          <a:p>
            <a:pPr lvl="0"/>
            <a:r>
              <a:rPr lang="en-US" dirty="0"/>
              <a:t>Please do not put content in this space.   It is reserved for live captioning.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9A099A8-CF8E-1C48-82A0-F6A6F7CC0F6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2085" y="3987800"/>
            <a:ext cx="11589952" cy="152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333" b="1"/>
            </a:lvl1pPr>
          </a:lstStyle>
          <a:p>
            <a:pPr lvl="0"/>
            <a:r>
              <a:rPr lang="en-US" dirty="0"/>
              <a:t>Click to add Transition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82F3CD-3D17-914E-88EA-A50C55E237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433" y="198708"/>
            <a:ext cx="556192" cy="21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53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o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17F9755-C0DA-B244-B730-B308E60924F8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E4610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57FF2CB-58B7-5049-BADD-41D07A0154D8}"/>
              </a:ext>
            </a:extLst>
          </p:cNvPr>
          <p:cNvCxnSpPr/>
          <p:nvPr userDrawn="1"/>
        </p:nvCxnSpPr>
        <p:spPr>
          <a:xfrm>
            <a:off x="272085" y="513091"/>
            <a:ext cx="267474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B5B524D-D7AF-4B4A-B485-6A922EDBF1D0}"/>
              </a:ext>
            </a:extLst>
          </p:cNvPr>
          <p:cNvCxnSpPr/>
          <p:nvPr userDrawn="1"/>
        </p:nvCxnSpPr>
        <p:spPr>
          <a:xfrm>
            <a:off x="3376635" y="513091"/>
            <a:ext cx="8485403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CD73F756-E117-EE4D-80F1-C25B8572FA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085" y="4258733"/>
            <a:ext cx="11589952" cy="12530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Section Title</a:t>
            </a:r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079EB260-1A7B-174A-AA51-12AAD061D7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5511801"/>
            <a:ext cx="12192000" cy="1401233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lnSpc>
                <a:spcPct val="90000"/>
              </a:lnSpc>
              <a:buNone/>
              <a:defRPr b="0" i="1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</a:defRPr>
            </a:lvl1pPr>
          </a:lstStyle>
          <a:p>
            <a:pPr lvl="0"/>
            <a:r>
              <a:rPr lang="en-US" dirty="0"/>
              <a:t>Please do not put content in this space.   It is reserved for live captioning.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9EDA26-0ACE-9A47-99A2-05436A5D85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433" y="198708"/>
            <a:ext cx="556192" cy="21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13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1476827" y="257543"/>
            <a:ext cx="1241077" cy="24006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1200" dirty="0">
                <a:latin typeface="Georgia"/>
                <a:cs typeface="Georgia"/>
              </a:rPr>
              <a:t>|  </a:t>
            </a:r>
            <a:fld id="{606D2650-017B-BC48-A893-0334FE68CCF7}" type="slidenum">
              <a:rPr lang="en-US" sz="1133" smtClean="0">
                <a:latin typeface="Arial" panose="020B0604020202020204" pitchFamily="34" charset="0"/>
                <a:cs typeface="Arial" panose="020B0604020202020204" pitchFamily="34" charset="0"/>
              </a:rPr>
              <a:pPr algn="l">
                <a:lnSpc>
                  <a:spcPct val="80000"/>
                </a:lnSpc>
              </a:pPr>
              <a:t>‹#›</a:t>
            </a:fld>
            <a:endParaRPr lang="en-US" sz="11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D145F7-0212-424C-84CF-3AAA37DF7A2C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58433" y="198708"/>
            <a:ext cx="556192" cy="2185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F6F6C9-18D5-3341-8495-872E5DE457C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218566" y="304811"/>
            <a:ext cx="2258261" cy="13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08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0" r:id="rId2"/>
    <p:sldLayoutId id="2147483650" r:id="rId3"/>
    <p:sldLayoutId id="2147483663" r:id="rId4"/>
    <p:sldLayoutId id="2147483652" r:id="rId5"/>
    <p:sldLayoutId id="2147483656" r:id="rId6"/>
    <p:sldLayoutId id="2147483662" r:id="rId7"/>
    <p:sldLayoutId id="2147483661" r:id="rId8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11" Type="http://schemas.openxmlformats.org/officeDocument/2006/relationships/image" Target="../media/image10.tiff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tiff"/><Relationship Id="rId5" Type="http://schemas.openxmlformats.org/officeDocument/2006/relationships/image" Target="../media/image26.png"/><Relationship Id="rId4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CF5FC84-8440-144F-9966-3A080388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77" y="2743200"/>
            <a:ext cx="8056333" cy="77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00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5729F3-8353-0047-96A4-1E3EB39C81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61" t="-6799"/>
          <a:stretch/>
        </p:blipFill>
        <p:spPr>
          <a:xfrm>
            <a:off x="660309" y="470714"/>
            <a:ext cx="3228785" cy="3509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04B824-4C97-334E-9664-03C8096FB2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1" t="43999" r="5707" b="38578"/>
          <a:stretch/>
        </p:blipFill>
        <p:spPr>
          <a:xfrm>
            <a:off x="459197" y="1196278"/>
            <a:ext cx="11283624" cy="1887174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71B85B7F-E642-C842-BE6E-32A3E54FE1F0}"/>
              </a:ext>
            </a:extLst>
          </p:cNvPr>
          <p:cNvGrpSpPr/>
          <p:nvPr/>
        </p:nvGrpSpPr>
        <p:grpSpPr>
          <a:xfrm>
            <a:off x="3209994" y="3171393"/>
            <a:ext cx="4053888" cy="3136673"/>
            <a:chOff x="3209994" y="3171393"/>
            <a:chExt cx="4053888" cy="3136673"/>
          </a:xfrm>
        </p:grpSpPr>
        <p:pic>
          <p:nvPicPr>
            <p:cNvPr id="13" name="Picture 12" descr="Chart, treemap chart&#10;&#10;Description automatically generated">
              <a:extLst>
                <a:ext uri="{FF2B5EF4-FFF2-40B4-BE49-F238E27FC236}">
                  <a16:creationId xmlns:a16="http://schemas.microsoft.com/office/drawing/2014/main" id="{6F2B30F0-1846-CF4B-90AC-C6C3EB7BD0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71425"/>
            <a:stretch/>
          </p:blipFill>
          <p:spPr>
            <a:xfrm>
              <a:off x="3209994" y="5205856"/>
              <a:ext cx="4053888" cy="1102210"/>
            </a:xfrm>
            <a:prstGeom prst="rect">
              <a:avLst/>
            </a:prstGeom>
          </p:spPr>
        </p:pic>
        <p:pic>
          <p:nvPicPr>
            <p:cNvPr id="11" name="Picture 10" descr="A picture containing table&#10;&#10;Description automatically generated">
              <a:extLst>
                <a:ext uri="{FF2B5EF4-FFF2-40B4-BE49-F238E27FC236}">
                  <a16:creationId xmlns:a16="http://schemas.microsoft.com/office/drawing/2014/main" id="{B6DE895C-B883-1542-AA67-A255ECF75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09994" y="3171393"/>
              <a:ext cx="4053888" cy="2147506"/>
            </a:xfrm>
            <a:prstGeom prst="rect">
              <a:avLst/>
            </a:prstGeom>
          </p:spPr>
        </p:pic>
      </p:grpSp>
      <p:pic>
        <p:nvPicPr>
          <p:cNvPr id="14" name="Picture 13" descr="Chart, treemap chart&#10;&#10;Description automatically generated">
            <a:extLst>
              <a:ext uri="{FF2B5EF4-FFF2-40B4-BE49-F238E27FC236}">
                <a16:creationId xmlns:a16="http://schemas.microsoft.com/office/drawing/2014/main" id="{D73A70E4-2ED2-C848-8405-18F33C570A8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6951"/>
          <a:stretch/>
        </p:blipFill>
        <p:spPr>
          <a:xfrm>
            <a:off x="7570425" y="3194002"/>
            <a:ext cx="4024442" cy="2797199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0B56FAB2-CED3-C742-ADA1-072855C10047}"/>
              </a:ext>
            </a:extLst>
          </p:cNvPr>
          <p:cNvGrpSpPr/>
          <p:nvPr/>
        </p:nvGrpSpPr>
        <p:grpSpPr>
          <a:xfrm>
            <a:off x="601829" y="3166125"/>
            <a:ext cx="2095386" cy="1867949"/>
            <a:chOff x="601829" y="3166125"/>
            <a:chExt cx="2095386" cy="1867949"/>
          </a:xfrm>
        </p:grpSpPr>
        <p:pic>
          <p:nvPicPr>
            <p:cNvPr id="8" name="Picture 7" descr="Chart&#10;&#10;Description automatically generated">
              <a:extLst>
                <a:ext uri="{FF2B5EF4-FFF2-40B4-BE49-F238E27FC236}">
                  <a16:creationId xmlns:a16="http://schemas.microsoft.com/office/drawing/2014/main" id="{DF4BDE16-2538-F64F-9327-0B3FD39DD8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50240" b="7800"/>
            <a:stretch/>
          </p:blipFill>
          <p:spPr>
            <a:xfrm>
              <a:off x="601829" y="3166125"/>
              <a:ext cx="2024902" cy="955290"/>
            </a:xfrm>
            <a:prstGeom prst="rect">
              <a:avLst/>
            </a:prstGeom>
          </p:spPr>
        </p:pic>
        <p:pic>
          <p:nvPicPr>
            <p:cNvPr id="19" name="Picture 18" descr="Chart&#10;&#10;Description automatically generated">
              <a:extLst>
                <a:ext uri="{FF2B5EF4-FFF2-40B4-BE49-F238E27FC236}">
                  <a16:creationId xmlns:a16="http://schemas.microsoft.com/office/drawing/2014/main" id="{44379DC4-0D58-9144-9EF1-ED18E6F3CF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0240" b="7800"/>
            <a:stretch/>
          </p:blipFill>
          <p:spPr>
            <a:xfrm>
              <a:off x="672313" y="4078784"/>
              <a:ext cx="2024902" cy="955290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974A5EC9-3F90-C443-A0C1-6346227818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193" y="303264"/>
            <a:ext cx="127000" cy="685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6A11693-1F07-714A-A25B-128B92392F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3944529" y="303264"/>
            <a:ext cx="127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705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4288A1-2BC0-8646-B8D7-C7FE079E69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61" t="-6799"/>
          <a:stretch/>
        </p:blipFill>
        <p:spPr>
          <a:xfrm>
            <a:off x="660309" y="470714"/>
            <a:ext cx="3228785" cy="350901"/>
          </a:xfrm>
          <a:prstGeom prst="rect">
            <a:avLst/>
          </a:prstGeom>
        </p:spPr>
      </p:pic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567D99FE-587C-2146-955C-941BF48066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698"/>
          <a:stretch/>
        </p:blipFill>
        <p:spPr>
          <a:xfrm>
            <a:off x="-1223551" y="1685830"/>
            <a:ext cx="4580824" cy="5172170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B8922AC1-CE77-964D-8B48-83B5E5CA32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868" t="10434" r="15990" b="10531"/>
          <a:stretch/>
        </p:blipFill>
        <p:spPr>
          <a:xfrm>
            <a:off x="4119483" y="2726373"/>
            <a:ext cx="2269319" cy="2237891"/>
          </a:xfrm>
          <a:prstGeom prst="rect">
            <a:avLst/>
          </a:prstGeom>
        </p:spPr>
      </p:pic>
      <p:pic>
        <p:nvPicPr>
          <p:cNvPr id="14" name="Picture 13" descr="Shape, icon&#10;&#10;Description automatically generated">
            <a:extLst>
              <a:ext uri="{FF2B5EF4-FFF2-40B4-BE49-F238E27FC236}">
                <a16:creationId xmlns:a16="http://schemas.microsoft.com/office/drawing/2014/main" id="{37CDF103-ADD4-874F-8AD9-D2D8CBEF52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690" t="10434" r="15169" b="10434"/>
          <a:stretch/>
        </p:blipFill>
        <p:spPr>
          <a:xfrm>
            <a:off x="5278058" y="2726373"/>
            <a:ext cx="2269319" cy="2240627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E16CEA9A-099B-1B4D-9514-01232D31B92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647" t="10435" r="15198" b="10531"/>
          <a:stretch/>
        </p:blipFill>
        <p:spPr>
          <a:xfrm>
            <a:off x="6307290" y="2726373"/>
            <a:ext cx="2336379" cy="223789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1F264C9-F8DD-FB4F-8928-E26C007B1554}"/>
              </a:ext>
            </a:extLst>
          </p:cNvPr>
          <p:cNvSpPr txBox="1"/>
          <p:nvPr/>
        </p:nvSpPr>
        <p:spPr>
          <a:xfrm>
            <a:off x="1161795" y="1505910"/>
            <a:ext cx="2737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Moving Content Frame</a:t>
            </a:r>
          </a:p>
        </p:txBody>
      </p:sp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CCAC07C4-C194-5247-AE39-2F811846C0D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756" t="43545" r="17234" b="41987"/>
          <a:stretch/>
        </p:blipFill>
        <p:spPr>
          <a:xfrm>
            <a:off x="3342763" y="5083646"/>
            <a:ext cx="5793149" cy="1079589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15402BBE-DF10-2E42-866B-F9F801830B6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756" t="43545" r="17234" b="41987"/>
          <a:stretch/>
        </p:blipFill>
        <p:spPr>
          <a:xfrm rot="16200000">
            <a:off x="7916655" y="2546275"/>
            <a:ext cx="5303919" cy="988418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2458F5BD-2A99-5F4B-8F9F-4A02E32A651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756" t="43545" r="17234" b="41987"/>
          <a:stretch/>
        </p:blipFill>
        <p:spPr>
          <a:xfrm rot="5400000">
            <a:off x="6954182" y="3504081"/>
            <a:ext cx="5303919" cy="98841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0A2ED01-D4BF-2349-B722-E0ED8CFB771A}"/>
              </a:ext>
            </a:extLst>
          </p:cNvPr>
          <p:cNvSpPr txBox="1"/>
          <p:nvPr/>
        </p:nvSpPr>
        <p:spPr>
          <a:xfrm>
            <a:off x="5297534" y="2035144"/>
            <a:ext cx="2737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Prisms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8115EC-6D49-9E46-8FB7-954ECA73AAE6}"/>
              </a:ext>
            </a:extLst>
          </p:cNvPr>
          <p:cNvSpPr txBox="1"/>
          <p:nvPr/>
        </p:nvSpPr>
        <p:spPr>
          <a:xfrm>
            <a:off x="3562394" y="5965122"/>
            <a:ext cx="2737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Content brackets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AAA0FF2-25A4-3948-8A65-E79E603C65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4193" y="303264"/>
            <a:ext cx="127000" cy="6858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0036166-C80C-4F4A-9310-8CBF084700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3944529" y="303264"/>
            <a:ext cx="127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56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CBD9FA-95FD-F248-8C1D-DDD5E25B1A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21457" y="1139400"/>
            <a:ext cx="6598975" cy="5610673"/>
          </a:xfrm>
          <a:prstGeom prst="rect">
            <a:avLst/>
          </a:prstGeom>
        </p:spPr>
      </p:pic>
      <p:pic>
        <p:nvPicPr>
          <p:cNvPr id="23" name="Picture 22" descr="Shape, icon, arrow&#10;&#10;Description automatically generated">
            <a:extLst>
              <a:ext uri="{FF2B5EF4-FFF2-40B4-BE49-F238E27FC236}">
                <a16:creationId xmlns:a16="http://schemas.microsoft.com/office/drawing/2014/main" id="{9D8D5CF3-AA98-1241-B00A-8BCA2DE25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2744" y="1976718"/>
            <a:ext cx="6069942" cy="5160871"/>
          </a:xfrm>
          <a:prstGeom prst="rect">
            <a:avLst/>
          </a:prstGeom>
        </p:spPr>
      </p:pic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6773D7D4-8806-F64F-B9B5-8063C112E9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250" t="2869" b="2954"/>
          <a:stretch/>
        </p:blipFill>
        <p:spPr>
          <a:xfrm>
            <a:off x="1678036" y="2124794"/>
            <a:ext cx="4173120" cy="486036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BA4BCD0-048F-2B4C-B7A2-7372B9A372FC}"/>
              </a:ext>
            </a:extLst>
          </p:cNvPr>
          <p:cNvSpPr txBox="1"/>
          <p:nvPr/>
        </p:nvSpPr>
        <p:spPr>
          <a:xfrm>
            <a:off x="6610214" y="5795809"/>
            <a:ext cx="4568842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25" b="1" dirty="0">
                <a:latin typeface="Arial" panose="020B0604020202020204" pitchFamily="34" charset="0"/>
                <a:cs typeface="Arial" panose="020B0604020202020204" pitchFamily="34" charset="0"/>
              </a:rPr>
              <a:t>Typical frame line thickness is 14 pt. on a 8.5” x 11” page</a:t>
            </a:r>
          </a:p>
        </p:txBody>
      </p:sp>
      <p:pic>
        <p:nvPicPr>
          <p:cNvPr id="15" name="Picture 14" descr="Shape&#10;&#10;Description automatically generated">
            <a:extLst>
              <a:ext uri="{FF2B5EF4-FFF2-40B4-BE49-F238E27FC236}">
                <a16:creationId xmlns:a16="http://schemas.microsoft.com/office/drawing/2014/main" id="{0F8BFBF4-29C9-9446-9E25-AFF7587D27D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035" t="20049" r="23544" b="20465"/>
          <a:stretch/>
        </p:blipFill>
        <p:spPr>
          <a:xfrm>
            <a:off x="6494939" y="1247864"/>
            <a:ext cx="4684117" cy="45194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1AAEA5-24EC-D845-8892-0EE009CCDEA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361" t="-6799"/>
          <a:stretch/>
        </p:blipFill>
        <p:spPr>
          <a:xfrm>
            <a:off x="660309" y="470714"/>
            <a:ext cx="3228785" cy="35090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D46722-56AF-BD40-87B6-663FCD5699DF}"/>
              </a:ext>
            </a:extLst>
          </p:cNvPr>
          <p:cNvSpPr txBox="1"/>
          <p:nvPr/>
        </p:nvSpPr>
        <p:spPr>
          <a:xfrm>
            <a:off x="1291390" y="1755462"/>
            <a:ext cx="247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Moving frame edges</a:t>
            </a:r>
          </a:p>
        </p:txBody>
      </p:sp>
      <p:pic>
        <p:nvPicPr>
          <p:cNvPr id="18" name="Picture 17" descr="Shape, arrow&#10;&#10;Description automatically generated">
            <a:extLst>
              <a:ext uri="{FF2B5EF4-FFF2-40B4-BE49-F238E27FC236}">
                <a16:creationId xmlns:a16="http://schemas.microsoft.com/office/drawing/2014/main" id="{5247E445-25B1-CB40-B435-A72AE92FFAC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012" t="26159" r="57128" b="25739"/>
          <a:stretch/>
        </p:blipFill>
        <p:spPr>
          <a:xfrm>
            <a:off x="7211758" y="2967568"/>
            <a:ext cx="900137" cy="1120258"/>
          </a:xfrm>
          <a:prstGeom prst="rect">
            <a:avLst/>
          </a:prstGeom>
        </p:spPr>
      </p:pic>
      <p:pic>
        <p:nvPicPr>
          <p:cNvPr id="19" name="Picture 18" descr="Logo, icon&#10;&#10;Description automatically generated">
            <a:extLst>
              <a:ext uri="{FF2B5EF4-FFF2-40B4-BE49-F238E27FC236}">
                <a16:creationId xmlns:a16="http://schemas.microsoft.com/office/drawing/2014/main" id="{BF29386E-9E4B-C64F-B63C-1C93C9D83C4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9339" t="14178" r="17665" b="17806"/>
          <a:stretch/>
        </p:blipFill>
        <p:spPr>
          <a:xfrm>
            <a:off x="8181745" y="2967568"/>
            <a:ext cx="1064460" cy="97716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E12DF3F-F836-7D4E-9638-42875F82D94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2874" t="4914" r="9594" b="6245"/>
          <a:stretch/>
        </p:blipFill>
        <p:spPr>
          <a:xfrm>
            <a:off x="9278289" y="2852694"/>
            <a:ext cx="1267759" cy="123513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8EDA0-64F0-CC44-BAC1-69F462DE8B41}"/>
              </a:ext>
            </a:extLst>
          </p:cNvPr>
          <p:cNvSpPr/>
          <p:nvPr/>
        </p:nvSpPr>
        <p:spPr>
          <a:xfrm>
            <a:off x="6568285" y="877995"/>
            <a:ext cx="2677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Closed content frame</a:t>
            </a:r>
            <a:endParaRPr lang="en-US" sz="18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7C65B5-E3A9-6549-990C-C096560CCD66}"/>
              </a:ext>
            </a:extLst>
          </p:cNvPr>
          <p:cNvSpPr/>
          <p:nvPr/>
        </p:nvSpPr>
        <p:spPr>
          <a:xfrm>
            <a:off x="7209826" y="1971243"/>
            <a:ext cx="2677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Sample symbols/</a:t>
            </a:r>
          </a:p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content frames</a:t>
            </a:r>
            <a:endParaRPr lang="en-US" sz="1800" dirty="0"/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40478DC9-3FBC-D24F-BBDB-09F8FD7BB6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3621457" y="1213437"/>
            <a:ext cx="6424816" cy="546259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1B328E8-DE24-354D-A9F8-06F9E2DD824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193" y="303264"/>
            <a:ext cx="127000" cy="6858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A8797A4-ED3D-4C46-87A8-993A49E791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0800000">
            <a:off x="3944529" y="303264"/>
            <a:ext cx="127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428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C26485-E3F7-5C43-B906-0AB4BA8642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57" r="6437" b="39450"/>
          <a:stretch/>
        </p:blipFill>
        <p:spPr>
          <a:xfrm>
            <a:off x="0" y="1216885"/>
            <a:ext cx="12192000" cy="564111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66EFFE5-DEDA-A94D-86D0-929BDC7A9120}"/>
              </a:ext>
            </a:extLst>
          </p:cNvPr>
          <p:cNvGrpSpPr/>
          <p:nvPr/>
        </p:nvGrpSpPr>
        <p:grpSpPr>
          <a:xfrm>
            <a:off x="953389" y="1990329"/>
            <a:ext cx="3777512" cy="4010584"/>
            <a:chOff x="1129852" y="2042415"/>
            <a:chExt cx="3389564" cy="35987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A608595-0117-8546-B9A2-7AF2AB579355}"/>
                </a:ext>
              </a:extLst>
            </p:cNvPr>
            <p:cNvSpPr/>
            <p:nvPr/>
          </p:nvSpPr>
          <p:spPr>
            <a:xfrm>
              <a:off x="1129852" y="2042415"/>
              <a:ext cx="3389564" cy="3598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5AE0800-85CF-C74A-B5A0-73A3009840D4}"/>
                </a:ext>
              </a:extLst>
            </p:cNvPr>
            <p:cNvSpPr txBox="1"/>
            <p:nvPr/>
          </p:nvSpPr>
          <p:spPr>
            <a:xfrm>
              <a:off x="1762074" y="2271465"/>
              <a:ext cx="130254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pc="-150" dirty="0">
                  <a:solidFill>
                    <a:srgbClr val="6C7A6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OPEN </a:t>
              </a:r>
            </a:p>
            <a:p>
              <a:r>
                <a:rPr lang="en-US" spc="-150" dirty="0">
                  <a:solidFill>
                    <a:srgbClr val="6C7A6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HOUSE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D5C714A-D3CD-4244-B729-F519B19F0682}"/>
                </a:ext>
              </a:extLst>
            </p:cNvPr>
            <p:cNvSpPr txBox="1"/>
            <p:nvPr/>
          </p:nvSpPr>
          <p:spPr>
            <a:xfrm>
              <a:off x="1762073" y="3478768"/>
              <a:ext cx="19884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spc="-150" dirty="0">
                  <a:latin typeface="Arial" panose="020B0604020202020204" pitchFamily="34" charset="0"/>
                  <a:cs typeface="Arial" panose="020B0604020202020204" pitchFamily="34" charset="0"/>
                </a:rPr>
                <a:t>Saturday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0B462A1-4CAB-8848-8E72-BF6AA1666E5C}"/>
                </a:ext>
              </a:extLst>
            </p:cNvPr>
            <p:cNvSpPr txBox="1"/>
            <p:nvPr/>
          </p:nvSpPr>
          <p:spPr>
            <a:xfrm>
              <a:off x="1762073" y="3798253"/>
              <a:ext cx="198848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b="1" spc="-150" dirty="0">
                  <a:latin typeface="Arial" panose="020B0604020202020204" pitchFamily="34" charset="0"/>
                  <a:cs typeface="Arial" panose="020B0604020202020204" pitchFamily="34" charset="0"/>
                </a:rPr>
                <a:t>9/28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166EACE-2868-A44B-8201-428CC798BE08}"/>
                </a:ext>
              </a:extLst>
            </p:cNvPr>
            <p:cNvSpPr txBox="1"/>
            <p:nvPr/>
          </p:nvSpPr>
          <p:spPr>
            <a:xfrm>
              <a:off x="1762073" y="4516228"/>
              <a:ext cx="198848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b="1" spc="-150" dirty="0">
                  <a:latin typeface="Arial" panose="020B0604020202020204" pitchFamily="34" charset="0"/>
                  <a:cs typeface="Arial" panose="020B0604020202020204" pitchFamily="34" charset="0"/>
                </a:rPr>
                <a:t>2019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0F21A9E-B847-E94E-82F3-884D1D5B1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9526" y="3243613"/>
              <a:ext cx="551897" cy="79182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71C6821-BC42-C346-96E6-01362217059D}"/>
              </a:ext>
            </a:extLst>
          </p:cNvPr>
          <p:cNvSpPr txBox="1"/>
          <p:nvPr/>
        </p:nvSpPr>
        <p:spPr>
          <a:xfrm>
            <a:off x="1145894" y="293997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3B5421D-77DB-D44C-AB04-A5E612C715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361" t="-6799"/>
          <a:stretch/>
        </p:blipFill>
        <p:spPr>
          <a:xfrm>
            <a:off x="660309" y="470714"/>
            <a:ext cx="3228785" cy="35090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E32930E-792F-B44D-944B-9696ED8AAD1E}"/>
              </a:ext>
            </a:extLst>
          </p:cNvPr>
          <p:cNvSpPr txBox="1"/>
          <p:nvPr/>
        </p:nvSpPr>
        <p:spPr>
          <a:xfrm>
            <a:off x="4127520" y="505529"/>
            <a:ext cx="740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Sample of orange line separator and open content frame with text</a:t>
            </a:r>
          </a:p>
        </p:txBody>
      </p:sp>
      <p:pic>
        <p:nvPicPr>
          <p:cNvPr id="22" name="Picture 21" descr="Logo&#10;&#10;Description automatically generated with medium confidence">
            <a:extLst>
              <a:ext uri="{FF2B5EF4-FFF2-40B4-BE49-F238E27FC236}">
                <a16:creationId xmlns:a16="http://schemas.microsoft.com/office/drawing/2014/main" id="{883E9A5E-08A5-3346-AA8A-FAC9EEACDB0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999" t="16472" r="10798" b="18527"/>
          <a:stretch/>
        </p:blipFill>
        <p:spPr>
          <a:xfrm>
            <a:off x="6898105" y="1836454"/>
            <a:ext cx="4452726" cy="445773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0B57FB2-5BB2-3F41-84F7-D4ACFBBF8280}"/>
              </a:ext>
            </a:extLst>
          </p:cNvPr>
          <p:cNvSpPr txBox="1"/>
          <p:nvPr/>
        </p:nvSpPr>
        <p:spPr>
          <a:xfrm>
            <a:off x="7649808" y="2504561"/>
            <a:ext cx="297488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exciting facts to share with you, 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there’s one special attribute we’d like you to associate with RIT: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E191BB4-920C-7140-9A7F-803240E2AAC9}"/>
              </a:ext>
            </a:extLst>
          </p:cNvPr>
          <p:cNvSpPr txBox="1"/>
          <p:nvPr/>
        </p:nvSpPr>
        <p:spPr>
          <a:xfrm>
            <a:off x="5392669" y="4879284"/>
            <a:ext cx="54086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Value.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A99FE08-1CCB-384B-9B5A-F788E0FA5A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193" y="303264"/>
            <a:ext cx="127000" cy="6858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737A81D-6D93-AB46-ABF8-23E8352144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3944529" y="303264"/>
            <a:ext cx="127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0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76321E95-F67D-6F4A-9A23-0CF46E20B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36118" r="51633" b="41157"/>
          <a:stretch/>
        </p:blipFill>
        <p:spPr>
          <a:xfrm>
            <a:off x="4362417" y="4883390"/>
            <a:ext cx="3174997" cy="1268343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2AE3F030-CA8D-DE4C-A3C9-402E8FA656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36118" r="47880" b="41157"/>
          <a:stretch/>
        </p:blipFill>
        <p:spPr>
          <a:xfrm>
            <a:off x="1158280" y="2673449"/>
            <a:ext cx="3634697" cy="13474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BD342E-4A1E-F14D-ACA4-27608342523E}"/>
              </a:ext>
            </a:extLst>
          </p:cNvPr>
          <p:cNvSpPr txBox="1"/>
          <p:nvPr/>
        </p:nvSpPr>
        <p:spPr>
          <a:xfrm>
            <a:off x="1466795" y="2993216"/>
            <a:ext cx="3326183" cy="79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spc="-15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the World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F06DFB-5C83-1E49-B0AE-DE36F35D4DD9}"/>
              </a:ext>
            </a:extLst>
          </p:cNvPr>
          <p:cNvSpPr txBox="1"/>
          <p:nvPr/>
        </p:nvSpPr>
        <p:spPr>
          <a:xfrm>
            <a:off x="841462" y="1414787"/>
            <a:ext cx="6172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200" b="1" spc="-150" dirty="0">
                <a:latin typeface="Arial Black" panose="020B0604020202020204" pitchFamily="34" charset="0"/>
                <a:cs typeface="Arial Black" panose="020B0604020202020204" pitchFamily="34" charset="0"/>
              </a:rPr>
              <a:t>Shape the Future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D2DE7E-E7C0-134E-AA5B-0CD72623727F}"/>
              </a:ext>
            </a:extLst>
          </p:cNvPr>
          <p:cNvSpPr txBox="1"/>
          <p:nvPr/>
        </p:nvSpPr>
        <p:spPr>
          <a:xfrm>
            <a:off x="2082434" y="2078815"/>
            <a:ext cx="452845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200" b="1" spc="-150" dirty="0">
                <a:latin typeface="Arial Black" panose="020B0604020202020204" pitchFamily="34" charset="0"/>
                <a:cs typeface="Arial Black" panose="020B0604020202020204" pitchFamily="34" charset="0"/>
              </a:rPr>
              <a:t>and Improve</a:t>
            </a:r>
            <a:endParaRPr lang="en-US" sz="4500" b="1" spc="-15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707B24A-0817-DF4D-9CD6-9405E04E31FD}"/>
              </a:ext>
            </a:extLst>
          </p:cNvPr>
          <p:cNvSpPr txBox="1"/>
          <p:nvPr/>
        </p:nvSpPr>
        <p:spPr>
          <a:xfrm>
            <a:off x="4657961" y="5170344"/>
            <a:ext cx="2879453" cy="79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spc="-15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Right Fit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8A0169-159C-7141-BCB4-5CE09F98D285}"/>
              </a:ext>
            </a:extLst>
          </p:cNvPr>
          <p:cNvSpPr txBox="1"/>
          <p:nvPr/>
        </p:nvSpPr>
        <p:spPr>
          <a:xfrm>
            <a:off x="3959646" y="4273732"/>
            <a:ext cx="15639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200" b="1" spc="-150" dirty="0">
                <a:latin typeface="Arial Black" panose="020B0604020202020204" pitchFamily="34" charset="0"/>
                <a:cs typeface="Arial Black" panose="020B0604020202020204" pitchFamily="34" charset="0"/>
              </a:rPr>
              <a:t>The</a:t>
            </a:r>
            <a:endParaRPr lang="en-US" sz="4500" b="1" spc="-15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2AC033D6-ECD1-D146-90F9-AD55BF3477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361" t="-6799"/>
          <a:stretch/>
        </p:blipFill>
        <p:spPr>
          <a:xfrm>
            <a:off x="660309" y="470714"/>
            <a:ext cx="3228785" cy="35090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53E0ABB1-A859-944E-A5C2-F96414827365}"/>
              </a:ext>
            </a:extLst>
          </p:cNvPr>
          <p:cNvSpPr txBox="1"/>
          <p:nvPr/>
        </p:nvSpPr>
        <p:spPr>
          <a:xfrm>
            <a:off x="7969421" y="1631248"/>
            <a:ext cx="3381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Orange cut corner style</a:t>
            </a: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C7BE1069-5322-6942-939C-01DD9782C2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38379" r="47880" b="43685"/>
          <a:stretch/>
        </p:blipFill>
        <p:spPr>
          <a:xfrm>
            <a:off x="8557303" y="3064042"/>
            <a:ext cx="3634697" cy="1063462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546F10AE-6479-DA4D-8EC3-96A3D6069B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9" t="37916" r="58711" b="41157"/>
          <a:stretch/>
        </p:blipFill>
        <p:spPr>
          <a:xfrm>
            <a:off x="9389292" y="4127504"/>
            <a:ext cx="2802707" cy="1240783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A05923B6-9C50-9647-802E-1CF569F56C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3" t="38379" r="35814" b="43685"/>
          <a:stretch/>
        </p:blipFill>
        <p:spPr>
          <a:xfrm>
            <a:off x="7715842" y="2014560"/>
            <a:ext cx="4476158" cy="106346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80ED1E8-AD42-614F-9174-3C7FF2024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193" y="303264"/>
            <a:ext cx="127000" cy="6858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A93B4EF-CE01-0A41-BFE7-B322001C37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3944529" y="303264"/>
            <a:ext cx="127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14747"/>
      </p:ext>
    </p:extLst>
  </p:cSld>
  <p:clrMapOvr>
    <a:masterClrMapping/>
  </p:clrMapOvr>
</p:sld>
</file>

<file path=ppt/theme/theme1.xml><?xml version="1.0" encoding="utf-8"?>
<a:theme xmlns:a="http://schemas.openxmlformats.org/drawingml/2006/main" name="RIT">
  <a:themeElements>
    <a:clrScheme name="RIT">
      <a:dk1>
        <a:srgbClr val="000000"/>
      </a:dk1>
      <a:lt1>
        <a:srgbClr val="FFFFFF"/>
      </a:lt1>
      <a:dk2>
        <a:srgbClr val="6F706F"/>
      </a:dk2>
      <a:lt2>
        <a:srgbClr val="E7E6E6"/>
      </a:lt2>
      <a:accent1>
        <a:srgbClr val="F66900"/>
      </a:accent1>
      <a:accent2>
        <a:srgbClr val="F6BD00"/>
      </a:accent2>
      <a:accent3>
        <a:srgbClr val="C4D500"/>
      </a:accent3>
      <a:accent4>
        <a:srgbClr val="009CBD"/>
      </a:accent4>
      <a:accent5>
        <a:srgbClr val="7D54C7"/>
      </a:accent5>
      <a:accent6>
        <a:srgbClr val="70AD47"/>
      </a:accent6>
      <a:hlink>
        <a:srgbClr val="D64900"/>
      </a:hlink>
      <a:folHlink>
        <a:srgbClr val="7174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0" id="{2A314569-43DA-E247-9553-C0E2DBE7A1D3}" vid="{85217AAE-E5CC-FD47-8317-76D2E8E07E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RIT</Template>
  <TotalTime>2807</TotalTime>
  <Words>88</Words>
  <Application>Microsoft Macintosh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MS Gothic</vt:lpstr>
      <vt:lpstr>System Font Regular</vt:lpstr>
      <vt:lpstr>Arial</vt:lpstr>
      <vt:lpstr>Arial Black</vt:lpstr>
      <vt:lpstr>Calibri</vt:lpstr>
      <vt:lpstr>Georgia</vt:lpstr>
      <vt:lpstr>Wingdings</vt:lpstr>
      <vt:lpstr>RIT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Zachary Clarry</dc:creator>
  <cp:lastModifiedBy>Zachary Clarry</cp:lastModifiedBy>
  <cp:revision>34</cp:revision>
  <cp:lastPrinted>2018-04-25T02:50:23Z</cp:lastPrinted>
  <dcterms:created xsi:type="dcterms:W3CDTF">2021-09-24T15:06:55Z</dcterms:created>
  <dcterms:modified xsi:type="dcterms:W3CDTF">2021-09-26T18:38:51Z</dcterms:modified>
</cp:coreProperties>
</file>