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0058400" cy="155448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8" userDrawn="1">
          <p15:clr>
            <a:srgbClr val="A4A3A4"/>
          </p15:clr>
        </p15:guide>
        <p15:guide id="2" pos="288" userDrawn="1">
          <p15:clr>
            <a:srgbClr val="A4A3A4"/>
          </p15:clr>
        </p15:guide>
        <p15:guide id="3" pos="6048" userDrawn="1">
          <p15:clr>
            <a:srgbClr val="A4A3A4"/>
          </p15:clr>
        </p15:guide>
        <p15:guide id="4" orient="horz" pos="9504" userDrawn="1">
          <p15:clr>
            <a:srgbClr val="A4A3A4"/>
          </p15:clr>
        </p15:guide>
        <p15:guide id="5" orient="horz" pos="313" userDrawn="1">
          <p15:clr>
            <a:srgbClr val="A4A3A4"/>
          </p15:clr>
        </p15:guide>
        <p15:guide id="6" pos="2208" userDrawn="1">
          <p15:clr>
            <a:srgbClr val="A4A3A4"/>
          </p15:clr>
        </p15:guide>
        <p15:guide id="7" pos="36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D21"/>
    <a:srgbClr val="F36C21"/>
    <a:srgbClr val="E9823B"/>
    <a:srgbClr val="E7782C"/>
    <a:srgbClr val="F08A00"/>
    <a:srgbClr val="319B42"/>
    <a:srgbClr val="88BFE6"/>
    <a:srgbClr val="009C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19"/>
    <p:restoredTop sz="94685"/>
  </p:normalViewPr>
  <p:slideViewPr>
    <p:cSldViewPr snapToGrid="0" snapToObjects="1" showGuides="1">
      <p:cViewPr varScale="1">
        <p:scale>
          <a:sx n="58" d="100"/>
          <a:sy n="58" d="100"/>
        </p:scale>
        <p:origin x="3424" y="216"/>
      </p:cViewPr>
      <p:guideLst>
        <p:guide orient="horz" pos="3288"/>
        <p:guide pos="288"/>
        <p:guide pos="6048"/>
        <p:guide orient="horz" pos="9504"/>
        <p:guide orient="horz" pos="313"/>
        <p:guide pos="2208"/>
        <p:guide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544023"/>
            <a:ext cx="8549640" cy="5411893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8164619"/>
            <a:ext cx="7543800" cy="3753061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827617"/>
            <a:ext cx="2168843" cy="131734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827617"/>
            <a:ext cx="6380798" cy="131734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3875409"/>
            <a:ext cx="8675370" cy="6466204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10402786"/>
            <a:ext cx="8675370" cy="3400424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4138083"/>
            <a:ext cx="4274820" cy="98630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4138083"/>
            <a:ext cx="4274820" cy="98630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827620"/>
            <a:ext cx="8675370" cy="300460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3810636"/>
            <a:ext cx="4255174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5678170"/>
            <a:ext cx="4255174" cy="8351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3810636"/>
            <a:ext cx="4276130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5678170"/>
            <a:ext cx="4276130" cy="8351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2238167"/>
            <a:ext cx="5092065" cy="11046883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2238167"/>
            <a:ext cx="5092065" cy="11046883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827620"/>
            <a:ext cx="8675370" cy="30046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4138083"/>
            <a:ext cx="8675370" cy="986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14407730"/>
            <a:ext cx="339471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658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31"/>
          <p:cNvSpPr/>
          <p:nvPr/>
        </p:nvSpPr>
        <p:spPr>
          <a:xfrm>
            <a:off x="6159500" y="7874000"/>
            <a:ext cx="3441700" cy="3441700"/>
          </a:xfrm>
          <a:custGeom>
            <a:avLst/>
            <a:gdLst>
              <a:gd name="connsiteX0" fmla="*/ 0 w 3441700"/>
              <a:gd name="connsiteY0" fmla="*/ 0 h 3441700"/>
              <a:gd name="connsiteX1" fmla="*/ 1308100 w 3441700"/>
              <a:gd name="connsiteY1" fmla="*/ 0 h 3441700"/>
              <a:gd name="connsiteX2" fmla="*/ 3441700 w 3441700"/>
              <a:gd name="connsiteY2" fmla="*/ 2133600 h 3441700"/>
              <a:gd name="connsiteX3" fmla="*/ 3441700 w 3441700"/>
              <a:gd name="connsiteY3" fmla="*/ 3441700 h 3441700"/>
              <a:gd name="connsiteX4" fmla="*/ 2108200 w 3441700"/>
              <a:gd name="connsiteY4" fmla="*/ 3441700 h 3441700"/>
              <a:gd name="connsiteX5" fmla="*/ 0 w 3441700"/>
              <a:gd name="connsiteY5" fmla="*/ 1333500 h 3441700"/>
              <a:gd name="connsiteX6" fmla="*/ 0 w 3441700"/>
              <a:gd name="connsiteY6" fmla="*/ 0 h 344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41700" h="3441700">
                <a:moveTo>
                  <a:pt x="0" y="0"/>
                </a:moveTo>
                <a:lnTo>
                  <a:pt x="1308100" y="0"/>
                </a:lnTo>
                <a:lnTo>
                  <a:pt x="3441700" y="2133600"/>
                </a:lnTo>
                <a:lnTo>
                  <a:pt x="3441700" y="3441700"/>
                </a:lnTo>
                <a:lnTo>
                  <a:pt x="2108200" y="3441700"/>
                </a:lnTo>
                <a:lnTo>
                  <a:pt x="0" y="1333500"/>
                </a:lnTo>
                <a:lnTo>
                  <a:pt x="0" y="0"/>
                </a:lnTo>
                <a:close/>
              </a:path>
            </a:pathLst>
          </a:custGeom>
          <a:solidFill>
            <a:srgbClr val="F36D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36D2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7" t="29260" r="11521" b="44622"/>
          <a:stretch/>
        </p:blipFill>
        <p:spPr>
          <a:xfrm>
            <a:off x="457200" y="496888"/>
            <a:ext cx="9144000" cy="472281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723394" y="12243660"/>
            <a:ext cx="1188850" cy="86790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723394" y="13252340"/>
            <a:ext cx="1188850" cy="86790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084661" y="12242369"/>
            <a:ext cx="1188850" cy="86790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084661" y="13251049"/>
            <a:ext cx="1188850" cy="86790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427848" y="12242369"/>
            <a:ext cx="1188850" cy="86790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427848" y="13251049"/>
            <a:ext cx="1188850" cy="86790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379710" y="11522456"/>
            <a:ext cx="2673456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rgbClr val="F36D21"/>
                </a:solidFill>
                <a:latin typeface="Arial" charset="0"/>
                <a:ea typeface="Arial" charset="0"/>
                <a:cs typeface="Arial" charset="0"/>
              </a:rPr>
              <a:t>Event Information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472843" y="11948662"/>
            <a:ext cx="275080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723394" y="11948662"/>
            <a:ext cx="389330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505200" y="11948662"/>
            <a:ext cx="19502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432876" y="11522456"/>
            <a:ext cx="2022527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rgbClr val="F36D21"/>
                </a:solidFill>
                <a:latin typeface="Arial" charset="0"/>
                <a:ea typeface="Arial" charset="0"/>
                <a:cs typeface="Arial" charset="0"/>
              </a:rPr>
              <a:t>Event Information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631159" y="11522456"/>
            <a:ext cx="2022527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rgbClr val="F36D21"/>
                </a:solidFill>
                <a:latin typeface="Arial" charset="0"/>
                <a:ea typeface="Arial" charset="0"/>
                <a:cs typeface="Arial" charset="0"/>
              </a:rPr>
              <a:t>Sponsors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61999" y="4376769"/>
            <a:ext cx="8096928" cy="178510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1000" dirty="0">
                <a:latin typeface="Arial" charset="0"/>
                <a:ea typeface="Arial" charset="0"/>
                <a:cs typeface="Arial" charset="0"/>
              </a:rPr>
              <a:t>Headline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593958" y="5673578"/>
            <a:ext cx="7273942" cy="178510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1000" dirty="0">
                <a:latin typeface="Arial" charset="0"/>
                <a:ea typeface="Arial" charset="0"/>
                <a:cs typeface="Arial" charset="0"/>
              </a:rPr>
              <a:t>goes here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122317" y="6972838"/>
            <a:ext cx="8666171" cy="178510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1000" dirty="0">
                <a:latin typeface="Arial" charset="0"/>
                <a:ea typeface="Arial" charset="0"/>
                <a:cs typeface="Arial" charset="0"/>
              </a:rPr>
              <a:t>lorem ipsum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712560" y="8272098"/>
            <a:ext cx="727394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0">
                <a:latin typeface="Arial" charset="0"/>
                <a:ea typeface="Arial" charset="0"/>
                <a:cs typeface="Arial" charset="0"/>
              </a:rPr>
              <a:t>moning</a:t>
            </a:r>
            <a:r>
              <a:rPr lang="en-US" sz="11000" dirty="0">
                <a:latin typeface="Arial" charset="0"/>
                <a:ea typeface="Arial" charset="0"/>
                <a:cs typeface="Arial" charset="0"/>
              </a:rPr>
              <a:t>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432876" y="12188997"/>
            <a:ext cx="2022527" cy="20313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dirty="0">
                <a:latin typeface="Arial" charset="0"/>
                <a:ea typeface="Arial" charset="0"/>
                <a:cs typeface="Arial" charset="0"/>
              </a:rPr>
              <a:t>Lorem ipsum dolor sit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amet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consectetuer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adipiscing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elit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sed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diem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nonummy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nibh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euismod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tincidunt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ut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lacreet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dolore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magna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aliguam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erat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volutpat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. Lorem ipsum dolor sit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amet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consectetuer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68300" y="12158553"/>
            <a:ext cx="2673456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b="1" dirty="0">
                <a:latin typeface="Arial" charset="0"/>
                <a:ea typeface="Arial" charset="0"/>
                <a:cs typeface="Arial" charset="0"/>
              </a:rPr>
              <a:t>SEPTEMBER 25, 2018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68300" y="12486873"/>
            <a:ext cx="2673456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600" b="1" dirty="0">
                <a:latin typeface="Arial" charset="0"/>
                <a:ea typeface="Arial" charset="0"/>
                <a:cs typeface="Arial" charset="0"/>
              </a:rPr>
              <a:t>1:00–8:00 PM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61626" y="12869883"/>
            <a:ext cx="26734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Arial" charset="0"/>
                <a:ea typeface="Arial" charset="0"/>
                <a:cs typeface="Arial" charset="0"/>
              </a:rPr>
              <a:t>Event location Details </a:t>
            </a:r>
          </a:p>
          <a:p>
            <a:r>
              <a:rPr lang="en-US" sz="1500" dirty="0">
                <a:latin typeface="Arial" charset="0"/>
                <a:ea typeface="Arial" charset="0"/>
                <a:cs typeface="Arial" charset="0"/>
              </a:rPr>
              <a:t>Goes here lorem</a:t>
            </a:r>
          </a:p>
          <a:p>
            <a:r>
              <a:rPr lang="en-US" sz="1500" dirty="0">
                <a:latin typeface="Arial" charset="0"/>
                <a:ea typeface="Arial" charset="0"/>
                <a:cs typeface="Arial" charset="0"/>
              </a:rPr>
              <a:t>ipsum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74326" y="13761438"/>
            <a:ext cx="2673456" cy="3231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500" b="1" dirty="0" err="1">
                <a:latin typeface="Arial" charset="0"/>
                <a:ea typeface="Arial" charset="0"/>
                <a:cs typeface="Arial" charset="0"/>
              </a:rPr>
              <a:t>rit.edu.events</a:t>
            </a:r>
            <a:endParaRPr lang="en-US" sz="1500" b="1" dirty="0"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670299" y="499214"/>
            <a:ext cx="2084523" cy="2029807"/>
            <a:chOff x="670299" y="511914"/>
            <a:chExt cx="2084523" cy="2029807"/>
          </a:xfrm>
        </p:grpSpPr>
        <p:sp>
          <p:nvSpPr>
            <p:cNvPr id="10" name="Rectangle 9"/>
            <p:cNvSpPr/>
            <p:nvPr/>
          </p:nvSpPr>
          <p:spPr>
            <a:xfrm>
              <a:off x="670299" y="511914"/>
              <a:ext cx="2084523" cy="20298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914399" y="681926"/>
              <a:ext cx="1596325" cy="159632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51543" y="1128895"/>
              <a:ext cx="1722034" cy="70238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b="1" dirty="0">
                  <a:latin typeface="Arial" charset="0"/>
                  <a:ea typeface="Arial" charset="0"/>
                  <a:cs typeface="Arial" charset="0"/>
                </a:rPr>
                <a:t>EVENT </a:t>
              </a:r>
            </a:p>
            <a:p>
              <a:pPr algn="ctr"/>
              <a:r>
                <a:rPr lang="en-US" b="1" dirty="0">
                  <a:latin typeface="Arial" charset="0"/>
                  <a:ea typeface="Arial" charset="0"/>
                  <a:cs typeface="Arial" charset="0"/>
                </a:rPr>
                <a:t>GRAPHIC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4ECF4976-5415-FA44-AFA2-9BCECCC238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14544933"/>
            <a:ext cx="3735349" cy="661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146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</TotalTime>
  <Words>63</Words>
  <Application>Microsoft Macintosh PowerPoint</Application>
  <PresentationFormat>Custom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Meg Spoto</dc:creator>
  <cp:lastModifiedBy>Microsoft Office User</cp:lastModifiedBy>
  <cp:revision>15</cp:revision>
  <dcterms:created xsi:type="dcterms:W3CDTF">2019-02-16T15:29:16Z</dcterms:created>
  <dcterms:modified xsi:type="dcterms:W3CDTF">2019-11-06T13:49:29Z</dcterms:modified>
</cp:coreProperties>
</file>