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0058400" cy="15544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pos="6048" userDrawn="1">
          <p15:clr>
            <a:srgbClr val="A4A3A4"/>
          </p15:clr>
        </p15:guide>
        <p15:guide id="4" orient="horz" pos="9504" userDrawn="1">
          <p15:clr>
            <a:srgbClr val="A4A3A4"/>
          </p15:clr>
        </p15:guide>
        <p15:guide id="5" orient="horz" pos="312" userDrawn="1">
          <p15:clr>
            <a:srgbClr val="A4A3A4"/>
          </p15:clr>
        </p15:guide>
        <p15:guide id="6" pos="1464" userDrawn="1">
          <p15:clr>
            <a:srgbClr val="A4A3A4"/>
          </p15:clr>
        </p15:guide>
        <p15:guide id="7" pos="5808" userDrawn="1">
          <p15:clr>
            <a:srgbClr val="A4A3A4"/>
          </p15:clr>
        </p15:guide>
        <p15:guide id="8" pos="3168" userDrawn="1">
          <p15:clr>
            <a:srgbClr val="A4A3A4"/>
          </p15:clr>
        </p15:guide>
        <p15:guide id="9" orient="horz" pos="3480" userDrawn="1">
          <p15:clr>
            <a:srgbClr val="A4A3A4"/>
          </p15:clr>
        </p15:guide>
        <p15:guide id="10" orient="horz" pos="5904" userDrawn="1">
          <p15:clr>
            <a:srgbClr val="A4A3A4"/>
          </p15:clr>
        </p15:guide>
        <p15:guide id="11" orient="horz" pos="5784" userDrawn="1">
          <p15:clr>
            <a:srgbClr val="A4A3A4"/>
          </p15:clr>
        </p15:guide>
        <p15:guide id="12" pos="2928" userDrawn="1">
          <p15:clr>
            <a:srgbClr val="A4A3A4"/>
          </p15:clr>
        </p15:guide>
        <p15:guide id="13" pos="528" userDrawn="1">
          <p15:clr>
            <a:srgbClr val="A4A3A4"/>
          </p15:clr>
        </p15:guide>
        <p15:guide id="14" orient="horz" pos="6768" userDrawn="1">
          <p15:clr>
            <a:srgbClr val="A4A3A4"/>
          </p15:clr>
        </p15:guide>
        <p15:guide id="15" orient="horz" pos="71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D21"/>
    <a:srgbClr val="F36C21"/>
    <a:srgbClr val="E9823B"/>
    <a:srgbClr val="E7782C"/>
    <a:srgbClr val="F08A00"/>
    <a:srgbClr val="319B42"/>
    <a:srgbClr val="88BFE6"/>
    <a:srgbClr val="009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3"/>
    <p:restoredTop sz="94685"/>
  </p:normalViewPr>
  <p:slideViewPr>
    <p:cSldViewPr snapToGrid="0" snapToObjects="1" showGuides="1">
      <p:cViewPr varScale="1">
        <p:scale>
          <a:sx n="58" d="100"/>
          <a:sy n="58" d="100"/>
        </p:scale>
        <p:origin x="3384" y="216"/>
      </p:cViewPr>
      <p:guideLst>
        <p:guide orient="horz" pos="3360"/>
        <p:guide pos="288"/>
        <p:guide pos="6048"/>
        <p:guide orient="horz" pos="9504"/>
        <p:guide orient="horz" pos="312"/>
        <p:guide pos="1464"/>
        <p:guide pos="5808"/>
        <p:guide pos="3168"/>
        <p:guide orient="horz" pos="3480"/>
        <p:guide orient="horz" pos="5904"/>
        <p:guide orient="horz" pos="5784"/>
        <p:guide pos="2928"/>
        <p:guide pos="528"/>
        <p:guide orient="horz" pos="6768"/>
        <p:guide orient="horz" pos="71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822158" y="1866899"/>
            <a:ext cx="2552702" cy="255270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37492" y="2792057"/>
            <a:ext cx="1722034" cy="702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EVENT </a:t>
            </a:r>
          </a:p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GRAPHIC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5067" y="10680513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Event Details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838200" y="11106719"/>
            <a:ext cx="34163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628251" y="11081319"/>
            <a:ext cx="459194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54384" y="10680513"/>
            <a:ext cx="2022527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More information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3657" y="11316610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SEPTEMBER 25, 2018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3657" y="11644930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1:00–8:00 PM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5067" y="12092757"/>
            <a:ext cx="378648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Arial" charset="0"/>
                <a:ea typeface="Arial" charset="0"/>
                <a:cs typeface="Arial" charset="0"/>
              </a:rPr>
              <a:t>Event </a:t>
            </a:r>
            <a:r>
              <a:rPr lang="en-US" sz="1500">
                <a:latin typeface="Arial" charset="0"/>
                <a:ea typeface="Arial" charset="0"/>
                <a:cs typeface="Arial" charset="0"/>
              </a:rPr>
              <a:t>location Info goes Here</a:t>
            </a:r>
            <a:endParaRPr lang="en-US" sz="15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9683" y="12461171"/>
            <a:ext cx="2673456" cy="323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500" b="1" dirty="0" err="1">
                <a:latin typeface="Arial" charset="0"/>
                <a:ea typeface="Arial" charset="0"/>
                <a:cs typeface="Arial" charset="0"/>
              </a:rPr>
              <a:t>rit.edu.events</a:t>
            </a:r>
            <a:endParaRPr lang="en-US" sz="1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54384" y="11318637"/>
            <a:ext cx="4665817" cy="2031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Insert body copy here. Lorem ipsum dolor sit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diem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nonummy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nibh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euismod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lacreet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dolore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magna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aliguam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erat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volutpat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838200" y="13535964"/>
            <a:ext cx="8382000" cy="223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5067" y="13114281"/>
            <a:ext cx="2022527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Sponsors</a:t>
            </a:r>
          </a:p>
        </p:txBody>
      </p:sp>
      <p:sp>
        <p:nvSpPr>
          <p:cNvPr id="32" name="Oval 31"/>
          <p:cNvSpPr/>
          <p:nvPr/>
        </p:nvSpPr>
        <p:spPr>
          <a:xfrm>
            <a:off x="922904" y="13755424"/>
            <a:ext cx="1037456" cy="10374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2645923" y="5615909"/>
            <a:ext cx="61852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Event main </a:t>
            </a:r>
            <a:r>
              <a:rPr lang="en-US" sz="5600" dirty="0">
                <a:latin typeface="Arial" charset="0"/>
                <a:ea typeface="Arial" charset="0"/>
                <a:cs typeface="Arial" charset="0"/>
              </a:rPr>
              <a:t>tuning goes here main </a:t>
            </a:r>
            <a:r>
              <a:rPr lang="en-US" sz="5600" b="1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maning</a:t>
            </a:r>
            <a:r>
              <a:rPr lang="en-US" sz="5600" b="1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5600" b="1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tarunens</a:t>
            </a:r>
            <a:r>
              <a:rPr lang="en-US" sz="5600" b="1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5600" dirty="0" err="1">
                <a:latin typeface="Arial" charset="0"/>
                <a:ea typeface="Arial" charset="0"/>
                <a:cs typeface="Arial" charset="0"/>
              </a:rPr>
              <a:t>earia</a:t>
            </a:r>
            <a:r>
              <a:rPr lang="en-US" sz="5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5600" dirty="0" err="1">
                <a:latin typeface="Arial" charset="0"/>
                <a:ea typeface="Arial" charset="0"/>
                <a:cs typeface="Arial" charset="0"/>
              </a:rPr>
              <a:t>somi</a:t>
            </a:r>
            <a:r>
              <a:rPr lang="en-US" sz="5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5600" dirty="0" err="1">
                <a:latin typeface="Arial" charset="0"/>
                <a:ea typeface="Arial" charset="0"/>
                <a:cs typeface="Arial" charset="0"/>
              </a:rPr>
              <a:t>yoning</a:t>
            </a:r>
            <a:r>
              <a:rPr lang="en-US" sz="5600" dirty="0"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34" name="Oval 33"/>
          <p:cNvSpPr/>
          <p:nvPr/>
        </p:nvSpPr>
        <p:spPr>
          <a:xfrm>
            <a:off x="2356283" y="13755424"/>
            <a:ext cx="1037456" cy="10374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rot="10800000">
            <a:off x="8839200" y="5333795"/>
            <a:ext cx="381000" cy="4038805"/>
          </a:xfrm>
          <a:custGeom>
            <a:avLst/>
            <a:gdLst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48100 h 4051300"/>
              <a:gd name="connsiteX6" fmla="*/ 203200 w 381000"/>
              <a:gd name="connsiteY6" fmla="*/ 215900 h 4051300"/>
              <a:gd name="connsiteX7" fmla="*/ 368300 w 381000"/>
              <a:gd name="connsiteY7" fmla="*/ 2159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48100 h 4051300"/>
              <a:gd name="connsiteX6" fmla="*/ 203200 w 381000"/>
              <a:gd name="connsiteY6" fmla="*/ 215900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4810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6080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6080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955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6375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6375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6375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3684 h 4051300"/>
              <a:gd name="connsiteX8" fmla="*/ 368300 w 381000"/>
              <a:gd name="connsiteY8" fmla="*/ 0 h 405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000" h="4051300">
                <a:moveTo>
                  <a:pt x="368300" y="0"/>
                </a:moveTo>
                <a:lnTo>
                  <a:pt x="0" y="0"/>
                </a:lnTo>
                <a:lnTo>
                  <a:pt x="0" y="4051300"/>
                </a:lnTo>
                <a:lnTo>
                  <a:pt x="381000" y="4051300"/>
                </a:lnTo>
                <a:lnTo>
                  <a:pt x="381000" y="3857625"/>
                </a:lnTo>
                <a:lnTo>
                  <a:pt x="206375" y="3857635"/>
                </a:lnTo>
                <a:cubicBezTo>
                  <a:pt x="207433" y="2639493"/>
                  <a:pt x="205317" y="1411817"/>
                  <a:pt x="206375" y="193675"/>
                </a:cubicBezTo>
                <a:lnTo>
                  <a:pt x="368300" y="193684"/>
                </a:lnTo>
                <a:lnTo>
                  <a:pt x="368300" y="0"/>
                </a:lnTo>
                <a:close/>
              </a:path>
            </a:pathLst>
          </a:custGeom>
          <a:solidFill>
            <a:srgbClr val="F36C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/>
          <p:cNvSpPr/>
          <p:nvPr/>
        </p:nvSpPr>
        <p:spPr>
          <a:xfrm>
            <a:off x="2324100" y="5333795"/>
            <a:ext cx="381000" cy="4038805"/>
          </a:xfrm>
          <a:custGeom>
            <a:avLst/>
            <a:gdLst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48100 h 4051300"/>
              <a:gd name="connsiteX6" fmla="*/ 203200 w 381000"/>
              <a:gd name="connsiteY6" fmla="*/ 215900 h 4051300"/>
              <a:gd name="connsiteX7" fmla="*/ 368300 w 381000"/>
              <a:gd name="connsiteY7" fmla="*/ 2159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48100 h 4051300"/>
              <a:gd name="connsiteX6" fmla="*/ 203200 w 381000"/>
              <a:gd name="connsiteY6" fmla="*/ 215900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4810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48100 h 4051300"/>
              <a:gd name="connsiteX5" fmla="*/ 203200 w 381000"/>
              <a:gd name="connsiteY5" fmla="*/ 386080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6080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3200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9550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6375 w 381000"/>
              <a:gd name="connsiteY5" fmla="*/ 3854450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6375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0500 h 4051300"/>
              <a:gd name="connsiteX8" fmla="*/ 368300 w 381000"/>
              <a:gd name="connsiteY8" fmla="*/ 0 h 4051300"/>
              <a:gd name="connsiteX0" fmla="*/ 368300 w 381000"/>
              <a:gd name="connsiteY0" fmla="*/ 0 h 4051300"/>
              <a:gd name="connsiteX1" fmla="*/ 0 w 381000"/>
              <a:gd name="connsiteY1" fmla="*/ 0 h 4051300"/>
              <a:gd name="connsiteX2" fmla="*/ 0 w 381000"/>
              <a:gd name="connsiteY2" fmla="*/ 4051300 h 4051300"/>
              <a:gd name="connsiteX3" fmla="*/ 381000 w 381000"/>
              <a:gd name="connsiteY3" fmla="*/ 4051300 h 4051300"/>
              <a:gd name="connsiteX4" fmla="*/ 381000 w 381000"/>
              <a:gd name="connsiteY4" fmla="*/ 3857625 h 4051300"/>
              <a:gd name="connsiteX5" fmla="*/ 206375 w 381000"/>
              <a:gd name="connsiteY5" fmla="*/ 3857635 h 4051300"/>
              <a:gd name="connsiteX6" fmla="*/ 206375 w 381000"/>
              <a:gd name="connsiteY6" fmla="*/ 193675 h 4051300"/>
              <a:gd name="connsiteX7" fmla="*/ 368300 w 381000"/>
              <a:gd name="connsiteY7" fmla="*/ 193684 h 4051300"/>
              <a:gd name="connsiteX8" fmla="*/ 368300 w 381000"/>
              <a:gd name="connsiteY8" fmla="*/ 0 h 405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000" h="4051300">
                <a:moveTo>
                  <a:pt x="368300" y="0"/>
                </a:moveTo>
                <a:lnTo>
                  <a:pt x="0" y="0"/>
                </a:lnTo>
                <a:lnTo>
                  <a:pt x="0" y="4051300"/>
                </a:lnTo>
                <a:lnTo>
                  <a:pt x="381000" y="4051300"/>
                </a:lnTo>
                <a:lnTo>
                  <a:pt x="381000" y="3857625"/>
                </a:lnTo>
                <a:lnTo>
                  <a:pt x="206375" y="3857635"/>
                </a:lnTo>
                <a:cubicBezTo>
                  <a:pt x="207433" y="2639493"/>
                  <a:pt x="205317" y="1411817"/>
                  <a:pt x="206375" y="193675"/>
                </a:cubicBezTo>
                <a:lnTo>
                  <a:pt x="368300" y="193684"/>
                </a:lnTo>
                <a:lnTo>
                  <a:pt x="368300" y="0"/>
                </a:lnTo>
                <a:close/>
              </a:path>
            </a:pathLst>
          </a:custGeom>
          <a:solidFill>
            <a:srgbClr val="F36C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789662" y="13755424"/>
            <a:ext cx="1037456" cy="10374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223041" y="13755424"/>
            <a:ext cx="1037456" cy="10374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6656420" y="13755424"/>
            <a:ext cx="1037456" cy="10374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8089799" y="13755424"/>
            <a:ext cx="1037456" cy="10374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13F4296-079E-E04D-A697-86D1C16ED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68959"/>
            <a:ext cx="5471186" cy="52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104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64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Spoto</dc:creator>
  <cp:lastModifiedBy>Microsoft Office User</cp:lastModifiedBy>
  <cp:revision>19</cp:revision>
  <dcterms:created xsi:type="dcterms:W3CDTF">2019-02-16T15:29:16Z</dcterms:created>
  <dcterms:modified xsi:type="dcterms:W3CDTF">2019-11-06T13:54:27Z</dcterms:modified>
</cp:coreProperties>
</file>