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0058400" cy="1554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pos="6048" userDrawn="1">
          <p15:clr>
            <a:srgbClr val="A4A3A4"/>
          </p15:clr>
        </p15:guide>
        <p15:guide id="4" orient="horz" pos="9504" userDrawn="1">
          <p15:clr>
            <a:srgbClr val="A4A3A4"/>
          </p15:clr>
        </p15:guide>
        <p15:guide id="5" orient="horz" pos="313" userDrawn="1">
          <p15:clr>
            <a:srgbClr val="A4A3A4"/>
          </p15:clr>
        </p15:guide>
        <p15:guide id="6" pos="144" userDrawn="1">
          <p15:clr>
            <a:srgbClr val="A4A3A4"/>
          </p15:clr>
        </p15:guide>
        <p15:guide id="7" pos="6192" userDrawn="1">
          <p15:clr>
            <a:srgbClr val="A4A3A4"/>
          </p15:clr>
        </p15:guide>
        <p15:guide id="8" orient="horz" pos="6720" userDrawn="1">
          <p15:clr>
            <a:srgbClr val="A4A3A4"/>
          </p15:clr>
        </p15:guide>
        <p15:guide id="9" orient="horz" pos="9648" userDrawn="1">
          <p15:clr>
            <a:srgbClr val="A4A3A4"/>
          </p15:clr>
        </p15:guide>
        <p15:guide id="10" pos="528" userDrawn="1">
          <p15:clr>
            <a:srgbClr val="A4A3A4"/>
          </p15:clr>
        </p15:guide>
        <p15:guide id="11" pos="5760" userDrawn="1">
          <p15:clr>
            <a:srgbClr val="A4A3A4"/>
          </p15:clr>
        </p15:guide>
        <p15:guide id="12" pos="4128" userDrawn="1">
          <p15:clr>
            <a:srgbClr val="A4A3A4"/>
          </p15:clr>
        </p15:guide>
        <p15:guide id="13" orient="horz" pos="8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58A6"/>
    <a:srgbClr val="F36D21"/>
    <a:srgbClr val="F36C21"/>
    <a:srgbClr val="E9823B"/>
    <a:srgbClr val="F3B044"/>
    <a:srgbClr val="E7782C"/>
    <a:srgbClr val="F08A00"/>
    <a:srgbClr val="F1B434"/>
    <a:srgbClr val="319B42"/>
    <a:srgbClr val="88BF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153"/>
    <p:restoredTop sz="94685"/>
  </p:normalViewPr>
  <p:slideViewPr>
    <p:cSldViewPr snapToGrid="0" snapToObjects="1" showGuides="1">
      <p:cViewPr varScale="1">
        <p:scale>
          <a:sx n="58" d="100"/>
          <a:sy n="58" d="100"/>
        </p:scale>
        <p:origin x="1832" y="216"/>
      </p:cViewPr>
      <p:guideLst>
        <p:guide orient="horz" pos="144"/>
        <p:guide pos="288"/>
        <p:guide pos="6048"/>
        <p:guide orient="horz" pos="9504"/>
        <p:guide orient="horz" pos="313"/>
        <p:guide pos="144"/>
        <p:guide pos="6192"/>
        <p:guide orient="horz" pos="6720"/>
        <p:guide orient="horz" pos="9648"/>
        <p:guide pos="528"/>
        <p:guide pos="5760"/>
        <p:guide pos="4128"/>
        <p:guide orient="horz" pos="87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28600" y="228600"/>
            <a:ext cx="9601200" cy="13677900"/>
          </a:xfrm>
          <a:prstGeom prst="rect">
            <a:avLst/>
          </a:prstGeom>
          <a:solidFill>
            <a:srgbClr val="F36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758A6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099300" y="0"/>
            <a:ext cx="2044701" cy="1983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7437790" y="414688"/>
            <a:ext cx="1363311" cy="1363311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258428" y="745150"/>
            <a:ext cx="1722034" cy="702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EVENT </a:t>
            </a: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GRAPHIC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50" y="859732"/>
            <a:ext cx="3748250" cy="52134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308099" y="3323922"/>
            <a:ext cx="8096928" cy="17851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Headline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140058" y="4530578"/>
            <a:ext cx="7273942" cy="17851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goes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668417" y="5766338"/>
            <a:ext cx="8666171" cy="17851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9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lorem ipsum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258660" y="7052898"/>
            <a:ext cx="72739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moning</a:t>
            </a:r>
            <a:r>
              <a:rPr lang="en-US" sz="9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470544" y="10575639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Event Details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6553200" y="10984228"/>
            <a:ext cx="2590800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468193" y="11185853"/>
            <a:ext cx="2675808" cy="2031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300" dirty="0">
                <a:latin typeface="Arial" charset="0"/>
                <a:ea typeface="Arial" charset="0"/>
                <a:cs typeface="Arial" charset="0"/>
              </a:rPr>
              <a:t>Insert body copy here. Lorem ipsum dolor sit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diem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nonummy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nibh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euismod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ut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lacreet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dolore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magna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aliguam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erat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300" dirty="0" err="1">
                <a:latin typeface="Arial" charset="0"/>
                <a:ea typeface="Arial" charset="0"/>
                <a:cs typeface="Arial" charset="0"/>
              </a:rPr>
              <a:t>volutpat</a:t>
            </a:r>
            <a:r>
              <a:rPr lang="en-US" sz="1300" dirty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36005" y="10538483"/>
            <a:ext cx="464825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SEPTEMBER 25, 2018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36005" y="10984228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1:00–8:00 PM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7415" y="11609314"/>
            <a:ext cx="2498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Event location Info goes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36005" y="12747887"/>
            <a:ext cx="2673456" cy="323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2100" b="1" dirty="0" err="1">
                <a:solidFill>
                  <a:srgbClr val="6758A6"/>
                </a:solidFill>
                <a:latin typeface="Arial" charset="0"/>
                <a:ea typeface="Arial" charset="0"/>
                <a:cs typeface="Arial" charset="0"/>
              </a:rPr>
              <a:t>rit.edu.events</a:t>
            </a:r>
            <a:endParaRPr lang="en-US" sz="2100" b="1" dirty="0">
              <a:solidFill>
                <a:srgbClr val="6758A6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41065" y="14176284"/>
            <a:ext cx="2022527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Sponsors</a:t>
            </a:r>
          </a:p>
        </p:txBody>
      </p:sp>
      <p:sp>
        <p:nvSpPr>
          <p:cNvPr id="52" name="Rectangle 51"/>
          <p:cNvSpPr/>
          <p:nvPr/>
        </p:nvSpPr>
        <p:spPr>
          <a:xfrm>
            <a:off x="839270" y="14565526"/>
            <a:ext cx="1465780" cy="6681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572820" y="14565526"/>
            <a:ext cx="1465780" cy="6681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257510" y="14565526"/>
            <a:ext cx="1465780" cy="6681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991060" y="14565526"/>
            <a:ext cx="1465780" cy="6681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7678220" y="14565526"/>
            <a:ext cx="1465780" cy="6681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9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57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Spoto</dc:creator>
  <cp:lastModifiedBy>Microsoft Office User</cp:lastModifiedBy>
  <cp:revision>20</cp:revision>
  <dcterms:created xsi:type="dcterms:W3CDTF">2019-02-16T15:29:16Z</dcterms:created>
  <dcterms:modified xsi:type="dcterms:W3CDTF">2019-11-06T13:56:20Z</dcterms:modified>
</cp:coreProperties>
</file>