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10058400" cy="155448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8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pos="6048" userDrawn="1">
          <p15:clr>
            <a:srgbClr val="A4A3A4"/>
          </p15:clr>
        </p15:guide>
        <p15:guide id="4" orient="horz" pos="9504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pos="2208" userDrawn="1">
          <p15:clr>
            <a:srgbClr val="A4A3A4"/>
          </p15:clr>
        </p15:guide>
        <p15:guide id="7" pos="36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A7C8"/>
    <a:srgbClr val="FEBB10"/>
    <a:srgbClr val="F36D21"/>
    <a:srgbClr val="F36C21"/>
    <a:srgbClr val="E9823B"/>
    <a:srgbClr val="D23D50"/>
    <a:srgbClr val="E7782C"/>
    <a:srgbClr val="F3B044"/>
    <a:srgbClr val="F08A00"/>
    <a:srgbClr val="E441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0"/>
    <p:restoredTop sz="94685"/>
  </p:normalViewPr>
  <p:slideViewPr>
    <p:cSldViewPr snapToGrid="0" snapToObjects="1" showGuides="1">
      <p:cViewPr varScale="1">
        <p:scale>
          <a:sx n="58" d="100"/>
          <a:sy n="58" d="100"/>
        </p:scale>
        <p:origin x="2104" y="216"/>
      </p:cViewPr>
      <p:guideLst>
        <p:guide orient="horz" pos="3288"/>
        <p:guide pos="288"/>
        <p:guide pos="6048"/>
        <p:guide orient="horz" pos="9504"/>
        <p:guide orient="horz" pos="288"/>
        <p:guide pos="220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C2953-B88B-2647-9679-333FAAF0A1BF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A51EF-8CF8-294A-80DA-05F1581F5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5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1" y="-12700"/>
            <a:ext cx="10056195" cy="10947400"/>
          </a:xfrm>
          <a:custGeom>
            <a:avLst/>
            <a:gdLst>
              <a:gd name="connsiteX0" fmla="*/ 10071100 w 10071100"/>
              <a:gd name="connsiteY0" fmla="*/ 0 h 10947400"/>
              <a:gd name="connsiteX1" fmla="*/ 0 w 10071100"/>
              <a:gd name="connsiteY1" fmla="*/ 0 h 10947400"/>
              <a:gd name="connsiteX2" fmla="*/ 0 w 10071100"/>
              <a:gd name="connsiteY2" fmla="*/ 10947400 h 10947400"/>
              <a:gd name="connsiteX3" fmla="*/ 863600 w 10071100"/>
              <a:gd name="connsiteY3" fmla="*/ 10947400 h 10947400"/>
              <a:gd name="connsiteX4" fmla="*/ 10058400 w 10071100"/>
              <a:gd name="connsiteY4" fmla="*/ 1752600 h 10947400"/>
              <a:gd name="connsiteX5" fmla="*/ 10071100 w 10071100"/>
              <a:gd name="connsiteY5" fmla="*/ 0 h 10947400"/>
              <a:gd name="connsiteX0" fmla="*/ 10071100 w 10081329"/>
              <a:gd name="connsiteY0" fmla="*/ 0 h 10947400"/>
              <a:gd name="connsiteX1" fmla="*/ 0 w 10081329"/>
              <a:gd name="connsiteY1" fmla="*/ 0 h 10947400"/>
              <a:gd name="connsiteX2" fmla="*/ 0 w 10081329"/>
              <a:gd name="connsiteY2" fmla="*/ 10947400 h 10947400"/>
              <a:gd name="connsiteX3" fmla="*/ 863600 w 10081329"/>
              <a:gd name="connsiteY3" fmla="*/ 10947400 h 10947400"/>
              <a:gd name="connsiteX4" fmla="*/ 10080681 w 10081329"/>
              <a:gd name="connsiteY4" fmla="*/ 1720850 h 10947400"/>
              <a:gd name="connsiteX5" fmla="*/ 10071100 w 10081329"/>
              <a:gd name="connsiteY5" fmla="*/ 0 h 10947400"/>
              <a:gd name="connsiteX0" fmla="*/ 10077466 w 10081621"/>
              <a:gd name="connsiteY0" fmla="*/ 0 h 10947400"/>
              <a:gd name="connsiteX1" fmla="*/ 0 w 10081621"/>
              <a:gd name="connsiteY1" fmla="*/ 0 h 10947400"/>
              <a:gd name="connsiteX2" fmla="*/ 0 w 10081621"/>
              <a:gd name="connsiteY2" fmla="*/ 10947400 h 10947400"/>
              <a:gd name="connsiteX3" fmla="*/ 863600 w 10081621"/>
              <a:gd name="connsiteY3" fmla="*/ 10947400 h 10947400"/>
              <a:gd name="connsiteX4" fmla="*/ 10080681 w 10081621"/>
              <a:gd name="connsiteY4" fmla="*/ 1720850 h 10947400"/>
              <a:gd name="connsiteX5" fmla="*/ 10077466 w 10081621"/>
              <a:gd name="connsiteY5" fmla="*/ 0 h 1094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1621" h="10947400">
                <a:moveTo>
                  <a:pt x="10077466" y="0"/>
                </a:moveTo>
                <a:lnTo>
                  <a:pt x="0" y="0"/>
                </a:lnTo>
                <a:lnTo>
                  <a:pt x="0" y="10947400"/>
                </a:lnTo>
                <a:lnTo>
                  <a:pt x="863600" y="10947400"/>
                </a:lnTo>
                <a:lnTo>
                  <a:pt x="10080681" y="1720850"/>
                </a:lnTo>
                <a:cubicBezTo>
                  <a:pt x="10084914" y="1136650"/>
                  <a:pt x="10073233" y="584200"/>
                  <a:pt x="10077466" y="0"/>
                </a:cubicBezTo>
                <a:close/>
              </a:path>
            </a:pathLst>
          </a:custGeom>
          <a:blipFill dpi="0" rotWithShape="1">
            <a:blip r:embed="rId2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4375" t="-26062" r="-1596" b="-2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EBB1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23394" y="12132447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723394" y="13141127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084661" y="12131156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084661" y="13139836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427848" y="12131156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427848" y="13139836"/>
            <a:ext cx="1188850" cy="8679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79710" y="11411243"/>
            <a:ext cx="267345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F36C21"/>
                </a:solidFill>
                <a:latin typeface="Arial" charset="0"/>
                <a:ea typeface="Arial" charset="0"/>
                <a:cs typeface="Arial" charset="0"/>
              </a:rPr>
              <a:t>Event Information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72843" y="11837449"/>
            <a:ext cx="27508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723394" y="11837449"/>
            <a:ext cx="38933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505200" y="11837449"/>
            <a:ext cx="19502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432876" y="11411243"/>
            <a:ext cx="202252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F36C21"/>
                </a:solidFill>
                <a:latin typeface="Arial" charset="0"/>
                <a:ea typeface="Arial" charset="0"/>
                <a:cs typeface="Arial" charset="0"/>
              </a:rPr>
              <a:t>Event Information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31159" y="11411243"/>
            <a:ext cx="202252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F36C21"/>
                </a:solidFill>
                <a:latin typeface="Arial" charset="0"/>
                <a:ea typeface="Arial" charset="0"/>
                <a:cs typeface="Arial" charset="0"/>
              </a:rPr>
              <a:t>Sponsors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32876" y="12028356"/>
            <a:ext cx="2022527" cy="20313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>
                <a:latin typeface="Arial" charset="0"/>
                <a:ea typeface="Arial" charset="0"/>
                <a:cs typeface="Arial" charset="0"/>
              </a:rPr>
              <a:t>Lorem ipsum dolor sit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consectetuer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adipiscing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elit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sed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diem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nonummy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nibh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euismod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tincidunt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lacreet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magna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aliguam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erat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volutpat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. Lorem ipsum dolor sit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consectetuer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8300" y="12047340"/>
            <a:ext cx="267345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SEPTEMBER 25, 2018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8300" y="12375660"/>
            <a:ext cx="267345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600" b="1" dirty="0">
                <a:latin typeface="Arial" charset="0"/>
                <a:ea typeface="Arial" charset="0"/>
                <a:cs typeface="Arial" charset="0"/>
              </a:rPr>
              <a:t>1:00–8:00 PM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61626" y="12758670"/>
            <a:ext cx="26734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Arial" charset="0"/>
                <a:ea typeface="Arial" charset="0"/>
                <a:cs typeface="Arial" charset="0"/>
              </a:rPr>
              <a:t>Event location Details </a:t>
            </a:r>
          </a:p>
          <a:p>
            <a:r>
              <a:rPr lang="en-US" sz="1500" dirty="0">
                <a:latin typeface="Arial" charset="0"/>
                <a:ea typeface="Arial" charset="0"/>
                <a:cs typeface="Arial" charset="0"/>
              </a:rPr>
              <a:t>Goes here lorem</a:t>
            </a:r>
          </a:p>
          <a:p>
            <a:r>
              <a:rPr lang="en-US" sz="1500" dirty="0">
                <a:latin typeface="Arial" charset="0"/>
                <a:ea typeface="Arial" charset="0"/>
                <a:cs typeface="Arial" charset="0"/>
              </a:rPr>
              <a:t>ipsum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74326" y="13650225"/>
            <a:ext cx="2673456" cy="3231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err="1">
                <a:latin typeface="Arial" charset="0"/>
                <a:ea typeface="Arial" charset="0"/>
                <a:cs typeface="Arial" charset="0"/>
              </a:rPr>
              <a:t>rit.edu.events</a:t>
            </a:r>
            <a:endParaRPr lang="en-US" sz="15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" y="457200"/>
            <a:ext cx="2704022" cy="2019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914399" y="664828"/>
            <a:ext cx="1596325" cy="15550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851543" y="1100232"/>
            <a:ext cx="1722034" cy="68421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EVENT </a:t>
            </a:r>
          </a:p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GRAPHIC</a:t>
            </a:r>
          </a:p>
        </p:txBody>
      </p:sp>
      <p:sp>
        <p:nvSpPr>
          <p:cNvPr id="6" name="Freeform 5"/>
          <p:cNvSpPr/>
          <p:nvPr/>
        </p:nvSpPr>
        <p:spPr>
          <a:xfrm>
            <a:off x="8353168" y="1698196"/>
            <a:ext cx="1705232" cy="4097123"/>
          </a:xfrm>
          <a:custGeom>
            <a:avLst/>
            <a:gdLst>
              <a:gd name="connsiteX0" fmla="*/ 0 w 1705232"/>
              <a:gd name="connsiteY0" fmla="*/ 1655805 h 4065373"/>
              <a:gd name="connsiteX1" fmla="*/ 0 w 1705232"/>
              <a:gd name="connsiteY1" fmla="*/ 4065373 h 4065373"/>
              <a:gd name="connsiteX2" fmla="*/ 1705232 w 1705232"/>
              <a:gd name="connsiteY2" fmla="*/ 4065373 h 4065373"/>
              <a:gd name="connsiteX3" fmla="*/ 1705232 w 1705232"/>
              <a:gd name="connsiteY3" fmla="*/ 0 h 4065373"/>
              <a:gd name="connsiteX4" fmla="*/ 0 w 1705232"/>
              <a:gd name="connsiteY4" fmla="*/ 1655805 h 4065373"/>
              <a:gd name="connsiteX0" fmla="*/ 0 w 1705232"/>
              <a:gd name="connsiteY0" fmla="*/ 1674855 h 4084423"/>
              <a:gd name="connsiteX1" fmla="*/ 0 w 1705232"/>
              <a:gd name="connsiteY1" fmla="*/ 4084423 h 4084423"/>
              <a:gd name="connsiteX2" fmla="*/ 1705232 w 1705232"/>
              <a:gd name="connsiteY2" fmla="*/ 4084423 h 4084423"/>
              <a:gd name="connsiteX3" fmla="*/ 1705232 w 1705232"/>
              <a:gd name="connsiteY3" fmla="*/ 0 h 4084423"/>
              <a:gd name="connsiteX4" fmla="*/ 0 w 1705232"/>
              <a:gd name="connsiteY4" fmla="*/ 1674855 h 4084423"/>
              <a:gd name="connsiteX0" fmla="*/ 0 w 1705232"/>
              <a:gd name="connsiteY0" fmla="*/ 1706605 h 4084423"/>
              <a:gd name="connsiteX1" fmla="*/ 0 w 1705232"/>
              <a:gd name="connsiteY1" fmla="*/ 4084423 h 4084423"/>
              <a:gd name="connsiteX2" fmla="*/ 1705232 w 1705232"/>
              <a:gd name="connsiteY2" fmla="*/ 4084423 h 4084423"/>
              <a:gd name="connsiteX3" fmla="*/ 1705232 w 1705232"/>
              <a:gd name="connsiteY3" fmla="*/ 0 h 4084423"/>
              <a:gd name="connsiteX4" fmla="*/ 0 w 1705232"/>
              <a:gd name="connsiteY4" fmla="*/ 1706605 h 4084423"/>
              <a:gd name="connsiteX0" fmla="*/ 0 w 1705232"/>
              <a:gd name="connsiteY0" fmla="*/ 1719305 h 4097123"/>
              <a:gd name="connsiteX1" fmla="*/ 0 w 1705232"/>
              <a:gd name="connsiteY1" fmla="*/ 4097123 h 4097123"/>
              <a:gd name="connsiteX2" fmla="*/ 1705232 w 1705232"/>
              <a:gd name="connsiteY2" fmla="*/ 4097123 h 4097123"/>
              <a:gd name="connsiteX3" fmla="*/ 1705232 w 1705232"/>
              <a:gd name="connsiteY3" fmla="*/ 0 h 4097123"/>
              <a:gd name="connsiteX4" fmla="*/ 0 w 1705232"/>
              <a:gd name="connsiteY4" fmla="*/ 1719305 h 409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232" h="4097123">
                <a:moveTo>
                  <a:pt x="0" y="1719305"/>
                </a:moveTo>
                <a:lnTo>
                  <a:pt x="0" y="4097123"/>
                </a:lnTo>
                <a:lnTo>
                  <a:pt x="1705232" y="4097123"/>
                </a:lnTo>
                <a:lnTo>
                  <a:pt x="1705232" y="0"/>
                </a:lnTo>
                <a:lnTo>
                  <a:pt x="0" y="1719305"/>
                </a:lnTo>
                <a:close/>
              </a:path>
            </a:pathLst>
          </a:custGeom>
          <a:solidFill>
            <a:srgbClr val="03A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851543" y="6405434"/>
            <a:ext cx="6549081" cy="4529266"/>
          </a:xfrm>
          <a:custGeom>
            <a:avLst/>
            <a:gdLst>
              <a:gd name="connsiteX0" fmla="*/ 4522573 w 6549081"/>
              <a:gd name="connsiteY0" fmla="*/ 0 h 4510216"/>
              <a:gd name="connsiteX1" fmla="*/ 4522573 w 6549081"/>
              <a:gd name="connsiteY1" fmla="*/ 2088292 h 4510216"/>
              <a:gd name="connsiteX2" fmla="*/ 6549081 w 6549081"/>
              <a:gd name="connsiteY2" fmla="*/ 2088292 h 4510216"/>
              <a:gd name="connsiteX3" fmla="*/ 4127157 w 6549081"/>
              <a:gd name="connsiteY3" fmla="*/ 4510216 h 4510216"/>
              <a:gd name="connsiteX4" fmla="*/ 0 w 6549081"/>
              <a:gd name="connsiteY4" fmla="*/ 4510216 h 4510216"/>
              <a:gd name="connsiteX5" fmla="*/ 4522573 w 6549081"/>
              <a:gd name="connsiteY5" fmla="*/ 0 h 4510216"/>
              <a:gd name="connsiteX0" fmla="*/ 4522573 w 6549081"/>
              <a:gd name="connsiteY0" fmla="*/ 0 h 4529266"/>
              <a:gd name="connsiteX1" fmla="*/ 4522573 w 6549081"/>
              <a:gd name="connsiteY1" fmla="*/ 2107342 h 4529266"/>
              <a:gd name="connsiteX2" fmla="*/ 6549081 w 6549081"/>
              <a:gd name="connsiteY2" fmla="*/ 2107342 h 4529266"/>
              <a:gd name="connsiteX3" fmla="*/ 4127157 w 6549081"/>
              <a:gd name="connsiteY3" fmla="*/ 4529266 h 4529266"/>
              <a:gd name="connsiteX4" fmla="*/ 0 w 6549081"/>
              <a:gd name="connsiteY4" fmla="*/ 4529266 h 4529266"/>
              <a:gd name="connsiteX5" fmla="*/ 4522573 w 6549081"/>
              <a:gd name="connsiteY5" fmla="*/ 0 h 4529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49081" h="4529266">
                <a:moveTo>
                  <a:pt x="4522573" y="0"/>
                </a:moveTo>
                <a:lnTo>
                  <a:pt x="4522573" y="2107342"/>
                </a:lnTo>
                <a:lnTo>
                  <a:pt x="6549081" y="2107342"/>
                </a:lnTo>
                <a:lnTo>
                  <a:pt x="4127157" y="4529266"/>
                </a:lnTo>
                <a:lnTo>
                  <a:pt x="0" y="4529266"/>
                </a:lnTo>
                <a:lnTo>
                  <a:pt x="4522573" y="0"/>
                </a:lnTo>
                <a:close/>
              </a:path>
            </a:pathLst>
          </a:custGeom>
          <a:solidFill>
            <a:srgbClr val="FEBB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6598508" y="14333839"/>
            <a:ext cx="3002692" cy="1198606"/>
          </a:xfrm>
          <a:custGeom>
            <a:avLst/>
            <a:gdLst>
              <a:gd name="connsiteX0" fmla="*/ 3002692 w 3002692"/>
              <a:gd name="connsiteY0" fmla="*/ 0 h 1198606"/>
              <a:gd name="connsiteX1" fmla="*/ 1198606 w 3002692"/>
              <a:gd name="connsiteY1" fmla="*/ 0 h 1198606"/>
              <a:gd name="connsiteX2" fmla="*/ 0 w 3002692"/>
              <a:gd name="connsiteY2" fmla="*/ 1198606 h 1198606"/>
              <a:gd name="connsiteX3" fmla="*/ 3002692 w 3002692"/>
              <a:gd name="connsiteY3" fmla="*/ 1198606 h 1198606"/>
              <a:gd name="connsiteX4" fmla="*/ 3002692 w 3002692"/>
              <a:gd name="connsiteY4" fmla="*/ 0 h 119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2692" h="1198606">
                <a:moveTo>
                  <a:pt x="3002692" y="0"/>
                </a:moveTo>
                <a:lnTo>
                  <a:pt x="1198606" y="0"/>
                </a:lnTo>
                <a:lnTo>
                  <a:pt x="0" y="1198606"/>
                </a:lnTo>
                <a:lnTo>
                  <a:pt x="3002692" y="1198606"/>
                </a:lnTo>
                <a:lnTo>
                  <a:pt x="3002692" y="0"/>
                </a:lnTo>
                <a:close/>
              </a:path>
            </a:pathLst>
          </a:custGeom>
          <a:solidFill>
            <a:srgbClr val="03A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754391" y="6007612"/>
            <a:ext cx="35008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36C21"/>
                </a:solidFill>
                <a:latin typeface="Arial" charset="0"/>
                <a:ea typeface="Arial" charset="0"/>
                <a:cs typeface="Arial" charset="0"/>
              </a:rPr>
              <a:t>Event name goes here </a:t>
            </a:r>
            <a:r>
              <a:rPr lang="en-US" sz="4400" b="1" dirty="0" err="1">
                <a:solidFill>
                  <a:srgbClr val="F36C21"/>
                </a:solidFill>
                <a:latin typeface="Arial" charset="0"/>
                <a:ea typeface="Arial" charset="0"/>
                <a:cs typeface="Arial" charset="0"/>
              </a:rPr>
              <a:t>maning</a:t>
            </a:r>
            <a:r>
              <a:rPr lang="en-US" sz="4400" b="1" dirty="0">
                <a:solidFill>
                  <a:srgbClr val="F36C21"/>
                </a:solidFill>
                <a:latin typeface="Arial" charset="0"/>
                <a:ea typeface="Arial" charset="0"/>
                <a:cs typeface="Arial" charset="0"/>
              </a:rPr>
              <a:t> tar.</a:t>
            </a:r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AD411F6F-C542-B741-A9BE-838953593384}"/>
              </a:ext>
            </a:extLst>
          </p:cNvPr>
          <p:cNvSpPr/>
          <p:nvPr/>
        </p:nvSpPr>
        <p:spPr>
          <a:xfrm rot="10800000">
            <a:off x="-2439241" y="6962494"/>
            <a:ext cx="5405212" cy="5341715"/>
          </a:xfrm>
          <a:custGeom>
            <a:avLst/>
            <a:gdLst>
              <a:gd name="connsiteX0" fmla="*/ 2813050 w 4324350"/>
              <a:gd name="connsiteY0" fmla="*/ 0 h 4273550"/>
              <a:gd name="connsiteX1" fmla="*/ 2813050 w 4324350"/>
              <a:gd name="connsiteY1" fmla="*/ 1593850 h 4273550"/>
              <a:gd name="connsiteX2" fmla="*/ 4324350 w 4324350"/>
              <a:gd name="connsiteY2" fmla="*/ 1593850 h 4273550"/>
              <a:gd name="connsiteX3" fmla="*/ 1644650 w 4324350"/>
              <a:gd name="connsiteY3" fmla="*/ 4273550 h 4273550"/>
              <a:gd name="connsiteX4" fmla="*/ 0 w 4324350"/>
              <a:gd name="connsiteY4" fmla="*/ 4273550 h 4273550"/>
              <a:gd name="connsiteX5" fmla="*/ 0 w 4324350"/>
              <a:gd name="connsiteY5" fmla="*/ 2813050 h 4273550"/>
              <a:gd name="connsiteX6" fmla="*/ 2813050 w 4324350"/>
              <a:gd name="connsiteY6" fmla="*/ 0 h 4273550"/>
              <a:gd name="connsiteX0" fmla="*/ 2813050 w 4324350"/>
              <a:gd name="connsiteY0" fmla="*/ 0 h 4273550"/>
              <a:gd name="connsiteX1" fmla="*/ 2813050 w 4324350"/>
              <a:gd name="connsiteY1" fmla="*/ 1593850 h 4273550"/>
              <a:gd name="connsiteX2" fmla="*/ 4324350 w 4324350"/>
              <a:gd name="connsiteY2" fmla="*/ 1593850 h 4273550"/>
              <a:gd name="connsiteX3" fmla="*/ 1644650 w 4324350"/>
              <a:gd name="connsiteY3" fmla="*/ 4273550 h 4273550"/>
              <a:gd name="connsiteX4" fmla="*/ 0 w 4324350"/>
              <a:gd name="connsiteY4" fmla="*/ 4273550 h 4273550"/>
              <a:gd name="connsiteX5" fmla="*/ 0 w 4324350"/>
              <a:gd name="connsiteY5" fmla="*/ 2802776 h 4273550"/>
              <a:gd name="connsiteX6" fmla="*/ 2813050 w 4324350"/>
              <a:gd name="connsiteY6" fmla="*/ 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4350" h="4273550">
                <a:moveTo>
                  <a:pt x="2813050" y="0"/>
                </a:moveTo>
                <a:lnTo>
                  <a:pt x="2813050" y="1593850"/>
                </a:lnTo>
                <a:lnTo>
                  <a:pt x="4324350" y="1593850"/>
                </a:lnTo>
                <a:lnTo>
                  <a:pt x="1644650" y="4273550"/>
                </a:lnTo>
                <a:lnTo>
                  <a:pt x="0" y="4273550"/>
                </a:lnTo>
                <a:lnTo>
                  <a:pt x="0" y="2802776"/>
                </a:lnTo>
                <a:lnTo>
                  <a:pt x="2813050" y="0"/>
                </a:lnTo>
                <a:close/>
              </a:path>
            </a:pathLst>
          </a:custGeom>
          <a:solidFill>
            <a:srgbClr val="03A7C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2FFAFB5-646D-184A-83EB-52FC24BEF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10" y="14544933"/>
            <a:ext cx="3735349" cy="66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31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63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 Spoto</dc:creator>
  <cp:lastModifiedBy>Microsoft Office User</cp:lastModifiedBy>
  <cp:revision>17</cp:revision>
  <dcterms:created xsi:type="dcterms:W3CDTF">2019-02-16T15:29:16Z</dcterms:created>
  <dcterms:modified xsi:type="dcterms:W3CDTF">2019-11-06T14:02:30Z</dcterms:modified>
</cp:coreProperties>
</file>