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0058400" cy="155448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00" userDrawn="1">
          <p15:clr>
            <a:srgbClr val="A4A3A4"/>
          </p15:clr>
        </p15:guide>
        <p15:guide id="2" pos="288" userDrawn="1">
          <p15:clr>
            <a:srgbClr val="A4A3A4"/>
          </p15:clr>
        </p15:guide>
        <p15:guide id="3" pos="6048" userDrawn="1">
          <p15:clr>
            <a:srgbClr val="A4A3A4"/>
          </p15:clr>
        </p15:guide>
        <p15:guide id="4" orient="horz" pos="9504" userDrawn="1">
          <p15:clr>
            <a:srgbClr val="A4A3A4"/>
          </p15:clr>
        </p15:guide>
        <p15:guide id="5" orient="horz" pos="312" userDrawn="1">
          <p15:clr>
            <a:srgbClr val="A4A3A4"/>
          </p15:clr>
        </p15:guide>
        <p15:guide id="6" pos="1464" userDrawn="1">
          <p15:clr>
            <a:srgbClr val="A4A3A4"/>
          </p15:clr>
        </p15:guide>
        <p15:guide id="7" pos="5808" userDrawn="1">
          <p15:clr>
            <a:srgbClr val="A4A3A4"/>
          </p15:clr>
        </p15:guide>
        <p15:guide id="8" pos="3384" userDrawn="1">
          <p15:clr>
            <a:srgbClr val="A4A3A4"/>
          </p15:clr>
        </p15:guide>
        <p15:guide id="9" orient="horz" pos="3480" userDrawn="1">
          <p15:clr>
            <a:srgbClr val="A4A3A4"/>
          </p15:clr>
        </p15:guide>
        <p15:guide id="10" orient="horz" pos="5904" userDrawn="1">
          <p15:clr>
            <a:srgbClr val="A4A3A4"/>
          </p15:clr>
        </p15:guide>
        <p15:guide id="11" orient="horz" pos="5712" userDrawn="1">
          <p15:clr>
            <a:srgbClr val="A4A3A4"/>
          </p15:clr>
        </p15:guide>
        <p15:guide id="12" pos="3624" userDrawn="1">
          <p15:clr>
            <a:srgbClr val="A4A3A4"/>
          </p15:clr>
        </p15:guide>
        <p15:guide id="13" pos="528" userDrawn="1">
          <p15:clr>
            <a:srgbClr val="A4A3A4"/>
          </p15:clr>
        </p15:guide>
        <p15:guide id="14" orient="horz" pos="67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D21"/>
    <a:srgbClr val="6758A6"/>
    <a:srgbClr val="F36C21"/>
    <a:srgbClr val="E9823B"/>
    <a:srgbClr val="585C5E"/>
    <a:srgbClr val="E7782C"/>
    <a:srgbClr val="00ADCA"/>
    <a:srgbClr val="F08A00"/>
    <a:srgbClr val="75787B"/>
    <a:srgbClr val="8378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51"/>
    <p:restoredTop sz="94685"/>
  </p:normalViewPr>
  <p:slideViewPr>
    <p:cSldViewPr snapToGrid="0" snapToObjects="1" showGuides="1">
      <p:cViewPr varScale="1">
        <p:scale>
          <a:sx n="58" d="100"/>
          <a:sy n="58" d="100"/>
        </p:scale>
        <p:origin x="3016" y="216"/>
      </p:cViewPr>
      <p:guideLst>
        <p:guide orient="horz" pos="3000"/>
        <p:guide pos="288"/>
        <p:guide pos="6048"/>
        <p:guide orient="horz" pos="9504"/>
        <p:guide orient="horz" pos="312"/>
        <p:guide pos="1464"/>
        <p:guide pos="5808"/>
        <p:guide pos="3384"/>
        <p:guide orient="horz" pos="3480"/>
        <p:guide orient="horz" pos="5904"/>
        <p:guide orient="horz" pos="5712"/>
        <p:guide pos="3624"/>
        <p:guide pos="528"/>
        <p:guide orient="horz" pos="67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827617"/>
            <a:ext cx="2168843" cy="131734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827617"/>
            <a:ext cx="6380798" cy="131734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4138083"/>
            <a:ext cx="4274820" cy="98630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827620"/>
            <a:ext cx="8675370" cy="300460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3810636"/>
            <a:ext cx="4255174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5678170"/>
            <a:ext cx="4255174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3810636"/>
            <a:ext cx="4276130" cy="186753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5678170"/>
            <a:ext cx="4276130" cy="8351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2238167"/>
            <a:ext cx="5092065" cy="110468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4138083"/>
            <a:ext cx="8675370" cy="98630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C2953-B88B-2647-9679-333FAAF0A1BF}" type="datetimeFigureOut">
              <a:rPr lang="en-US" smtClean="0"/>
              <a:t>11/6/19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A51EF-8CF8-294A-80DA-05F1581F5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2070100" y="4800600"/>
            <a:ext cx="4324350" cy="4273550"/>
          </a:xfrm>
          <a:custGeom>
            <a:avLst/>
            <a:gdLst>
              <a:gd name="connsiteX0" fmla="*/ 2813050 w 4324350"/>
              <a:gd name="connsiteY0" fmla="*/ 0 h 4273550"/>
              <a:gd name="connsiteX1" fmla="*/ 2813050 w 4324350"/>
              <a:gd name="connsiteY1" fmla="*/ 1593850 h 4273550"/>
              <a:gd name="connsiteX2" fmla="*/ 4324350 w 4324350"/>
              <a:gd name="connsiteY2" fmla="*/ 1593850 h 4273550"/>
              <a:gd name="connsiteX3" fmla="*/ 1644650 w 4324350"/>
              <a:gd name="connsiteY3" fmla="*/ 4273550 h 4273550"/>
              <a:gd name="connsiteX4" fmla="*/ 0 w 4324350"/>
              <a:gd name="connsiteY4" fmla="*/ 4273550 h 4273550"/>
              <a:gd name="connsiteX5" fmla="*/ 0 w 4324350"/>
              <a:gd name="connsiteY5" fmla="*/ 2813050 h 4273550"/>
              <a:gd name="connsiteX6" fmla="*/ 2813050 w 4324350"/>
              <a:gd name="connsiteY6" fmla="*/ 0 h 4273550"/>
              <a:gd name="connsiteX0" fmla="*/ 2813050 w 4324350"/>
              <a:gd name="connsiteY0" fmla="*/ 0 h 4273550"/>
              <a:gd name="connsiteX1" fmla="*/ 2813050 w 4324350"/>
              <a:gd name="connsiteY1" fmla="*/ 1593850 h 4273550"/>
              <a:gd name="connsiteX2" fmla="*/ 4324350 w 4324350"/>
              <a:gd name="connsiteY2" fmla="*/ 1593850 h 4273550"/>
              <a:gd name="connsiteX3" fmla="*/ 1644650 w 4324350"/>
              <a:gd name="connsiteY3" fmla="*/ 4273550 h 4273550"/>
              <a:gd name="connsiteX4" fmla="*/ 0 w 4324350"/>
              <a:gd name="connsiteY4" fmla="*/ 4273550 h 4273550"/>
              <a:gd name="connsiteX5" fmla="*/ 0 w 4324350"/>
              <a:gd name="connsiteY5" fmla="*/ 2802776 h 4273550"/>
              <a:gd name="connsiteX6" fmla="*/ 2813050 w 4324350"/>
              <a:gd name="connsiteY6" fmla="*/ 0 h 427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24350" h="4273550">
                <a:moveTo>
                  <a:pt x="2813050" y="0"/>
                </a:moveTo>
                <a:lnTo>
                  <a:pt x="2813050" y="1593850"/>
                </a:lnTo>
                <a:lnTo>
                  <a:pt x="4324350" y="1593850"/>
                </a:lnTo>
                <a:lnTo>
                  <a:pt x="1644650" y="4273550"/>
                </a:lnTo>
                <a:lnTo>
                  <a:pt x="0" y="4273550"/>
                </a:lnTo>
                <a:lnTo>
                  <a:pt x="0" y="2802776"/>
                </a:lnTo>
                <a:lnTo>
                  <a:pt x="2813050" y="0"/>
                </a:lnTo>
                <a:close/>
              </a:path>
            </a:pathLst>
          </a:custGeom>
          <a:solidFill>
            <a:srgbClr val="6758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758A6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838200" y="9593705"/>
            <a:ext cx="2308485" cy="230848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31425" y="10396754"/>
            <a:ext cx="1722034" cy="7023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EVENT </a:t>
            </a:r>
          </a:p>
          <a:p>
            <a:pPr algn="ctr"/>
            <a:r>
              <a:rPr lang="en-US" b="1" dirty="0">
                <a:latin typeface="Arial" charset="0"/>
                <a:ea typeface="Arial" charset="0"/>
                <a:cs typeface="Arial" charset="0"/>
              </a:rPr>
              <a:t>GRAPHIC</a:t>
            </a:r>
          </a:p>
        </p:txBody>
      </p:sp>
      <p:sp>
        <p:nvSpPr>
          <p:cNvPr id="10" name="Oval 9"/>
          <p:cNvSpPr/>
          <p:nvPr/>
        </p:nvSpPr>
        <p:spPr>
          <a:xfrm>
            <a:off x="838200" y="12788900"/>
            <a:ext cx="1002050" cy="100205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044700" y="12788900"/>
            <a:ext cx="1002050" cy="100205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251200" y="12805348"/>
            <a:ext cx="1002050" cy="100205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38200" y="13992122"/>
            <a:ext cx="1002050" cy="100205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044700" y="13992122"/>
            <a:ext cx="1002050" cy="100205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251200" y="14008570"/>
            <a:ext cx="1002050" cy="100205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38717" y="12380537"/>
            <a:ext cx="2022527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Sponsors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13819" y="1043759"/>
            <a:ext cx="582090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solidFill>
                  <a:srgbClr val="585C5E"/>
                </a:solidFill>
                <a:latin typeface="Arial" charset="0"/>
                <a:ea typeface="Arial" charset="0"/>
                <a:cs typeface="Arial" charset="0"/>
              </a:rPr>
              <a:t>Headline goes here Lorem ipsum dolor sit </a:t>
            </a:r>
            <a:r>
              <a:rPr lang="en-US" sz="4800" b="1" dirty="0" err="1">
                <a:solidFill>
                  <a:srgbClr val="585C5E"/>
                </a:solidFill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en-US" sz="4800" b="1" dirty="0">
                <a:solidFill>
                  <a:srgbClr val="585C5E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4800" b="1" dirty="0" err="1">
                <a:solidFill>
                  <a:srgbClr val="585C5E"/>
                </a:solidFill>
                <a:latin typeface="Arial" charset="0"/>
                <a:ea typeface="Arial" charset="0"/>
                <a:cs typeface="Arial" charset="0"/>
              </a:rPr>
              <a:t>sed</a:t>
            </a:r>
            <a:r>
              <a:rPr lang="en-US" sz="4800" b="1" dirty="0">
                <a:solidFill>
                  <a:srgbClr val="585C5E"/>
                </a:solidFill>
                <a:latin typeface="Arial" charset="0"/>
                <a:ea typeface="Arial" charset="0"/>
                <a:cs typeface="Arial" charset="0"/>
              </a:rPr>
              <a:t> diem</a:t>
            </a:r>
          </a:p>
          <a:p>
            <a:r>
              <a:rPr lang="en-US" sz="4800" b="1" dirty="0" err="1">
                <a:solidFill>
                  <a:srgbClr val="585C5E"/>
                </a:solidFill>
                <a:latin typeface="Arial" charset="0"/>
                <a:ea typeface="Arial" charset="0"/>
                <a:cs typeface="Arial" charset="0"/>
              </a:rPr>
              <a:t>consectetuer</a:t>
            </a:r>
            <a:endParaRPr lang="en-US" sz="4800" b="1" dirty="0">
              <a:solidFill>
                <a:srgbClr val="585C5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82161" y="4686743"/>
            <a:ext cx="3092450" cy="19089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Subhead goes here. Lorem ipsum dolor sit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consectetuer</a:t>
            </a:r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elit</a:t>
            </a:r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sed</a:t>
            </a:r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 diem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nonummy</a:t>
            </a:r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nibh</a:t>
            </a:r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euismod</a:t>
            </a:r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tincidunt</a:t>
            </a:r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ut</a:t>
            </a:r>
            <a:r>
              <a:rPr lang="en-US" dirty="0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rgbClr val="F36D21"/>
                </a:solidFill>
                <a:latin typeface="Arial" charset="0"/>
                <a:ea typeface="Arial" charset="0"/>
                <a:cs typeface="Arial" charset="0"/>
              </a:rPr>
              <a:t>lacreet</a:t>
            </a:r>
            <a:endParaRPr lang="en-US" dirty="0">
              <a:solidFill>
                <a:srgbClr val="F36D2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59967" y="10526888"/>
            <a:ext cx="267345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Event Details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753100" y="10953094"/>
            <a:ext cx="34163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54907" y="11162985"/>
            <a:ext cx="267345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SEPTEMBER 25, 2018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48557" y="11491305"/>
            <a:ext cx="267345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1:00–8:00 PM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59967" y="11939132"/>
            <a:ext cx="1934217" cy="6640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500" dirty="0">
                <a:latin typeface="Arial" charset="0"/>
                <a:ea typeface="Arial" charset="0"/>
                <a:cs typeface="Arial" charset="0"/>
              </a:rPr>
              <a:t>Event location I </a:t>
            </a:r>
            <a:r>
              <a:rPr lang="en-US" sz="1500">
                <a:latin typeface="Arial" charset="0"/>
                <a:ea typeface="Arial" charset="0"/>
                <a:cs typeface="Arial" charset="0"/>
              </a:rPr>
              <a:t>Info Goes </a:t>
            </a:r>
            <a:r>
              <a:rPr lang="en-US" sz="1500" dirty="0">
                <a:latin typeface="Arial" charset="0"/>
                <a:ea typeface="Arial" charset="0"/>
                <a:cs typeface="Arial" charset="0"/>
              </a:rPr>
              <a:t>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64200" y="12603204"/>
            <a:ext cx="2673456" cy="3231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500" b="1" dirty="0" err="1">
                <a:latin typeface="Arial" charset="0"/>
                <a:ea typeface="Arial" charset="0"/>
                <a:cs typeface="Arial" charset="0"/>
              </a:rPr>
              <a:t>rit.edu.events</a:t>
            </a:r>
            <a:endParaRPr lang="en-US" sz="15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75164" y="13243713"/>
            <a:ext cx="2673456" cy="30777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00" b="1" dirty="0">
                <a:latin typeface="Arial" charset="0"/>
                <a:ea typeface="Arial" charset="0"/>
                <a:cs typeface="Arial" charset="0"/>
              </a:rPr>
              <a:t>Event Details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5768297" y="13669919"/>
            <a:ext cx="34163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675164" y="13844793"/>
            <a:ext cx="3509433" cy="20313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Insert body copy here. Lorem ipsum dolor sit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amet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consectetuer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adipiscing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elit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sed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diem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nonummy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nibh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euismod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tincidunt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ut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lacreet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dolore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magna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aliguam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erat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volutpat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</p:txBody>
      </p:sp>
      <p:sp>
        <p:nvSpPr>
          <p:cNvPr id="4" name="Freeform 3"/>
          <p:cNvSpPr/>
          <p:nvPr/>
        </p:nvSpPr>
        <p:spPr>
          <a:xfrm>
            <a:off x="-9431" y="1064302"/>
            <a:ext cx="5435870" cy="8004748"/>
          </a:xfrm>
          <a:custGeom>
            <a:avLst/>
            <a:gdLst>
              <a:gd name="connsiteX0" fmla="*/ 29980 w 5456419"/>
              <a:gd name="connsiteY0" fmla="*/ 1768840 h 8004748"/>
              <a:gd name="connsiteX1" fmla="*/ 1798820 w 5456419"/>
              <a:gd name="connsiteY1" fmla="*/ 0 h 8004748"/>
              <a:gd name="connsiteX2" fmla="*/ 1798820 w 5456419"/>
              <a:gd name="connsiteY2" fmla="*/ 3207896 h 8004748"/>
              <a:gd name="connsiteX3" fmla="*/ 5456419 w 5456419"/>
              <a:gd name="connsiteY3" fmla="*/ 3207896 h 8004748"/>
              <a:gd name="connsiteX4" fmla="*/ 659567 w 5456419"/>
              <a:gd name="connsiteY4" fmla="*/ 8004748 h 8004748"/>
              <a:gd name="connsiteX5" fmla="*/ 0 w 5456419"/>
              <a:gd name="connsiteY5" fmla="*/ 8004748 h 8004748"/>
              <a:gd name="connsiteX6" fmla="*/ 29980 w 5456419"/>
              <a:gd name="connsiteY6" fmla="*/ 1768840 h 8004748"/>
              <a:gd name="connsiteX0" fmla="*/ 14568 w 5441007"/>
              <a:gd name="connsiteY0" fmla="*/ 1768840 h 8009885"/>
              <a:gd name="connsiteX1" fmla="*/ 1783408 w 5441007"/>
              <a:gd name="connsiteY1" fmla="*/ 0 h 8009885"/>
              <a:gd name="connsiteX2" fmla="*/ 1783408 w 5441007"/>
              <a:gd name="connsiteY2" fmla="*/ 3207896 h 8009885"/>
              <a:gd name="connsiteX3" fmla="*/ 5441007 w 5441007"/>
              <a:gd name="connsiteY3" fmla="*/ 3207896 h 8009885"/>
              <a:gd name="connsiteX4" fmla="*/ 644155 w 5441007"/>
              <a:gd name="connsiteY4" fmla="*/ 8004748 h 8009885"/>
              <a:gd name="connsiteX5" fmla="*/ 0 w 5441007"/>
              <a:gd name="connsiteY5" fmla="*/ 8009885 h 8009885"/>
              <a:gd name="connsiteX6" fmla="*/ 14568 w 5441007"/>
              <a:gd name="connsiteY6" fmla="*/ 1768840 h 8009885"/>
              <a:gd name="connsiteX0" fmla="*/ 0 w 5426439"/>
              <a:gd name="connsiteY0" fmla="*/ 1768840 h 8015022"/>
              <a:gd name="connsiteX1" fmla="*/ 1768840 w 5426439"/>
              <a:gd name="connsiteY1" fmla="*/ 0 h 8015022"/>
              <a:gd name="connsiteX2" fmla="*/ 1768840 w 5426439"/>
              <a:gd name="connsiteY2" fmla="*/ 3207896 h 8015022"/>
              <a:gd name="connsiteX3" fmla="*/ 5426439 w 5426439"/>
              <a:gd name="connsiteY3" fmla="*/ 3207896 h 8015022"/>
              <a:gd name="connsiteX4" fmla="*/ 629587 w 5426439"/>
              <a:gd name="connsiteY4" fmla="*/ 8004748 h 8015022"/>
              <a:gd name="connsiteX5" fmla="*/ 93310 w 5426439"/>
              <a:gd name="connsiteY5" fmla="*/ 8015022 h 8015022"/>
              <a:gd name="connsiteX6" fmla="*/ 0 w 5426439"/>
              <a:gd name="connsiteY6" fmla="*/ 1768840 h 8015022"/>
              <a:gd name="connsiteX0" fmla="*/ 9431 w 5435870"/>
              <a:gd name="connsiteY0" fmla="*/ 1768840 h 8020159"/>
              <a:gd name="connsiteX1" fmla="*/ 1778271 w 5435870"/>
              <a:gd name="connsiteY1" fmla="*/ 0 h 8020159"/>
              <a:gd name="connsiteX2" fmla="*/ 1778271 w 5435870"/>
              <a:gd name="connsiteY2" fmla="*/ 3207896 h 8020159"/>
              <a:gd name="connsiteX3" fmla="*/ 5435870 w 5435870"/>
              <a:gd name="connsiteY3" fmla="*/ 3207896 h 8020159"/>
              <a:gd name="connsiteX4" fmla="*/ 639018 w 5435870"/>
              <a:gd name="connsiteY4" fmla="*/ 8004748 h 8020159"/>
              <a:gd name="connsiteX5" fmla="*/ 0 w 5435870"/>
              <a:gd name="connsiteY5" fmla="*/ 8020159 h 8020159"/>
              <a:gd name="connsiteX6" fmla="*/ 9431 w 5435870"/>
              <a:gd name="connsiteY6" fmla="*/ 1768840 h 8020159"/>
              <a:gd name="connsiteX0" fmla="*/ 9431 w 5435870"/>
              <a:gd name="connsiteY0" fmla="*/ 1768840 h 8004748"/>
              <a:gd name="connsiteX1" fmla="*/ 1778271 w 5435870"/>
              <a:gd name="connsiteY1" fmla="*/ 0 h 8004748"/>
              <a:gd name="connsiteX2" fmla="*/ 1778271 w 5435870"/>
              <a:gd name="connsiteY2" fmla="*/ 3207896 h 8004748"/>
              <a:gd name="connsiteX3" fmla="*/ 5435870 w 5435870"/>
              <a:gd name="connsiteY3" fmla="*/ 3207896 h 8004748"/>
              <a:gd name="connsiteX4" fmla="*/ 639018 w 5435870"/>
              <a:gd name="connsiteY4" fmla="*/ 8004748 h 8004748"/>
              <a:gd name="connsiteX5" fmla="*/ 0 w 5435870"/>
              <a:gd name="connsiteY5" fmla="*/ 8004748 h 8004748"/>
              <a:gd name="connsiteX6" fmla="*/ 9431 w 5435870"/>
              <a:gd name="connsiteY6" fmla="*/ 1768840 h 8004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5870" h="8004748">
                <a:moveTo>
                  <a:pt x="9431" y="1768840"/>
                </a:moveTo>
                <a:lnTo>
                  <a:pt x="1778271" y="0"/>
                </a:lnTo>
                <a:lnTo>
                  <a:pt x="1778271" y="3207896"/>
                </a:lnTo>
                <a:lnTo>
                  <a:pt x="5435870" y="3207896"/>
                </a:lnTo>
                <a:lnTo>
                  <a:pt x="639018" y="8004748"/>
                </a:lnTo>
                <a:lnTo>
                  <a:pt x="0" y="8004748"/>
                </a:lnTo>
                <a:cubicBezTo>
                  <a:pt x="3144" y="5920975"/>
                  <a:pt x="6287" y="3852613"/>
                  <a:pt x="9431" y="1768840"/>
                </a:cubicBezTo>
                <a:close/>
              </a:path>
            </a:pathLst>
          </a:custGeom>
          <a:solidFill>
            <a:srgbClr val="F36D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36D2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1404E0-9EF0-A14C-917A-D4E80C0BF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4907" y="9190147"/>
            <a:ext cx="2195552" cy="112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013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</TotalTime>
  <Words>87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Meg Spoto</dc:creator>
  <cp:lastModifiedBy>Microsoft Office User</cp:lastModifiedBy>
  <cp:revision>23</cp:revision>
  <dcterms:created xsi:type="dcterms:W3CDTF">2019-02-16T15:29:16Z</dcterms:created>
  <dcterms:modified xsi:type="dcterms:W3CDTF">2019-11-06T14:04:42Z</dcterms:modified>
</cp:coreProperties>
</file>