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10058400" cy="155448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0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6048" userDrawn="1">
          <p15:clr>
            <a:srgbClr val="A4A3A4"/>
          </p15:clr>
        </p15:guide>
        <p15:guide id="4" orient="horz" pos="9504" userDrawn="1">
          <p15:clr>
            <a:srgbClr val="A4A3A4"/>
          </p15:clr>
        </p15:guide>
        <p15:guide id="5" orient="horz" pos="312" userDrawn="1">
          <p15:clr>
            <a:srgbClr val="A4A3A4"/>
          </p15:clr>
        </p15:guide>
        <p15:guide id="7" pos="5808" userDrawn="1">
          <p15:clr>
            <a:srgbClr val="A4A3A4"/>
          </p15:clr>
        </p15:guide>
        <p15:guide id="8" pos="3168" userDrawn="1">
          <p15:clr>
            <a:srgbClr val="A4A3A4"/>
          </p15:clr>
        </p15:guide>
        <p15:guide id="9" orient="horz" pos="3480" userDrawn="1">
          <p15:clr>
            <a:srgbClr val="A4A3A4"/>
          </p15:clr>
        </p15:guide>
        <p15:guide id="10" orient="horz" pos="6240" userDrawn="1">
          <p15:clr>
            <a:srgbClr val="A4A3A4"/>
          </p15:clr>
        </p15:guide>
        <p15:guide id="11" orient="horz" pos="5784" userDrawn="1">
          <p15:clr>
            <a:srgbClr val="A4A3A4"/>
          </p15:clr>
        </p15:guide>
        <p15:guide id="12" pos="2928" userDrawn="1">
          <p15:clr>
            <a:srgbClr val="A4A3A4"/>
          </p15:clr>
        </p15:guide>
        <p15:guide id="13" pos="528" userDrawn="1">
          <p15:clr>
            <a:srgbClr val="A4A3A4"/>
          </p15:clr>
        </p15:guide>
        <p15:guide id="14" orient="horz" pos="6528" userDrawn="1">
          <p15:clr>
            <a:srgbClr val="A4A3A4"/>
          </p15:clr>
        </p15:guide>
        <p15:guide id="15" orient="horz" pos="6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B10"/>
    <a:srgbClr val="F46C11"/>
    <a:srgbClr val="F36C21"/>
    <a:srgbClr val="E9823B"/>
    <a:srgbClr val="E7782C"/>
    <a:srgbClr val="F3B044"/>
    <a:srgbClr val="F1B434"/>
    <a:srgbClr val="F08A00"/>
    <a:srgbClr val="319B42"/>
    <a:srgbClr val="88B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99"/>
    <p:restoredTop sz="94685"/>
  </p:normalViewPr>
  <p:slideViewPr>
    <p:cSldViewPr snapToGrid="0" snapToObjects="1" showGuides="1">
      <p:cViewPr varScale="1">
        <p:scale>
          <a:sx n="58" d="100"/>
          <a:sy n="58" d="100"/>
        </p:scale>
        <p:origin x="3064" y="216"/>
      </p:cViewPr>
      <p:guideLst>
        <p:guide orient="horz" pos="3360"/>
        <p:guide pos="288"/>
        <p:guide pos="6048"/>
        <p:guide orient="horz" pos="9504"/>
        <p:guide orient="horz" pos="312"/>
        <p:guide pos="5808"/>
        <p:guide pos="3168"/>
        <p:guide orient="horz" pos="3480"/>
        <p:guide orient="horz" pos="6240"/>
        <p:guide orient="horz" pos="5784"/>
        <p:guide pos="2928"/>
        <p:guide pos="528"/>
        <p:guide orient="horz" pos="6528"/>
        <p:guide orient="horz" pos="69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59"/>
            <a:ext cx="9220200" cy="991375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20200" y="-13369"/>
            <a:ext cx="838200" cy="9914398"/>
          </a:xfrm>
          <a:prstGeom prst="rect">
            <a:avLst/>
          </a:prstGeom>
          <a:solidFill>
            <a:srgbClr val="FEBB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33657" y="10265038"/>
            <a:ext cx="3797895" cy="2103823"/>
            <a:chOff x="733657" y="10680513"/>
            <a:chExt cx="3797895" cy="2103823"/>
          </a:xfrm>
        </p:grpSpPr>
        <p:sp>
          <p:nvSpPr>
            <p:cNvPr id="15" name="TextBox 14"/>
            <p:cNvSpPr txBox="1"/>
            <p:nvPr/>
          </p:nvSpPr>
          <p:spPr>
            <a:xfrm>
              <a:off x="745067" y="10680513"/>
              <a:ext cx="267345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400" b="1" dirty="0">
                  <a:solidFill>
                    <a:srgbClr val="F46C11"/>
                  </a:solidFill>
                  <a:latin typeface="Arial" charset="0"/>
                  <a:ea typeface="Arial" charset="0"/>
                  <a:cs typeface="Arial" charset="0"/>
                </a:rPr>
                <a:t>Event Details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838200" y="11106719"/>
              <a:ext cx="3416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733657" y="11316610"/>
              <a:ext cx="267345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b="1" dirty="0">
                  <a:latin typeface="Arial" charset="0"/>
                  <a:ea typeface="Arial" charset="0"/>
                  <a:cs typeface="Arial" charset="0"/>
                </a:rPr>
                <a:t>SEPTEMBER 25, 2018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657" y="11644930"/>
              <a:ext cx="267345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600" b="1" dirty="0">
                  <a:latin typeface="Arial" charset="0"/>
                  <a:ea typeface="Arial" charset="0"/>
                  <a:cs typeface="Arial" charset="0"/>
                </a:rPr>
                <a:t>1:00–8:00 PM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5067" y="12092757"/>
              <a:ext cx="378648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latin typeface="Arial" charset="0"/>
                  <a:ea typeface="Arial" charset="0"/>
                  <a:cs typeface="Arial" charset="0"/>
                </a:rPr>
                <a:t>Event </a:t>
              </a:r>
              <a:r>
                <a:rPr lang="en-US" sz="1500">
                  <a:latin typeface="Arial" charset="0"/>
                  <a:ea typeface="Arial" charset="0"/>
                  <a:cs typeface="Arial" charset="0"/>
                </a:rPr>
                <a:t>location Info goes Here</a:t>
              </a:r>
              <a:endParaRPr lang="en-US" sz="150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9683" y="12461171"/>
              <a:ext cx="2673456" cy="3231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500" b="1" dirty="0" err="1">
                  <a:latin typeface="Arial" charset="0"/>
                  <a:ea typeface="Arial" charset="0"/>
                  <a:cs typeface="Arial" charset="0"/>
                </a:rPr>
                <a:t>rit.edu.events</a:t>
              </a:r>
              <a:endParaRPr lang="en-US" sz="1500" b="1" dirty="0"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554384" y="10265038"/>
            <a:ext cx="4665817" cy="2669449"/>
            <a:chOff x="4554384" y="10680513"/>
            <a:chExt cx="4665817" cy="2669449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628251" y="11081319"/>
              <a:ext cx="459194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554384" y="10680513"/>
              <a:ext cx="2022527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400" b="1" dirty="0">
                  <a:solidFill>
                    <a:srgbClr val="F46C11"/>
                  </a:solidFill>
                  <a:latin typeface="Arial" charset="0"/>
                  <a:ea typeface="Arial" charset="0"/>
                  <a:cs typeface="Arial" charset="0"/>
                </a:rPr>
                <a:t>More information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54384" y="11318637"/>
              <a:ext cx="4665817" cy="203132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Insert body copy here. Lorem ipsum dolor sit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amet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,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consectetuer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adipiscing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elit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,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sed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diem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nonummy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nibh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euismod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tincidunt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ut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lacreet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dolore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magna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aliguam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erat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dirty="0" err="1">
                  <a:latin typeface="Arial" charset="0"/>
                  <a:ea typeface="Arial" charset="0"/>
                  <a:cs typeface="Arial" charset="0"/>
                </a:rPr>
                <a:t>volutpat</a:t>
              </a:r>
              <a:r>
                <a:rPr lang="en-US" dirty="0">
                  <a:latin typeface="Arial" charset="0"/>
                  <a:ea typeface="Arial" charset="0"/>
                  <a:cs typeface="Arial" charset="0"/>
                </a:rPr>
                <a:t>. 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45067" y="12653836"/>
            <a:ext cx="8475133" cy="1678599"/>
            <a:chOff x="745067" y="13114281"/>
            <a:chExt cx="8475133" cy="1678599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38200" y="13535964"/>
              <a:ext cx="8382000" cy="22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45067" y="13114281"/>
              <a:ext cx="2022527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400" b="1" dirty="0">
                  <a:solidFill>
                    <a:srgbClr val="F46C11"/>
                  </a:solidFill>
                  <a:latin typeface="Arial" charset="0"/>
                  <a:ea typeface="Arial" charset="0"/>
                  <a:cs typeface="Arial" charset="0"/>
                </a:rPr>
                <a:t>Sponsors</a:t>
              </a:r>
            </a:p>
          </p:txBody>
        </p:sp>
        <p:sp>
          <p:nvSpPr>
            <p:cNvPr id="32" name="Oval 31"/>
            <p:cNvSpPr/>
            <p:nvPr/>
          </p:nvSpPr>
          <p:spPr>
            <a:xfrm>
              <a:off x="922904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356283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3789662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5223041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6656420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8089799" y="13755424"/>
              <a:ext cx="1037456" cy="10374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528235"/>
            <a:ext cx="2976591" cy="2068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6C1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38200" y="769758"/>
            <a:ext cx="1596325" cy="15550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75344" y="1205162"/>
            <a:ext cx="1722034" cy="6842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EVENT </a:t>
            </a:r>
          </a:p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GRAPHIC</a:t>
            </a:r>
          </a:p>
        </p:txBody>
      </p:sp>
      <p:sp>
        <p:nvSpPr>
          <p:cNvPr id="19" name="Freeform 18"/>
          <p:cNvSpPr/>
          <p:nvPr/>
        </p:nvSpPr>
        <p:spPr>
          <a:xfrm>
            <a:off x="1169233" y="3222885"/>
            <a:ext cx="6580682" cy="4706912"/>
          </a:xfrm>
          <a:custGeom>
            <a:avLst/>
            <a:gdLst>
              <a:gd name="connsiteX0" fmla="*/ 4377128 w 6580682"/>
              <a:gd name="connsiteY0" fmla="*/ 0 h 4706912"/>
              <a:gd name="connsiteX1" fmla="*/ 0 w 6580682"/>
              <a:gd name="connsiteY1" fmla="*/ 0 h 4706912"/>
              <a:gd name="connsiteX2" fmla="*/ 0 w 6580682"/>
              <a:gd name="connsiteY2" fmla="*/ 4706912 h 4706912"/>
              <a:gd name="connsiteX3" fmla="*/ 6580682 w 6580682"/>
              <a:gd name="connsiteY3" fmla="*/ 4706912 h 4706912"/>
              <a:gd name="connsiteX4" fmla="*/ 6580682 w 6580682"/>
              <a:gd name="connsiteY4" fmla="*/ 3252866 h 4706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0682" h="4706912">
                <a:moveTo>
                  <a:pt x="4377128" y="0"/>
                </a:moveTo>
                <a:lnTo>
                  <a:pt x="0" y="0"/>
                </a:lnTo>
                <a:lnTo>
                  <a:pt x="0" y="4706912"/>
                </a:lnTo>
                <a:lnTo>
                  <a:pt x="6580682" y="4706912"/>
                </a:lnTo>
                <a:lnTo>
                  <a:pt x="6580682" y="3252866"/>
                </a:lnTo>
              </a:path>
            </a:pathLst>
          </a:custGeom>
          <a:noFill/>
          <a:ln w="254000">
            <a:solidFill>
              <a:srgbClr val="FEBB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EBB1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69633" y="8336704"/>
            <a:ext cx="3560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Subhead goes here. Lorem ipsum dolor sit Lorem ipsum dolor sit </a:t>
            </a:r>
            <a:r>
              <a:rPr lang="en-US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2276" y="3735120"/>
            <a:ext cx="4464493" cy="14773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Headline goes here. Lorem ipsum dolor sit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adipiscing</a:t>
            </a:r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elit</a:t>
            </a:r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sed</a:t>
            </a:r>
            <a:r>
              <a:rPr lang="en-US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diem </a:t>
            </a:r>
            <a:r>
              <a:rPr lang="en-US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nonummy</a:t>
            </a:r>
            <a:endParaRPr lang="en-US" sz="4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906125" y="1543987"/>
            <a:ext cx="4152275" cy="4601980"/>
          </a:xfrm>
          <a:prstGeom prst="rect">
            <a:avLst/>
          </a:prstGeom>
          <a:blipFill dpi="0"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087" r="-281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574" y="14719965"/>
            <a:ext cx="997050" cy="37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85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</TotalTime>
  <Words>84</Words>
  <Application>Microsoft Macintosh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 Spoto</dc:creator>
  <cp:lastModifiedBy>Microsoft Office User</cp:lastModifiedBy>
  <cp:revision>22</cp:revision>
  <dcterms:created xsi:type="dcterms:W3CDTF">2019-02-16T15:29:16Z</dcterms:created>
  <dcterms:modified xsi:type="dcterms:W3CDTF">2019-11-06T14:06:24Z</dcterms:modified>
</cp:coreProperties>
</file>