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6" r:id="rId2"/>
    <p:sldId id="257" r:id="rId3"/>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userDrawn="1">
          <p15:clr>
            <a:srgbClr val="A4A3A4"/>
          </p15:clr>
        </p15:guide>
        <p15:guide id="2" pos="144" userDrawn="1">
          <p15:clr>
            <a:srgbClr val="A4A3A4"/>
          </p15:clr>
        </p15:guide>
        <p15:guide id="3" pos="6192" userDrawn="1">
          <p15:clr>
            <a:srgbClr val="A4A3A4"/>
          </p15:clr>
        </p15:guide>
        <p15:guide id="4" orient="horz" pos="4752" userDrawn="1">
          <p15:clr>
            <a:srgbClr val="A4A3A4"/>
          </p15:clr>
        </p15:guide>
        <p15:guide id="5" pos="2136" userDrawn="1">
          <p15:clr>
            <a:srgbClr val="A4A3A4"/>
          </p15:clr>
        </p15:guide>
        <p15:guide id="6" pos="4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B12"/>
    <a:srgbClr val="82C341"/>
    <a:srgbClr val="F36D21"/>
    <a:srgbClr val="F36C21"/>
    <a:srgbClr val="E9823B"/>
    <a:srgbClr val="585C5E"/>
    <a:srgbClr val="25A24C"/>
    <a:srgbClr val="E7782C"/>
    <a:srgbClr val="F3B044"/>
    <a:srgbClr val="7578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28"/>
    <p:restoredTop sz="94807"/>
  </p:normalViewPr>
  <p:slideViewPr>
    <p:cSldViewPr snapToGrid="0" snapToObjects="1" showGuides="1">
      <p:cViewPr varScale="1">
        <p:scale>
          <a:sx n="109" d="100"/>
          <a:sy n="109" d="100"/>
        </p:scale>
        <p:origin x="1864" y="200"/>
      </p:cViewPr>
      <p:guideLst>
        <p:guide orient="horz" pos="144"/>
        <p:guide pos="144"/>
        <p:guide pos="6192"/>
        <p:guide orient="horz" pos="4752"/>
        <p:guide pos="2136"/>
        <p:guide pos="4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B7CCC5-2C50-164E-BF99-0D834F923C62}" type="datetimeFigureOut">
              <a:rPr lang="en-US" smtClean="0"/>
              <a:t>11/5/19</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552513-6E4A-D545-8462-3FDAC898E15D}" type="slidenum">
              <a:rPr lang="en-US" smtClean="0"/>
              <a:t>‹#›</a:t>
            </a:fld>
            <a:endParaRPr lang="en-US"/>
          </a:p>
        </p:txBody>
      </p:sp>
    </p:spTree>
    <p:extLst>
      <p:ext uri="{BB962C8B-B14F-4D97-AF65-F5344CB8AC3E}">
        <p14:creationId xmlns:p14="http://schemas.microsoft.com/office/powerpoint/2010/main" val="283619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552513-6E4A-D545-8462-3FDAC898E15D}" type="slidenum">
              <a:rPr lang="en-US" smtClean="0"/>
              <a:t>1</a:t>
            </a:fld>
            <a:endParaRPr lang="en-US"/>
          </a:p>
        </p:txBody>
      </p:sp>
    </p:spTree>
    <p:extLst>
      <p:ext uri="{BB962C8B-B14F-4D97-AF65-F5344CB8AC3E}">
        <p14:creationId xmlns:p14="http://schemas.microsoft.com/office/powerpoint/2010/main" val="1527127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D0678C-4BA2-594D-BDAA-D2006E328774}" type="datetimeFigureOut">
              <a:rPr lang="en-US" smtClean="0"/>
              <a:t>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D0678C-4BA2-594D-BDAA-D2006E328774}" type="datetimeFigureOut">
              <a:rPr lang="en-US" smtClean="0"/>
              <a:t>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413808"/>
            <a:ext cx="2168843"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413808"/>
            <a:ext cx="6380798"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D0678C-4BA2-594D-BDAA-D2006E328774}" type="datetimeFigureOut">
              <a:rPr lang="en-US" smtClean="0"/>
              <a:t>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D0678C-4BA2-594D-BDAA-D2006E328774}" type="datetimeFigureOut">
              <a:rPr lang="en-US" smtClean="0"/>
              <a:t>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1937705"/>
            <a:ext cx="8675370" cy="3233102"/>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5201393"/>
            <a:ext cx="8675370" cy="1700212"/>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D0678C-4BA2-594D-BDAA-D2006E328774}" type="datetimeFigureOut">
              <a:rPr lang="en-US" smtClean="0"/>
              <a:t>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2069042"/>
            <a:ext cx="427482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2069042"/>
            <a:ext cx="427482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3D0678C-4BA2-594D-BDAA-D2006E328774}" type="datetimeFigureOut">
              <a:rPr lang="en-US" smtClean="0"/>
              <a:t>11/5/19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413810"/>
            <a:ext cx="867537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1905318"/>
            <a:ext cx="4255174"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692826" y="2839085"/>
            <a:ext cx="4255174"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1905318"/>
            <a:ext cx="4276130"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092066" y="2839085"/>
            <a:ext cx="4276130"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3D0678C-4BA2-594D-BDAA-D2006E328774}" type="datetimeFigureOut">
              <a:rPr lang="en-US" smtClean="0"/>
              <a:t>11/5/19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D0678C-4BA2-594D-BDAA-D2006E328774}" type="datetimeFigureOut">
              <a:rPr lang="en-US" smtClean="0"/>
              <a:t>11/5/19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D0678C-4BA2-594D-BDAA-D2006E328774}" type="datetimeFigureOut">
              <a:rPr lang="en-US" smtClean="0"/>
              <a:t>11/5/19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1119083"/>
            <a:ext cx="5092065" cy="5523442"/>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C3D0678C-4BA2-594D-BDAA-D2006E328774}" type="datetimeFigureOut">
              <a:rPr lang="en-US" smtClean="0"/>
              <a:t>11/5/19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1119083"/>
            <a:ext cx="5092065" cy="5523442"/>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C3D0678C-4BA2-594D-BDAA-D2006E328774}" type="datetimeFigureOut">
              <a:rPr lang="en-US" smtClean="0"/>
              <a:t>11/5/19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91690-2C7D-7E46-B448-719961D587D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C3D0678C-4BA2-594D-BDAA-D2006E328774}" type="datetimeFigureOut">
              <a:rPr lang="en-US" smtClean="0"/>
              <a:t>11/5/19</a:t>
            </a:fld>
            <a:endParaRPr lang="en-US"/>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BEF91690-2C7D-7E46-B448-719961D587DE}" type="slidenum">
              <a:rPr lang="en-US" smtClean="0"/>
              <a:t>‹#›</a:t>
            </a:fld>
            <a:endParaRPr lang="en-US"/>
          </a:p>
        </p:txBody>
      </p:sp>
    </p:spTree>
    <p:extLst>
      <p:ext uri="{BB962C8B-B14F-4D97-AF65-F5344CB8AC3E}">
        <p14:creationId xmlns:p14="http://schemas.microsoft.com/office/powerpoint/2010/main" val="9151730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4068" y="2621055"/>
            <a:ext cx="3416821" cy="2144614"/>
          </a:xfrm>
          <a:prstGeom prst="rect">
            <a:avLst/>
          </a:prstGeom>
          <a:blipFill dpi="0" rotWithShape="1">
            <a:blip r:embed="rId3">
              <a:alphaModFix/>
              <a:extLst>
                <a:ext uri="{28A0092B-C50C-407E-A947-70E740481C1C}">
                  <a14:useLocalDpi xmlns:a14="http://schemas.microsoft.com/office/drawing/2010/main" val="0"/>
                </a:ext>
              </a:extLst>
            </a:blip>
            <a:srcRect/>
            <a:stretch>
              <a:fillRect l="-7380" t="-694" r="-12942" b="69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397967" y="707666"/>
            <a:ext cx="2266122" cy="4015409"/>
          </a:xfrm>
          <a:custGeom>
            <a:avLst/>
            <a:gdLst>
              <a:gd name="connsiteX0" fmla="*/ 365760 w 2266122"/>
              <a:gd name="connsiteY0" fmla="*/ 0 h 4015409"/>
              <a:gd name="connsiteX1" fmla="*/ 365760 w 2266122"/>
              <a:gd name="connsiteY1" fmla="*/ 1820849 h 4015409"/>
              <a:gd name="connsiteX2" fmla="*/ 2266122 w 2266122"/>
              <a:gd name="connsiteY2" fmla="*/ 1820849 h 4015409"/>
              <a:gd name="connsiteX3" fmla="*/ 0 w 2266122"/>
              <a:gd name="connsiteY3" fmla="*/ 4015409 h 4015409"/>
              <a:gd name="connsiteX4" fmla="*/ 0 w 2266122"/>
              <a:gd name="connsiteY4" fmla="*/ 365760 h 4015409"/>
              <a:gd name="connsiteX5" fmla="*/ 365760 w 2266122"/>
              <a:gd name="connsiteY5" fmla="*/ 0 h 401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6122" h="4015409">
                <a:moveTo>
                  <a:pt x="365760" y="0"/>
                </a:moveTo>
                <a:lnTo>
                  <a:pt x="365760" y="1820849"/>
                </a:lnTo>
                <a:lnTo>
                  <a:pt x="2266122" y="1820849"/>
                </a:lnTo>
                <a:lnTo>
                  <a:pt x="0" y="4015409"/>
                </a:lnTo>
                <a:lnTo>
                  <a:pt x="0" y="365760"/>
                </a:lnTo>
                <a:lnTo>
                  <a:pt x="365760" y="0"/>
                </a:lnTo>
                <a:close/>
              </a:path>
            </a:pathLst>
          </a:custGeom>
          <a:solidFill>
            <a:srgbClr val="FEB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743699" y="1439186"/>
            <a:ext cx="3314701" cy="307589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188" y="0"/>
            <a:ext cx="3399874" cy="262105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3386338" y="1439186"/>
            <a:ext cx="6679096" cy="6337190"/>
          </a:xfrm>
          <a:custGeom>
            <a:avLst/>
            <a:gdLst>
              <a:gd name="connsiteX0" fmla="*/ 3363402 w 6679096"/>
              <a:gd name="connsiteY0" fmla="*/ 0 h 6337190"/>
              <a:gd name="connsiteX1" fmla="*/ 3363402 w 6679096"/>
              <a:gd name="connsiteY1" fmla="*/ 3053301 h 6337190"/>
              <a:gd name="connsiteX2" fmla="*/ 6679096 w 6679096"/>
              <a:gd name="connsiteY2" fmla="*/ 3053301 h 6337190"/>
              <a:gd name="connsiteX3" fmla="*/ 6679096 w 6679096"/>
              <a:gd name="connsiteY3" fmla="*/ 3601941 h 6337190"/>
              <a:gd name="connsiteX4" fmla="*/ 3816626 w 6679096"/>
              <a:gd name="connsiteY4" fmla="*/ 6337190 h 6337190"/>
              <a:gd name="connsiteX5" fmla="*/ 0 w 6679096"/>
              <a:gd name="connsiteY5" fmla="*/ 6337190 h 6337190"/>
              <a:gd name="connsiteX6" fmla="*/ 0 w 6679096"/>
              <a:gd name="connsiteY6" fmla="*/ 3291840 h 6337190"/>
              <a:gd name="connsiteX7" fmla="*/ 3363402 w 6679096"/>
              <a:gd name="connsiteY7" fmla="*/ 0 h 63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9096" h="6337190">
                <a:moveTo>
                  <a:pt x="3363402" y="0"/>
                </a:moveTo>
                <a:lnTo>
                  <a:pt x="3363402" y="3053301"/>
                </a:lnTo>
                <a:lnTo>
                  <a:pt x="6679096" y="3053301"/>
                </a:lnTo>
                <a:lnTo>
                  <a:pt x="6679096" y="3601941"/>
                </a:lnTo>
                <a:lnTo>
                  <a:pt x="3816626" y="6337190"/>
                </a:lnTo>
                <a:lnTo>
                  <a:pt x="0" y="6337190"/>
                </a:lnTo>
                <a:lnTo>
                  <a:pt x="0" y="3291840"/>
                </a:lnTo>
                <a:lnTo>
                  <a:pt x="3363402" y="0"/>
                </a:lnTo>
                <a:close/>
              </a:path>
            </a:pathLst>
          </a:custGeom>
          <a:solidFill>
            <a:srgbClr val="F36C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36D21"/>
              </a:solidFill>
            </a:endParaRPr>
          </a:p>
        </p:txBody>
      </p:sp>
      <p:sp>
        <p:nvSpPr>
          <p:cNvPr id="9" name="Freeform 8"/>
          <p:cNvSpPr/>
          <p:nvPr/>
        </p:nvSpPr>
        <p:spPr>
          <a:xfrm>
            <a:off x="2525080" y="2348032"/>
            <a:ext cx="877640" cy="280294"/>
          </a:xfrm>
          <a:custGeom>
            <a:avLst/>
            <a:gdLst>
              <a:gd name="connsiteX0" fmla="*/ 877640 w 877640"/>
              <a:gd name="connsiteY0" fmla="*/ 0 h 280294"/>
              <a:gd name="connsiteX1" fmla="*/ 0 w 877640"/>
              <a:gd name="connsiteY1" fmla="*/ 0 h 280294"/>
              <a:gd name="connsiteX2" fmla="*/ 0 w 877640"/>
              <a:gd name="connsiteY2" fmla="*/ 206774 h 280294"/>
              <a:gd name="connsiteX3" fmla="*/ 50545 w 877640"/>
              <a:gd name="connsiteY3" fmla="*/ 280294 h 280294"/>
              <a:gd name="connsiteX4" fmla="*/ 873045 w 877640"/>
              <a:gd name="connsiteY4" fmla="*/ 280294 h 280294"/>
              <a:gd name="connsiteX5" fmla="*/ 877640 w 877640"/>
              <a:gd name="connsiteY5" fmla="*/ 0 h 28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7640" h="280294">
                <a:moveTo>
                  <a:pt x="877640" y="0"/>
                </a:moveTo>
                <a:lnTo>
                  <a:pt x="0" y="0"/>
                </a:lnTo>
                <a:lnTo>
                  <a:pt x="0" y="206774"/>
                </a:lnTo>
                <a:lnTo>
                  <a:pt x="50545" y="280294"/>
                </a:lnTo>
                <a:lnTo>
                  <a:pt x="873045" y="280294"/>
                </a:lnTo>
                <a:cubicBezTo>
                  <a:pt x="874577" y="186863"/>
                  <a:pt x="876108" y="93431"/>
                  <a:pt x="877640" y="0"/>
                </a:cubicBezTo>
                <a:close/>
              </a:path>
            </a:pathLst>
          </a:custGeom>
          <a:solidFill>
            <a:srgbClr val="F36C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36D21"/>
              </a:solidFill>
            </a:endParaRPr>
          </a:p>
        </p:txBody>
      </p:sp>
      <p:sp>
        <p:nvSpPr>
          <p:cNvPr id="10" name="Freeform 9"/>
          <p:cNvSpPr/>
          <p:nvPr/>
        </p:nvSpPr>
        <p:spPr>
          <a:xfrm>
            <a:off x="2520294" y="4472229"/>
            <a:ext cx="877640" cy="280294"/>
          </a:xfrm>
          <a:custGeom>
            <a:avLst/>
            <a:gdLst>
              <a:gd name="connsiteX0" fmla="*/ 877640 w 877640"/>
              <a:gd name="connsiteY0" fmla="*/ 0 h 280294"/>
              <a:gd name="connsiteX1" fmla="*/ 0 w 877640"/>
              <a:gd name="connsiteY1" fmla="*/ 0 h 280294"/>
              <a:gd name="connsiteX2" fmla="*/ 0 w 877640"/>
              <a:gd name="connsiteY2" fmla="*/ 206774 h 280294"/>
              <a:gd name="connsiteX3" fmla="*/ 50545 w 877640"/>
              <a:gd name="connsiteY3" fmla="*/ 280294 h 280294"/>
              <a:gd name="connsiteX4" fmla="*/ 873045 w 877640"/>
              <a:gd name="connsiteY4" fmla="*/ 280294 h 280294"/>
              <a:gd name="connsiteX5" fmla="*/ 877640 w 877640"/>
              <a:gd name="connsiteY5" fmla="*/ 0 h 28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7640" h="280294">
                <a:moveTo>
                  <a:pt x="877640" y="0"/>
                </a:moveTo>
                <a:lnTo>
                  <a:pt x="0" y="0"/>
                </a:lnTo>
                <a:lnTo>
                  <a:pt x="0" y="206774"/>
                </a:lnTo>
                <a:lnTo>
                  <a:pt x="50545" y="280294"/>
                </a:lnTo>
                <a:lnTo>
                  <a:pt x="873045" y="280294"/>
                </a:lnTo>
                <a:cubicBezTo>
                  <a:pt x="874577" y="186863"/>
                  <a:pt x="876108" y="93431"/>
                  <a:pt x="877640" y="0"/>
                </a:cubicBezTo>
                <a:close/>
              </a:path>
            </a:pathLst>
          </a:custGeom>
          <a:solidFill>
            <a:srgbClr val="F36C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36D21"/>
              </a:solidFill>
            </a:endParaRPr>
          </a:p>
        </p:txBody>
      </p:sp>
      <p:sp>
        <p:nvSpPr>
          <p:cNvPr id="11" name="Freeform 10"/>
          <p:cNvSpPr/>
          <p:nvPr/>
        </p:nvSpPr>
        <p:spPr>
          <a:xfrm>
            <a:off x="-14068" y="1716258"/>
            <a:ext cx="928468" cy="1997613"/>
          </a:xfrm>
          <a:custGeom>
            <a:avLst/>
            <a:gdLst>
              <a:gd name="connsiteX0" fmla="*/ 7034 w 928468"/>
              <a:gd name="connsiteY0" fmla="*/ 0 h 1997613"/>
              <a:gd name="connsiteX1" fmla="*/ 63305 w 928468"/>
              <a:gd name="connsiteY1" fmla="*/ 7034 h 1997613"/>
              <a:gd name="connsiteX2" fmla="*/ 928468 w 928468"/>
              <a:gd name="connsiteY2" fmla="*/ 7034 h 1997613"/>
              <a:gd name="connsiteX3" fmla="*/ 928468 w 928468"/>
              <a:gd name="connsiteY3" fmla="*/ 1104314 h 1997613"/>
              <a:gd name="connsiteX4" fmla="*/ 0 w 928468"/>
              <a:gd name="connsiteY4" fmla="*/ 1997613 h 1997613"/>
              <a:gd name="connsiteX5" fmla="*/ 7034 w 928468"/>
              <a:gd name="connsiteY5" fmla="*/ 0 h 199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8468" h="1997613">
                <a:moveTo>
                  <a:pt x="7034" y="0"/>
                </a:moveTo>
                <a:lnTo>
                  <a:pt x="63305" y="7034"/>
                </a:lnTo>
                <a:lnTo>
                  <a:pt x="928468" y="7034"/>
                </a:lnTo>
                <a:lnTo>
                  <a:pt x="928468" y="1104314"/>
                </a:lnTo>
                <a:lnTo>
                  <a:pt x="0" y="1997613"/>
                </a:lnTo>
                <a:cubicBezTo>
                  <a:pt x="2345" y="1331742"/>
                  <a:pt x="4689" y="665871"/>
                  <a:pt x="7034" y="0"/>
                </a:cubicBezTo>
                <a:close/>
              </a:path>
            </a:pathLst>
          </a:custGeom>
          <a:solidFill>
            <a:srgbClr val="FEBB1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018867" y="4544476"/>
            <a:ext cx="2324675" cy="523220"/>
          </a:xfrm>
          <a:prstGeom prst="rect">
            <a:avLst/>
          </a:prstGeom>
        </p:spPr>
        <p:txBody>
          <a:bodyPr wrap="none">
            <a:noAutofit/>
          </a:bodyPr>
          <a:lstStyle/>
          <a:p>
            <a:r>
              <a:rPr lang="en-US" sz="3300" b="1" dirty="0">
                <a:solidFill>
                  <a:schemeClr val="bg1"/>
                </a:solidFill>
                <a:latin typeface="Arial" charset="0"/>
                <a:ea typeface="Arial" charset="0"/>
                <a:cs typeface="Arial" charset="0"/>
              </a:rPr>
              <a:t>Sunshine 2.0</a:t>
            </a:r>
          </a:p>
        </p:txBody>
      </p:sp>
      <p:sp>
        <p:nvSpPr>
          <p:cNvPr id="13" name="Rectangle 12"/>
          <p:cNvSpPr/>
          <p:nvPr/>
        </p:nvSpPr>
        <p:spPr>
          <a:xfrm>
            <a:off x="7377355" y="5067696"/>
            <a:ext cx="2113207" cy="270140"/>
          </a:xfrm>
          <a:prstGeom prst="rect">
            <a:avLst/>
          </a:prstGeom>
        </p:spPr>
        <p:txBody>
          <a:bodyPr wrap="square">
            <a:noAutofit/>
          </a:bodyPr>
          <a:lstStyle/>
          <a:p>
            <a:r>
              <a:rPr lang="en-US" sz="1000" dirty="0" err="1">
                <a:solidFill>
                  <a:schemeClr val="tx1">
                    <a:lumMod val="95000"/>
                    <a:lumOff val="5000"/>
                  </a:schemeClr>
                </a:solidFill>
                <a:effectLst/>
                <a:latin typeface="Arial" charset="0"/>
                <a:ea typeface="Arial" charset="0"/>
                <a:cs typeface="Arial" charset="0"/>
              </a:rPr>
              <a:t>www.ntid.rit.edu</a:t>
            </a:r>
            <a:r>
              <a:rPr lang="en-US" sz="1000" dirty="0">
                <a:solidFill>
                  <a:schemeClr val="tx1">
                    <a:lumMod val="95000"/>
                    <a:lumOff val="5000"/>
                  </a:schemeClr>
                </a:solidFill>
                <a:effectLst/>
                <a:latin typeface="Arial" charset="0"/>
                <a:ea typeface="Arial" charset="0"/>
                <a:cs typeface="Arial" charset="0"/>
              </a:rPr>
              <a:t>/theatre/sunshine</a:t>
            </a:r>
          </a:p>
        </p:txBody>
      </p:sp>
      <p:sp>
        <p:nvSpPr>
          <p:cNvPr id="14" name="Rectangle 13"/>
          <p:cNvSpPr/>
          <p:nvPr/>
        </p:nvSpPr>
        <p:spPr>
          <a:xfrm>
            <a:off x="3828969" y="693904"/>
            <a:ext cx="2255307" cy="1384995"/>
          </a:xfrm>
          <a:prstGeom prst="rect">
            <a:avLst/>
          </a:prstGeom>
        </p:spPr>
        <p:txBody>
          <a:bodyPr wrap="square">
            <a:noAutofit/>
          </a:bodyPr>
          <a:lstStyle/>
          <a:p>
            <a:r>
              <a:rPr lang="en-US" sz="1400" b="1" dirty="0">
                <a:solidFill>
                  <a:schemeClr val="tx1">
                    <a:lumMod val="95000"/>
                    <a:lumOff val="5000"/>
                  </a:schemeClr>
                </a:solidFill>
                <a:effectLst/>
                <a:latin typeface="Arial" charset="0"/>
                <a:ea typeface="Arial" charset="0"/>
                <a:cs typeface="Arial" charset="0"/>
              </a:rPr>
              <a:t>NTID is one of the few colleges in the world to offer deaf and hard of hearing students a fully accessible performing arts program of theatre, dance </a:t>
            </a:r>
            <a:r>
              <a:rPr lang="en-US" sz="1400" b="1">
                <a:solidFill>
                  <a:schemeClr val="tx1">
                    <a:lumMod val="95000"/>
                    <a:lumOff val="5000"/>
                  </a:schemeClr>
                </a:solidFill>
                <a:effectLst/>
                <a:latin typeface="Arial" charset="0"/>
                <a:ea typeface="Arial" charset="0"/>
                <a:cs typeface="Arial" charset="0"/>
              </a:rPr>
              <a:t>and music.</a:t>
            </a:r>
            <a:endParaRPr lang="en-US" sz="1400" b="1" dirty="0">
              <a:solidFill>
                <a:schemeClr val="tx1">
                  <a:lumMod val="95000"/>
                  <a:lumOff val="5000"/>
                </a:schemeClr>
              </a:solidFill>
              <a:effectLst/>
              <a:latin typeface="Arial" charset="0"/>
              <a:ea typeface="Arial" charset="0"/>
              <a:cs typeface="Arial" charset="0"/>
            </a:endParaRPr>
          </a:p>
        </p:txBody>
      </p:sp>
      <p:sp>
        <p:nvSpPr>
          <p:cNvPr id="15" name="Rectangle 14"/>
          <p:cNvSpPr/>
          <p:nvPr/>
        </p:nvSpPr>
        <p:spPr>
          <a:xfrm>
            <a:off x="3672276" y="4693961"/>
            <a:ext cx="3071423" cy="991925"/>
          </a:xfrm>
          <a:prstGeom prst="rect">
            <a:avLst/>
          </a:prstGeom>
        </p:spPr>
        <p:txBody>
          <a:bodyPr wrap="square">
            <a:noAutofit/>
          </a:bodyPr>
          <a:lstStyle/>
          <a:p>
            <a:r>
              <a:rPr lang="en-US" sz="1500" b="1" dirty="0">
                <a:solidFill>
                  <a:schemeClr val="bg1"/>
                </a:solidFill>
                <a:latin typeface="Arial" charset="0"/>
                <a:ea typeface="Arial" charset="0"/>
                <a:cs typeface="Arial" charset="0"/>
              </a:rPr>
              <a:t>“Pull quote Lorem ipsum </a:t>
            </a:r>
          </a:p>
          <a:p>
            <a:r>
              <a:rPr lang="en-US" sz="1500" b="1" dirty="0">
                <a:solidFill>
                  <a:schemeClr val="bg1"/>
                </a:solidFill>
                <a:latin typeface="Arial" charset="0"/>
                <a:ea typeface="Arial" charset="0"/>
                <a:cs typeface="Arial" charset="0"/>
              </a:rPr>
              <a:t>  dolor sit </a:t>
            </a:r>
            <a:r>
              <a:rPr lang="en-US" sz="1500" b="1" dirty="0" err="1">
                <a:solidFill>
                  <a:schemeClr val="bg1"/>
                </a:solidFill>
                <a:latin typeface="Arial" charset="0"/>
                <a:ea typeface="Arial" charset="0"/>
                <a:cs typeface="Arial" charset="0"/>
              </a:rPr>
              <a:t>amet</a:t>
            </a:r>
            <a:r>
              <a:rPr lang="en-US" sz="1500" b="1" dirty="0">
                <a:solidFill>
                  <a:schemeClr val="bg1"/>
                </a:solidFill>
                <a:latin typeface="Arial" charset="0"/>
                <a:ea typeface="Arial" charset="0"/>
                <a:cs typeface="Arial" charset="0"/>
              </a:rPr>
              <a:t>, </a:t>
            </a:r>
          </a:p>
          <a:p>
            <a:r>
              <a:rPr lang="en-US" sz="1500" b="1" dirty="0">
                <a:solidFill>
                  <a:schemeClr val="bg1"/>
                </a:solidFill>
                <a:latin typeface="Arial" charset="0"/>
                <a:ea typeface="Arial" charset="0"/>
                <a:cs typeface="Arial" charset="0"/>
              </a:rPr>
              <a:t>  </a:t>
            </a:r>
            <a:r>
              <a:rPr lang="en-US" sz="1500" b="1" dirty="0" err="1">
                <a:solidFill>
                  <a:schemeClr val="bg1"/>
                </a:solidFill>
                <a:latin typeface="Arial" charset="0"/>
                <a:ea typeface="Arial" charset="0"/>
                <a:cs typeface="Arial" charset="0"/>
              </a:rPr>
              <a:t>consectetuer</a:t>
            </a:r>
            <a:r>
              <a:rPr lang="en-US" sz="1500" b="1" dirty="0">
                <a:solidFill>
                  <a:schemeClr val="bg1"/>
                </a:solidFill>
                <a:latin typeface="Arial" charset="0"/>
                <a:ea typeface="Arial" charset="0"/>
                <a:cs typeface="Arial" charset="0"/>
              </a:rPr>
              <a:t> </a:t>
            </a:r>
            <a:r>
              <a:rPr lang="en-US" sz="1500" b="1" dirty="0" err="1">
                <a:solidFill>
                  <a:schemeClr val="bg1"/>
                </a:solidFill>
                <a:latin typeface="Arial" charset="0"/>
                <a:ea typeface="Arial" charset="0"/>
                <a:cs typeface="Arial" charset="0"/>
              </a:rPr>
              <a:t>adipiscing</a:t>
            </a:r>
            <a:r>
              <a:rPr lang="en-US" sz="1500" b="1" dirty="0">
                <a:solidFill>
                  <a:schemeClr val="bg1"/>
                </a:solidFill>
                <a:latin typeface="Arial" charset="0"/>
                <a:ea typeface="Arial" charset="0"/>
                <a:cs typeface="Arial" charset="0"/>
              </a:rPr>
              <a:t> </a:t>
            </a:r>
            <a:r>
              <a:rPr lang="en-US" sz="1500" b="1" dirty="0" err="1">
                <a:solidFill>
                  <a:schemeClr val="bg1"/>
                </a:solidFill>
                <a:latin typeface="Arial" charset="0"/>
                <a:ea typeface="Arial" charset="0"/>
                <a:cs typeface="Arial" charset="0"/>
              </a:rPr>
              <a:t>elit</a:t>
            </a:r>
            <a:r>
              <a:rPr lang="en-US" sz="1500" b="1" dirty="0">
                <a:solidFill>
                  <a:schemeClr val="bg1"/>
                </a:solidFill>
                <a:latin typeface="Arial" charset="0"/>
                <a:ea typeface="Arial" charset="0"/>
                <a:cs typeface="Arial" charset="0"/>
              </a:rPr>
              <a:t>, </a:t>
            </a:r>
          </a:p>
          <a:p>
            <a:r>
              <a:rPr lang="en-US" sz="1500" b="1" dirty="0">
                <a:solidFill>
                  <a:schemeClr val="bg1"/>
                </a:solidFill>
                <a:latin typeface="Arial" charset="0"/>
                <a:ea typeface="Arial" charset="0"/>
                <a:cs typeface="Arial" charset="0"/>
              </a:rPr>
              <a:t>  </a:t>
            </a:r>
            <a:r>
              <a:rPr lang="en-US" sz="1500" b="1" dirty="0" err="1">
                <a:solidFill>
                  <a:schemeClr val="bg1"/>
                </a:solidFill>
                <a:latin typeface="Arial" charset="0"/>
                <a:ea typeface="Arial" charset="0"/>
                <a:cs typeface="Arial" charset="0"/>
              </a:rPr>
              <a:t>sed</a:t>
            </a:r>
            <a:r>
              <a:rPr lang="en-US" sz="1500" b="1" dirty="0">
                <a:solidFill>
                  <a:schemeClr val="bg1"/>
                </a:solidFill>
                <a:latin typeface="Arial" charset="0"/>
                <a:ea typeface="Arial" charset="0"/>
                <a:cs typeface="Arial" charset="0"/>
              </a:rPr>
              <a:t> diem </a:t>
            </a:r>
            <a:r>
              <a:rPr lang="en-US" sz="1500" b="1" dirty="0" err="1">
                <a:solidFill>
                  <a:schemeClr val="bg1"/>
                </a:solidFill>
                <a:latin typeface="Arial" charset="0"/>
                <a:ea typeface="Arial" charset="0"/>
                <a:cs typeface="Arial" charset="0"/>
              </a:rPr>
              <a:t>nonummy</a:t>
            </a:r>
            <a:r>
              <a:rPr lang="en-US" sz="1500" b="1" dirty="0">
                <a:solidFill>
                  <a:schemeClr val="bg1"/>
                </a:solidFill>
                <a:latin typeface="Arial" charset="0"/>
                <a:ea typeface="Arial" charset="0"/>
                <a:cs typeface="Arial" charset="0"/>
              </a:rPr>
              <a:t> </a:t>
            </a:r>
            <a:r>
              <a:rPr lang="en-US" sz="1500" b="1" dirty="0" err="1">
                <a:solidFill>
                  <a:schemeClr val="bg1"/>
                </a:solidFill>
                <a:latin typeface="Arial" charset="0"/>
                <a:ea typeface="Arial" charset="0"/>
                <a:cs typeface="Arial" charset="0"/>
              </a:rPr>
              <a:t>nibh</a:t>
            </a:r>
            <a:r>
              <a:rPr lang="en-US" sz="1500" b="1" dirty="0">
                <a:solidFill>
                  <a:schemeClr val="bg1"/>
                </a:solidFill>
                <a:latin typeface="Arial" charset="0"/>
                <a:ea typeface="Arial" charset="0"/>
                <a:cs typeface="Arial" charset="0"/>
              </a:rPr>
              <a:t>”</a:t>
            </a:r>
            <a:endParaRPr lang="en-US" sz="1500" b="1" dirty="0">
              <a:solidFill>
                <a:schemeClr val="bg1"/>
              </a:solidFill>
              <a:effectLst/>
              <a:latin typeface="Arial" charset="0"/>
              <a:ea typeface="Arial" charset="0"/>
              <a:cs typeface="Arial" charset="0"/>
            </a:endParaRPr>
          </a:p>
        </p:txBody>
      </p:sp>
      <p:sp>
        <p:nvSpPr>
          <p:cNvPr id="16" name="Rectangle 15"/>
          <p:cNvSpPr/>
          <p:nvPr/>
        </p:nvSpPr>
        <p:spPr>
          <a:xfrm>
            <a:off x="3779732" y="5688424"/>
            <a:ext cx="2557763" cy="999326"/>
          </a:xfrm>
          <a:prstGeom prst="rect">
            <a:avLst/>
          </a:prstGeom>
        </p:spPr>
        <p:txBody>
          <a:bodyPr wrap="square">
            <a:noAutofit/>
          </a:bodyPr>
          <a:lstStyle/>
          <a:p>
            <a:r>
              <a:rPr lang="en-US" sz="1100" dirty="0">
                <a:solidFill>
                  <a:schemeClr val="bg1"/>
                </a:solidFill>
                <a:latin typeface="Arial" charset="0"/>
                <a:ea typeface="Arial" charset="0"/>
                <a:cs typeface="Arial" charset="0"/>
              </a:rPr>
              <a:t>Pull quote Lorem ipsum dolor sit </a:t>
            </a:r>
            <a:r>
              <a:rPr lang="en-US" sz="1100" dirty="0" err="1">
                <a:solidFill>
                  <a:schemeClr val="bg1"/>
                </a:solidFill>
                <a:latin typeface="Arial" charset="0"/>
                <a:ea typeface="Arial" charset="0"/>
                <a:cs typeface="Arial" charset="0"/>
              </a:rPr>
              <a:t>amet</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consectetuer</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adipiscing</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elit</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sed</a:t>
            </a:r>
            <a:r>
              <a:rPr lang="en-US" sz="1100" dirty="0">
                <a:solidFill>
                  <a:schemeClr val="bg1"/>
                </a:solidFill>
                <a:latin typeface="Arial" charset="0"/>
                <a:ea typeface="Arial" charset="0"/>
                <a:cs typeface="Arial" charset="0"/>
              </a:rPr>
              <a:t> diem </a:t>
            </a:r>
            <a:r>
              <a:rPr lang="en-US" sz="1100" dirty="0" err="1">
                <a:solidFill>
                  <a:schemeClr val="bg1"/>
                </a:solidFill>
                <a:latin typeface="Arial" charset="0"/>
                <a:ea typeface="Arial" charset="0"/>
                <a:cs typeface="Arial" charset="0"/>
              </a:rPr>
              <a:t>nonummy</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nibh</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euismod</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tincidunt</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ut</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lacreet</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dolore</a:t>
            </a:r>
            <a:r>
              <a:rPr lang="en-US" sz="1100" dirty="0">
                <a:solidFill>
                  <a:schemeClr val="bg1"/>
                </a:solidFill>
                <a:latin typeface="Arial" charset="0"/>
                <a:ea typeface="Arial" charset="0"/>
                <a:cs typeface="Arial" charset="0"/>
              </a:rPr>
              <a:t> magna </a:t>
            </a:r>
            <a:r>
              <a:rPr lang="en-US" sz="1100" dirty="0" err="1">
                <a:solidFill>
                  <a:schemeClr val="bg1"/>
                </a:solidFill>
                <a:latin typeface="Arial" charset="0"/>
                <a:ea typeface="Arial" charset="0"/>
                <a:cs typeface="Arial" charset="0"/>
              </a:rPr>
              <a:t>aliguam</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erat</a:t>
            </a:r>
            <a:r>
              <a:rPr lang="en-US" sz="1100" dirty="0">
                <a:solidFill>
                  <a:schemeClr val="bg1"/>
                </a:solidFill>
                <a:latin typeface="Arial" charset="0"/>
                <a:ea typeface="Arial" charset="0"/>
                <a:cs typeface="Arial" charset="0"/>
              </a:rPr>
              <a:t> </a:t>
            </a:r>
            <a:r>
              <a:rPr lang="en-US" sz="1100" dirty="0" err="1">
                <a:solidFill>
                  <a:schemeClr val="bg1"/>
                </a:solidFill>
                <a:latin typeface="Arial" charset="0"/>
                <a:ea typeface="Arial" charset="0"/>
                <a:cs typeface="Arial" charset="0"/>
              </a:rPr>
              <a:t>volutpat</a:t>
            </a:r>
            <a:endParaRPr lang="en-US" sz="1100" dirty="0">
              <a:solidFill>
                <a:schemeClr val="bg1"/>
              </a:solidFill>
              <a:effectLst/>
              <a:latin typeface="Arial" charset="0"/>
              <a:ea typeface="Arial" charset="0"/>
              <a:cs typeface="Arial" charset="0"/>
            </a:endParaRPr>
          </a:p>
        </p:txBody>
      </p:sp>
      <p:sp>
        <p:nvSpPr>
          <p:cNvPr id="17" name="Rectangle 16"/>
          <p:cNvSpPr/>
          <p:nvPr/>
        </p:nvSpPr>
        <p:spPr>
          <a:xfrm>
            <a:off x="3779732" y="6774166"/>
            <a:ext cx="1724685" cy="553998"/>
          </a:xfrm>
          <a:prstGeom prst="rect">
            <a:avLst/>
          </a:prstGeom>
        </p:spPr>
        <p:txBody>
          <a:bodyPr wrap="square">
            <a:spAutoFit/>
          </a:bodyPr>
          <a:lstStyle/>
          <a:p>
            <a:r>
              <a:rPr lang="en-US" sz="1000" b="1" dirty="0" err="1">
                <a:solidFill>
                  <a:schemeClr val="bg1"/>
                </a:solidFill>
                <a:effectLst/>
                <a:latin typeface="Arial" charset="0"/>
                <a:ea typeface="Arial" charset="0"/>
                <a:cs typeface="Arial" charset="0"/>
              </a:rPr>
              <a:t>rit.edu</a:t>
            </a:r>
            <a:endParaRPr lang="en-US" sz="1000" b="1" dirty="0">
              <a:solidFill>
                <a:schemeClr val="bg1"/>
              </a:solidFill>
              <a:effectLst/>
              <a:latin typeface="Arial" charset="0"/>
              <a:ea typeface="Arial" charset="0"/>
              <a:cs typeface="Arial" charset="0"/>
            </a:endParaRPr>
          </a:p>
          <a:p>
            <a:r>
              <a:rPr lang="en-US" sz="1000" dirty="0">
                <a:solidFill>
                  <a:schemeClr val="bg1"/>
                </a:solidFill>
                <a:effectLst/>
                <a:latin typeface="Arial" charset="0"/>
                <a:ea typeface="Arial" charset="0"/>
                <a:cs typeface="Arial" charset="0"/>
              </a:rPr>
              <a:t>One  Lomb Memorial Dr., Rochester, NY 14623</a:t>
            </a:r>
          </a:p>
        </p:txBody>
      </p:sp>
      <p:sp>
        <p:nvSpPr>
          <p:cNvPr id="18" name="Rectangle 17"/>
          <p:cNvSpPr/>
          <p:nvPr/>
        </p:nvSpPr>
        <p:spPr>
          <a:xfrm>
            <a:off x="295209" y="4942366"/>
            <a:ext cx="2946511" cy="2323713"/>
          </a:xfrm>
          <a:prstGeom prst="rect">
            <a:avLst/>
          </a:prstGeom>
        </p:spPr>
        <p:txBody>
          <a:bodyPr wrap="square">
            <a:spAutoFit/>
          </a:bodyPr>
          <a:lstStyle/>
          <a:p>
            <a:r>
              <a:rPr lang="en-US" sz="1400" b="1" dirty="0">
                <a:solidFill>
                  <a:srgbClr val="F36D21"/>
                </a:solidFill>
                <a:effectLst/>
                <a:latin typeface="Arial" charset="0"/>
                <a:ea typeface="Arial" charset="0"/>
                <a:cs typeface="Arial" charset="0"/>
              </a:rPr>
              <a:t>Sunshine History</a:t>
            </a:r>
          </a:p>
          <a:p>
            <a:endParaRPr lang="en-US" sz="1000" b="1" dirty="0">
              <a:solidFill>
                <a:srgbClr val="F08A00"/>
              </a:solidFill>
              <a:effectLst/>
              <a:latin typeface="Arial" charset="0"/>
              <a:ea typeface="Arial" charset="0"/>
              <a:cs typeface="Arial" charset="0"/>
            </a:endParaRPr>
          </a:p>
          <a:p>
            <a:r>
              <a:rPr lang="en-US" sz="1100" dirty="0">
                <a:latin typeface="Arial" charset="0"/>
                <a:ea typeface="Arial" charset="0"/>
                <a:cs typeface="Arial" charset="0"/>
              </a:rPr>
              <a:t>Sunshine 2.0 is a 21st century reboot of Sunshine Too, a similar on-the-road performing arts program that was established in 1980 and, during its 19-year history, visited 48 states, Canada, Denmark, England, Finland, Israel and Japan, presenting programs developed around the themes of deaf awareness, social issues and the environment. The troupe provided more than 12,500 performances for more than 1.3 million people worldwide.</a:t>
            </a:r>
            <a:endParaRPr lang="en-US" sz="1100" dirty="0">
              <a:effectLst/>
              <a:latin typeface="Arial" charset="0"/>
              <a:ea typeface="Arial" charset="0"/>
              <a:cs typeface="Arial" charset="0"/>
            </a:endParaRPr>
          </a:p>
        </p:txBody>
      </p:sp>
      <p:sp>
        <p:nvSpPr>
          <p:cNvPr id="19" name="Rectangle 18"/>
          <p:cNvSpPr/>
          <p:nvPr/>
        </p:nvSpPr>
        <p:spPr>
          <a:xfrm>
            <a:off x="2659220" y="2344056"/>
            <a:ext cx="674823" cy="276999"/>
          </a:xfrm>
          <a:prstGeom prst="rect">
            <a:avLst/>
          </a:prstGeom>
        </p:spPr>
        <p:txBody>
          <a:bodyPr wrap="square">
            <a:spAutoFit/>
          </a:bodyPr>
          <a:lstStyle/>
          <a:p>
            <a:r>
              <a:rPr lang="en-US" sz="1200" b="1" dirty="0">
                <a:solidFill>
                  <a:schemeClr val="bg1"/>
                </a:solidFill>
                <a:effectLst/>
                <a:latin typeface="Arial" charset="0"/>
                <a:ea typeface="Arial" charset="0"/>
                <a:cs typeface="Arial" charset="0"/>
              </a:rPr>
              <a:t>Then</a:t>
            </a:r>
          </a:p>
        </p:txBody>
      </p:sp>
      <p:sp>
        <p:nvSpPr>
          <p:cNvPr id="20" name="Rectangle 19"/>
          <p:cNvSpPr/>
          <p:nvPr/>
        </p:nvSpPr>
        <p:spPr>
          <a:xfrm>
            <a:off x="2621737" y="4473841"/>
            <a:ext cx="776197" cy="276999"/>
          </a:xfrm>
          <a:prstGeom prst="rect">
            <a:avLst/>
          </a:prstGeom>
        </p:spPr>
        <p:txBody>
          <a:bodyPr wrap="square">
            <a:spAutoFit/>
          </a:bodyPr>
          <a:lstStyle/>
          <a:p>
            <a:r>
              <a:rPr lang="en-US" sz="1200" b="1" dirty="0">
                <a:solidFill>
                  <a:schemeClr val="bg1"/>
                </a:solidFill>
                <a:effectLst/>
                <a:latin typeface="Arial" charset="0"/>
                <a:ea typeface="Arial" charset="0"/>
                <a:cs typeface="Arial" charset="0"/>
              </a:rPr>
              <a:t>Now</a:t>
            </a:r>
          </a:p>
        </p:txBody>
      </p:sp>
      <p:pic>
        <p:nvPicPr>
          <p:cNvPr id="7" name="Picture 6">
            <a:extLst>
              <a:ext uri="{FF2B5EF4-FFF2-40B4-BE49-F238E27FC236}">
                <a16:creationId xmlns:a16="http://schemas.microsoft.com/office/drawing/2014/main" id="{70B38601-7CC3-BE45-80F7-B89D3775F68D}"/>
              </a:ext>
            </a:extLst>
          </p:cNvPr>
          <p:cNvPicPr>
            <a:picLocks noChangeAspect="1"/>
          </p:cNvPicPr>
          <p:nvPr/>
        </p:nvPicPr>
        <p:blipFill>
          <a:blip r:embed="rId4"/>
          <a:stretch>
            <a:fillRect/>
          </a:stretch>
        </p:blipFill>
        <p:spPr>
          <a:xfrm>
            <a:off x="7570358" y="498609"/>
            <a:ext cx="1727200" cy="469900"/>
          </a:xfrm>
          <a:prstGeom prst="rect">
            <a:avLst/>
          </a:prstGeom>
        </p:spPr>
      </p:pic>
    </p:spTree>
    <p:extLst>
      <p:ext uri="{BB962C8B-B14F-4D97-AF65-F5344CB8AC3E}">
        <p14:creationId xmlns:p14="http://schemas.microsoft.com/office/powerpoint/2010/main" val="76914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3376246" y="-21102"/>
            <a:ext cx="5479366" cy="2693963"/>
          </a:xfrm>
          <a:custGeom>
            <a:avLst/>
            <a:gdLst>
              <a:gd name="connsiteX0" fmla="*/ 0 w 5479366"/>
              <a:gd name="connsiteY0" fmla="*/ 0 h 2693963"/>
              <a:gd name="connsiteX1" fmla="*/ 0 w 5479366"/>
              <a:gd name="connsiteY1" fmla="*/ 2693963 h 2693963"/>
              <a:gd name="connsiteX2" fmla="*/ 2792437 w 5479366"/>
              <a:gd name="connsiteY2" fmla="*/ 2693963 h 2693963"/>
              <a:gd name="connsiteX3" fmla="*/ 5479366 w 5479366"/>
              <a:gd name="connsiteY3" fmla="*/ 7034 h 2693963"/>
              <a:gd name="connsiteX4" fmla="*/ 0 w 5479366"/>
              <a:gd name="connsiteY4" fmla="*/ 0 h 26939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366" h="2693963">
                <a:moveTo>
                  <a:pt x="0" y="0"/>
                </a:moveTo>
                <a:lnTo>
                  <a:pt x="0" y="2693963"/>
                </a:lnTo>
                <a:lnTo>
                  <a:pt x="2792437" y="2693963"/>
                </a:lnTo>
                <a:lnTo>
                  <a:pt x="5479366" y="7034"/>
                </a:lnTo>
                <a:lnTo>
                  <a:pt x="0" y="0"/>
                </a:lnTo>
                <a:close/>
              </a:path>
            </a:pathLst>
          </a:custGeom>
          <a:solidFill>
            <a:srgbClr val="82C3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82C341"/>
              </a:solidFill>
            </a:endParaRPr>
          </a:p>
        </p:txBody>
      </p:sp>
      <p:sp>
        <p:nvSpPr>
          <p:cNvPr id="6" name="Rectangle 5"/>
          <p:cNvSpPr/>
          <p:nvPr/>
        </p:nvSpPr>
        <p:spPr>
          <a:xfrm>
            <a:off x="330378" y="2867381"/>
            <a:ext cx="2946511" cy="2462213"/>
          </a:xfrm>
          <a:prstGeom prst="rect">
            <a:avLst/>
          </a:prstGeom>
        </p:spPr>
        <p:txBody>
          <a:bodyPr wrap="square">
            <a:spAutoFit/>
          </a:bodyPr>
          <a:lstStyle/>
          <a:p>
            <a:r>
              <a:rPr lang="en-US" sz="1400" b="1" dirty="0">
                <a:solidFill>
                  <a:srgbClr val="F36D21"/>
                </a:solidFill>
                <a:effectLst/>
                <a:latin typeface="Arial" charset="0"/>
                <a:ea typeface="Arial" charset="0"/>
                <a:cs typeface="Arial" charset="0"/>
              </a:rPr>
              <a:t>Welcome to Sunshine 2.0!</a:t>
            </a:r>
          </a:p>
          <a:p>
            <a:endParaRPr lang="en-US" sz="1000" b="1" dirty="0">
              <a:solidFill>
                <a:srgbClr val="F08A00"/>
              </a:solidFill>
              <a:effectLst/>
              <a:latin typeface="Arial" charset="0"/>
              <a:ea typeface="Arial" charset="0"/>
              <a:cs typeface="Arial" charset="0"/>
            </a:endParaRPr>
          </a:p>
          <a:p>
            <a:r>
              <a:rPr lang="en-US" sz="1000" dirty="0" err="1">
                <a:solidFill>
                  <a:srgbClr val="585C5E"/>
                </a:solidFill>
                <a:latin typeface="Arial" charset="0"/>
                <a:ea typeface="Arial" charset="0"/>
                <a:cs typeface="Arial" charset="0"/>
              </a:rPr>
              <a:t>Eque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ellate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doluptae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lant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optatem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ullessitium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experio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nsedi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dolores</a:t>
            </a:r>
            <a:r>
              <a:rPr lang="en-US" sz="1000" dirty="0">
                <a:solidFill>
                  <a:srgbClr val="585C5E"/>
                </a:solidFill>
                <a:latin typeface="Arial" charset="0"/>
                <a:ea typeface="Arial" charset="0"/>
                <a:cs typeface="Arial" charset="0"/>
              </a:rPr>
              <a:t> mod et </a:t>
            </a:r>
            <a:r>
              <a:rPr lang="en-US" sz="1000" dirty="0" err="1">
                <a:solidFill>
                  <a:srgbClr val="585C5E"/>
                </a:solidFill>
                <a:latin typeface="Arial" charset="0"/>
                <a:ea typeface="Arial" charset="0"/>
                <a:cs typeface="Arial" charset="0"/>
              </a:rPr>
              <a:t>alisqui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cus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atur</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occatum</a:t>
            </a:r>
            <a:r>
              <a:rPr lang="en-US" sz="1000" dirty="0">
                <a:solidFill>
                  <a:srgbClr val="585C5E"/>
                </a:solidFill>
                <a:latin typeface="Arial" charset="0"/>
                <a:ea typeface="Arial" charset="0"/>
                <a:cs typeface="Arial" charset="0"/>
              </a:rPr>
              <a:t> ex et, </a:t>
            </a:r>
            <a:r>
              <a:rPr lang="en-US" sz="1000" dirty="0" err="1">
                <a:solidFill>
                  <a:srgbClr val="585C5E"/>
                </a:solidFill>
                <a:latin typeface="Arial" charset="0"/>
                <a:ea typeface="Arial" charset="0"/>
                <a:cs typeface="Arial" charset="0"/>
              </a:rPr>
              <a:t>volorporit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magnat</a:t>
            </a:r>
            <a:r>
              <a:rPr lang="en-US" sz="1000" dirty="0">
                <a:solidFill>
                  <a:srgbClr val="585C5E"/>
                </a:solidFill>
                <a:latin typeface="Arial" charset="0"/>
                <a:ea typeface="Arial" charset="0"/>
                <a:cs typeface="Arial" charset="0"/>
              </a:rPr>
              <a:t> qui vent </a:t>
            </a:r>
            <a:r>
              <a:rPr lang="en-US" sz="1000" dirty="0" err="1">
                <a:solidFill>
                  <a:srgbClr val="585C5E"/>
                </a:solidFill>
                <a:latin typeface="Arial" charset="0"/>
                <a:ea typeface="Arial" charset="0"/>
                <a:cs typeface="Arial" charset="0"/>
              </a:rPr>
              <a:t>repedicim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delenit</a:t>
            </a:r>
            <a:r>
              <a:rPr lang="en-US" sz="1000" dirty="0">
                <a:solidFill>
                  <a:srgbClr val="585C5E"/>
                </a:solidFill>
                <a:latin typeface="Arial" charset="0"/>
                <a:ea typeface="Arial" charset="0"/>
                <a:cs typeface="Arial" charset="0"/>
              </a:rPr>
              <a:t>, qui </a:t>
            </a:r>
            <a:r>
              <a:rPr lang="en-US" sz="1000" dirty="0" err="1">
                <a:solidFill>
                  <a:srgbClr val="585C5E"/>
                </a:solidFill>
                <a:latin typeface="Arial" charset="0"/>
                <a:ea typeface="Arial" charset="0"/>
                <a:cs typeface="Arial" charset="0"/>
              </a:rPr>
              <a:t>rerat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velita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volore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ut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idunt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resti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dolliquia</a:t>
            </a:r>
            <a:r>
              <a:rPr lang="en-US" sz="1000" dirty="0">
                <a:solidFill>
                  <a:srgbClr val="585C5E"/>
                </a:solidFill>
                <a:latin typeface="Arial" charset="0"/>
                <a:ea typeface="Arial" charset="0"/>
                <a:cs typeface="Arial" charset="0"/>
              </a:rPr>
              <a:t> quid </a:t>
            </a:r>
            <a:r>
              <a:rPr lang="en-US" sz="1000" dirty="0" err="1">
                <a:solidFill>
                  <a:srgbClr val="585C5E"/>
                </a:solidFill>
                <a:latin typeface="Arial" charset="0"/>
                <a:ea typeface="Arial" charset="0"/>
                <a:cs typeface="Arial" charset="0"/>
              </a:rPr>
              <a:t>exerioribus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dolupta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tumenimus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sequi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ducipis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iminimi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nvendandi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consed</a:t>
            </a:r>
            <a:r>
              <a:rPr lang="en-US" sz="1000" dirty="0">
                <a:solidFill>
                  <a:srgbClr val="585C5E"/>
                </a:solidFill>
                <a:latin typeface="Arial" charset="0"/>
                <a:ea typeface="Arial" charset="0"/>
                <a:cs typeface="Arial" charset="0"/>
              </a:rPr>
              <a:t> et est.</a:t>
            </a:r>
          </a:p>
          <a:p>
            <a:endParaRPr lang="en-US" sz="1000" dirty="0">
              <a:solidFill>
                <a:srgbClr val="585C5E"/>
              </a:solidFill>
              <a:latin typeface="Arial" charset="0"/>
              <a:ea typeface="Arial" charset="0"/>
              <a:cs typeface="Arial" charset="0"/>
            </a:endParaRPr>
          </a:p>
          <a:p>
            <a:r>
              <a:rPr lang="en-US" sz="1000" dirty="0" err="1">
                <a:solidFill>
                  <a:srgbClr val="585C5E"/>
                </a:solidFill>
                <a:latin typeface="Arial" charset="0"/>
                <a:ea typeface="Arial" charset="0"/>
                <a:cs typeface="Arial" charset="0"/>
              </a:rPr>
              <a:t>Ilignit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atatius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nobis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audant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alisimo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dipienis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eum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quas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doloribus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solor</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aut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quodit</a:t>
            </a:r>
            <a:r>
              <a:rPr lang="en-US" sz="1000" dirty="0">
                <a:solidFill>
                  <a:srgbClr val="585C5E"/>
                </a:solidFill>
                <a:latin typeface="Arial" charset="0"/>
                <a:ea typeface="Arial" charset="0"/>
                <a:cs typeface="Arial" charset="0"/>
              </a:rPr>
              <a:t>, is </a:t>
            </a:r>
            <a:r>
              <a:rPr lang="en-US" sz="1000" dirty="0" err="1">
                <a:solidFill>
                  <a:srgbClr val="585C5E"/>
                </a:solidFill>
                <a:latin typeface="Arial" charset="0"/>
                <a:ea typeface="Arial" charset="0"/>
                <a:cs typeface="Arial" charset="0"/>
              </a:rPr>
              <a:t>dolumquatas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esti</a:t>
            </a:r>
            <a:r>
              <a:rPr lang="en-US" sz="1000" dirty="0">
                <a:solidFill>
                  <a:srgbClr val="585C5E"/>
                </a:solidFill>
                <a:latin typeface="Arial" charset="0"/>
                <a:ea typeface="Arial" charset="0"/>
                <a:cs typeface="Arial" charset="0"/>
              </a:rPr>
              <a:t> tem </a:t>
            </a:r>
            <a:r>
              <a:rPr lang="en-US" sz="1000" dirty="0" err="1">
                <a:solidFill>
                  <a:srgbClr val="585C5E"/>
                </a:solidFill>
                <a:latin typeface="Arial" charset="0"/>
                <a:ea typeface="Arial" charset="0"/>
                <a:cs typeface="Arial" charset="0"/>
              </a:rPr>
              <a:t>volupta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volupta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dolecti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aeprae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volest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aut</a:t>
            </a:r>
            <a:r>
              <a:rPr lang="en-US" sz="1000" dirty="0">
                <a:solidFill>
                  <a:srgbClr val="585C5E"/>
                </a:solidFill>
                <a:latin typeface="Arial" charset="0"/>
                <a:ea typeface="Arial" charset="0"/>
                <a:cs typeface="Arial" charset="0"/>
              </a:rPr>
              <a:t> que </a:t>
            </a:r>
            <a:r>
              <a:rPr lang="en-US" sz="1000" dirty="0" err="1">
                <a:solidFill>
                  <a:srgbClr val="585C5E"/>
                </a:solidFill>
                <a:latin typeface="Arial" charset="0"/>
                <a:ea typeface="Arial" charset="0"/>
                <a:cs typeface="Arial" charset="0"/>
              </a:rPr>
              <a:t>nim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facimaionseuas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sequo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volorem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porempossi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oditas</a:t>
            </a:r>
            <a:r>
              <a:rPr lang="en-US" sz="1000" dirty="0">
                <a:solidFill>
                  <a:srgbClr val="585C5E"/>
                </a:solidFill>
                <a:latin typeface="Arial" charset="0"/>
                <a:ea typeface="Arial" charset="0"/>
                <a:cs typeface="Arial" charset="0"/>
              </a:rPr>
              <a:t> et </a:t>
            </a:r>
            <a:r>
              <a:rPr lang="en-US" sz="1000" dirty="0" err="1">
                <a:solidFill>
                  <a:srgbClr val="585C5E"/>
                </a:solidFill>
                <a:latin typeface="Arial" charset="0"/>
                <a:ea typeface="Arial" charset="0"/>
                <a:cs typeface="Arial" charset="0"/>
              </a:rPr>
              <a:t>preri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bea</a:t>
            </a:r>
            <a:endParaRPr lang="en-US" sz="1000" dirty="0">
              <a:solidFill>
                <a:srgbClr val="585C5E"/>
              </a:solidFill>
              <a:effectLst/>
              <a:latin typeface="Arial" charset="0"/>
              <a:ea typeface="Arial" charset="0"/>
              <a:cs typeface="Arial" charset="0"/>
            </a:endParaRPr>
          </a:p>
        </p:txBody>
      </p:sp>
      <p:sp>
        <p:nvSpPr>
          <p:cNvPr id="7" name="Rectangle 6"/>
          <p:cNvSpPr/>
          <p:nvPr/>
        </p:nvSpPr>
        <p:spPr>
          <a:xfrm>
            <a:off x="6904680" y="2867381"/>
            <a:ext cx="2946511" cy="3077766"/>
          </a:xfrm>
          <a:prstGeom prst="rect">
            <a:avLst/>
          </a:prstGeom>
        </p:spPr>
        <p:txBody>
          <a:bodyPr wrap="square">
            <a:spAutoFit/>
          </a:bodyPr>
          <a:lstStyle/>
          <a:p>
            <a:r>
              <a:rPr lang="en-US" sz="1400" b="1" dirty="0">
                <a:solidFill>
                  <a:srgbClr val="F36D21"/>
                </a:solidFill>
                <a:effectLst/>
                <a:latin typeface="Arial" charset="0"/>
                <a:ea typeface="Arial" charset="0"/>
                <a:cs typeface="Arial" charset="0"/>
              </a:rPr>
              <a:t>From the Producer</a:t>
            </a:r>
          </a:p>
          <a:p>
            <a:endParaRPr lang="en-US" sz="1000" b="1" dirty="0">
              <a:solidFill>
                <a:srgbClr val="F08A00"/>
              </a:solidFill>
              <a:effectLst/>
              <a:latin typeface="Arial" charset="0"/>
              <a:ea typeface="Arial" charset="0"/>
              <a:cs typeface="Arial" charset="0"/>
            </a:endParaRPr>
          </a:p>
          <a:p>
            <a:r>
              <a:rPr lang="en-US" sz="1000" dirty="0">
                <a:solidFill>
                  <a:srgbClr val="585C5E"/>
                </a:solidFill>
                <a:latin typeface="Arial" charset="0"/>
                <a:ea typeface="Arial" charset="0"/>
                <a:cs typeface="Arial" charset="0"/>
              </a:rPr>
              <a:t>This traveling road show offers performances for children, teenagers and the community at large. Workshops and performances provide educational opportunities</a:t>
            </a:r>
          </a:p>
          <a:p>
            <a:r>
              <a:rPr lang="en-US" sz="1000" dirty="0">
                <a:solidFill>
                  <a:srgbClr val="585C5E"/>
                </a:solidFill>
                <a:latin typeface="Arial" charset="0"/>
                <a:ea typeface="Arial" charset="0"/>
                <a:cs typeface="Arial" charset="0"/>
              </a:rPr>
              <a:t>for audience members to learn from each other, make discoveries in STEM fields and gain new awareness. Our engaging shows provide valuable insights into the human condition and demonstrate how hearing and deaf people can interact and engage with one another.</a:t>
            </a:r>
          </a:p>
          <a:p>
            <a:endParaRPr lang="en-US" sz="1000" dirty="0">
              <a:solidFill>
                <a:srgbClr val="585C5E"/>
              </a:solidFill>
              <a:latin typeface="Arial" charset="0"/>
              <a:ea typeface="Arial" charset="0"/>
              <a:cs typeface="Arial" charset="0"/>
            </a:endParaRPr>
          </a:p>
          <a:p>
            <a:r>
              <a:rPr lang="en-US" sz="1000" dirty="0">
                <a:solidFill>
                  <a:srgbClr val="585C5E"/>
                </a:solidFill>
                <a:latin typeface="Arial" charset="0"/>
                <a:ea typeface="Arial" charset="0"/>
                <a:cs typeface="Arial" charset="0"/>
              </a:rPr>
              <a:t>We hope you come to see us in action when we are in your neighborhood!</a:t>
            </a:r>
          </a:p>
          <a:p>
            <a:endParaRPr lang="en-US" sz="1000" dirty="0">
              <a:solidFill>
                <a:srgbClr val="585C5E"/>
              </a:solidFill>
              <a:latin typeface="Arial" charset="0"/>
              <a:ea typeface="Arial" charset="0"/>
              <a:cs typeface="Arial" charset="0"/>
            </a:endParaRPr>
          </a:p>
          <a:p>
            <a:r>
              <a:rPr lang="en-US" sz="1000" dirty="0">
                <a:solidFill>
                  <a:srgbClr val="585C5E"/>
                </a:solidFill>
                <a:latin typeface="Arial" charset="0"/>
                <a:ea typeface="Arial" charset="0"/>
                <a:cs typeface="Arial" charset="0"/>
              </a:rPr>
              <a:t>Sincerely,</a:t>
            </a:r>
          </a:p>
          <a:p>
            <a:r>
              <a:rPr lang="en-US" sz="1000" dirty="0">
                <a:solidFill>
                  <a:srgbClr val="585C5E"/>
                </a:solidFill>
                <a:latin typeface="Arial" charset="0"/>
                <a:ea typeface="Arial" charset="0"/>
                <a:cs typeface="Arial" charset="0"/>
              </a:rPr>
              <a:t>Aaron </a:t>
            </a:r>
            <a:r>
              <a:rPr lang="en-US" sz="1000" dirty="0" err="1">
                <a:solidFill>
                  <a:srgbClr val="585C5E"/>
                </a:solidFill>
                <a:latin typeface="Arial" charset="0"/>
                <a:ea typeface="Arial" charset="0"/>
                <a:cs typeface="Arial" charset="0"/>
              </a:rPr>
              <a:t>Kelstone</a:t>
            </a:r>
            <a:endParaRPr lang="en-US" sz="1000" dirty="0">
              <a:solidFill>
                <a:srgbClr val="585C5E"/>
              </a:solidFill>
              <a:latin typeface="Arial" charset="0"/>
              <a:ea typeface="Arial" charset="0"/>
              <a:cs typeface="Arial" charset="0"/>
            </a:endParaRPr>
          </a:p>
          <a:p>
            <a:r>
              <a:rPr lang="en-US" sz="1000" dirty="0">
                <a:solidFill>
                  <a:srgbClr val="585C5E"/>
                </a:solidFill>
                <a:latin typeface="Arial" charset="0"/>
                <a:ea typeface="Arial" charset="0"/>
                <a:cs typeface="Arial" charset="0"/>
              </a:rPr>
              <a:t>Producer, Sunshine 2.0</a:t>
            </a:r>
            <a:endParaRPr lang="en-US" sz="1000" dirty="0">
              <a:solidFill>
                <a:srgbClr val="585C5E"/>
              </a:solidFill>
              <a:effectLst/>
              <a:latin typeface="Arial" charset="0"/>
              <a:ea typeface="Arial" charset="0"/>
              <a:cs typeface="Arial" charset="0"/>
            </a:endParaRPr>
          </a:p>
        </p:txBody>
      </p:sp>
      <p:sp>
        <p:nvSpPr>
          <p:cNvPr id="8" name="Rectangle 7"/>
          <p:cNvSpPr/>
          <p:nvPr/>
        </p:nvSpPr>
        <p:spPr>
          <a:xfrm>
            <a:off x="3694901" y="2867381"/>
            <a:ext cx="2946511" cy="3293209"/>
          </a:xfrm>
          <a:prstGeom prst="rect">
            <a:avLst/>
          </a:prstGeom>
        </p:spPr>
        <p:txBody>
          <a:bodyPr wrap="square">
            <a:spAutoFit/>
          </a:bodyPr>
          <a:lstStyle/>
          <a:p>
            <a:r>
              <a:rPr lang="en-US" sz="1400" b="1" dirty="0">
                <a:solidFill>
                  <a:srgbClr val="F36D21"/>
                </a:solidFill>
                <a:latin typeface="Arial" charset="0"/>
                <a:ea typeface="Arial" charset="0"/>
                <a:cs typeface="Arial" charset="0"/>
              </a:rPr>
              <a:t>Book a Workshop for your School or Organization</a:t>
            </a:r>
            <a:endParaRPr lang="en-US" sz="1000" b="1" dirty="0">
              <a:solidFill>
                <a:srgbClr val="F36D21"/>
              </a:solidFill>
              <a:effectLst/>
              <a:latin typeface="Arial" charset="0"/>
              <a:ea typeface="Arial" charset="0"/>
              <a:cs typeface="Arial" charset="0"/>
            </a:endParaRPr>
          </a:p>
          <a:p>
            <a:r>
              <a:rPr lang="en-US" sz="1000" b="1" dirty="0">
                <a:solidFill>
                  <a:srgbClr val="585C5E"/>
                </a:solidFill>
                <a:latin typeface="Arial" charset="0"/>
                <a:ea typeface="Arial" charset="0"/>
                <a:cs typeface="Arial" charset="0"/>
              </a:rPr>
              <a:t>(30-60 minutes)</a:t>
            </a:r>
          </a:p>
          <a:p>
            <a:endParaRPr lang="en-US" sz="1000" b="1" dirty="0">
              <a:solidFill>
                <a:srgbClr val="585C5E"/>
              </a:solidFill>
              <a:latin typeface="Arial" charset="0"/>
              <a:ea typeface="Arial" charset="0"/>
              <a:cs typeface="Arial" charset="0"/>
            </a:endParaRPr>
          </a:p>
          <a:p>
            <a:r>
              <a:rPr lang="en-US" sz="1000" dirty="0" err="1">
                <a:solidFill>
                  <a:srgbClr val="585C5E"/>
                </a:solidFill>
                <a:latin typeface="Arial" charset="0"/>
                <a:ea typeface="Arial" charset="0"/>
                <a:cs typeface="Arial" charset="0"/>
              </a:rPr>
              <a:t>Everum</a:t>
            </a:r>
            <a:r>
              <a:rPr lang="en-US" sz="1000" dirty="0">
                <a:solidFill>
                  <a:srgbClr val="585C5E"/>
                </a:solidFill>
                <a:latin typeface="Arial" charset="0"/>
                <a:ea typeface="Arial" charset="0"/>
                <a:cs typeface="Arial" charset="0"/>
              </a:rPr>
              <a:t> que </a:t>
            </a:r>
            <a:r>
              <a:rPr lang="en-US" sz="1000" dirty="0" err="1">
                <a:solidFill>
                  <a:srgbClr val="585C5E"/>
                </a:solidFill>
                <a:latin typeface="Arial" charset="0"/>
                <a:ea typeface="Arial" charset="0"/>
                <a:cs typeface="Arial" charset="0"/>
              </a:rPr>
              <a:t>pel</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mo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comnihil</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ium</a:t>
            </a:r>
            <a:r>
              <a:rPr lang="en-US" sz="1000" dirty="0">
                <a:solidFill>
                  <a:srgbClr val="585C5E"/>
                </a:solidFill>
                <a:latin typeface="Arial" charset="0"/>
                <a:ea typeface="Arial" charset="0"/>
                <a:cs typeface="Arial" charset="0"/>
              </a:rPr>
              <a:t> ad </a:t>
            </a:r>
            <a:r>
              <a:rPr lang="en-US" sz="1000" dirty="0" err="1">
                <a:solidFill>
                  <a:srgbClr val="585C5E"/>
                </a:solidFill>
                <a:latin typeface="Arial" charset="0"/>
                <a:ea typeface="Arial" charset="0"/>
                <a:cs typeface="Arial" charset="0"/>
              </a:rPr>
              <a:t>everi</a:t>
            </a:r>
            <a:r>
              <a:rPr lang="en-US" sz="1000" dirty="0">
                <a:solidFill>
                  <a:srgbClr val="585C5E"/>
                </a:solidFill>
                <a:latin typeface="Arial" charset="0"/>
                <a:ea typeface="Arial" charset="0"/>
                <a:cs typeface="Arial" charset="0"/>
              </a:rPr>
              <a:t> con </a:t>
            </a:r>
            <a:r>
              <a:rPr lang="en-US" sz="1000" dirty="0" err="1">
                <a:solidFill>
                  <a:srgbClr val="585C5E"/>
                </a:solidFill>
                <a:latin typeface="Arial" charset="0"/>
                <a:ea typeface="Arial" charset="0"/>
                <a:cs typeface="Arial" charset="0"/>
              </a:rPr>
              <a:t>everchi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litaquo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verio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qdolumquatas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esti</a:t>
            </a:r>
            <a:r>
              <a:rPr lang="en-US" sz="1000" dirty="0">
                <a:solidFill>
                  <a:srgbClr val="585C5E"/>
                </a:solidFill>
                <a:latin typeface="Arial" charset="0"/>
                <a:ea typeface="Arial" charset="0"/>
                <a:cs typeface="Arial" charset="0"/>
              </a:rPr>
              <a:t> tem </a:t>
            </a:r>
            <a:r>
              <a:rPr lang="en-US" sz="1000" dirty="0" err="1">
                <a:solidFill>
                  <a:srgbClr val="585C5E"/>
                </a:solidFill>
                <a:latin typeface="Arial" charset="0"/>
                <a:ea typeface="Arial" charset="0"/>
                <a:cs typeface="Arial" charset="0"/>
              </a:rPr>
              <a:t>volupta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volupta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dolecti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aeprae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volest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aut</a:t>
            </a:r>
            <a:r>
              <a:rPr lang="en-US" sz="1000" dirty="0">
                <a:solidFill>
                  <a:srgbClr val="585C5E"/>
                </a:solidFill>
                <a:latin typeface="Arial" charset="0"/>
                <a:ea typeface="Arial" charset="0"/>
                <a:cs typeface="Arial" charset="0"/>
              </a:rPr>
              <a:t> que </a:t>
            </a:r>
            <a:r>
              <a:rPr lang="en-US" sz="1000" dirty="0" err="1">
                <a:solidFill>
                  <a:srgbClr val="585C5E"/>
                </a:solidFill>
                <a:latin typeface="Arial" charset="0"/>
                <a:ea typeface="Arial" charset="0"/>
                <a:cs typeface="Arial" charset="0"/>
              </a:rPr>
              <a:t>nim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facimaionseuas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sequo</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volorem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porempossi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oditas</a:t>
            </a:r>
            <a:r>
              <a:rPr lang="en-US" sz="1000" dirty="0">
                <a:solidFill>
                  <a:srgbClr val="585C5E"/>
                </a:solidFill>
                <a:latin typeface="Arial" charset="0"/>
                <a:ea typeface="Arial" charset="0"/>
                <a:cs typeface="Arial" charset="0"/>
              </a:rPr>
              <a:t> et </a:t>
            </a:r>
            <a:r>
              <a:rPr lang="en-US" sz="1000" dirty="0" err="1">
                <a:solidFill>
                  <a:srgbClr val="585C5E"/>
                </a:solidFill>
                <a:latin typeface="Arial" charset="0"/>
                <a:ea typeface="Arial" charset="0"/>
                <a:cs typeface="Arial" charset="0"/>
              </a:rPr>
              <a:t>preri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bea</a:t>
            </a:r>
            <a:endParaRPr lang="en-US" sz="1000" dirty="0">
              <a:solidFill>
                <a:srgbClr val="585C5E"/>
              </a:solidFill>
              <a:latin typeface="Arial" charset="0"/>
              <a:ea typeface="Arial" charset="0"/>
              <a:cs typeface="Arial" charset="0"/>
            </a:endParaRPr>
          </a:p>
          <a:p>
            <a:endParaRPr lang="en-US" sz="1000" dirty="0">
              <a:solidFill>
                <a:srgbClr val="585C5E"/>
              </a:solidFill>
              <a:latin typeface="Arial" charset="0"/>
              <a:ea typeface="Arial" charset="0"/>
              <a:cs typeface="Arial" charset="0"/>
            </a:endParaRPr>
          </a:p>
          <a:p>
            <a:r>
              <a:rPr lang="en-US" sz="1000" dirty="0" err="1">
                <a:solidFill>
                  <a:srgbClr val="585C5E"/>
                </a:solidFill>
                <a:latin typeface="Arial" charset="0"/>
                <a:ea typeface="Arial" charset="0"/>
                <a:cs typeface="Arial" charset="0"/>
              </a:rPr>
              <a:t>Ceptatius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distrup</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tatem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Ut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latum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fuga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Torem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simos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nobisit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odi</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ipic</a:t>
            </a:r>
            <a:r>
              <a:rPr lang="en-US" sz="1000" dirty="0">
                <a:solidFill>
                  <a:srgbClr val="585C5E"/>
                </a:solidFill>
                <a:latin typeface="Arial" charset="0"/>
                <a:ea typeface="Arial" charset="0"/>
                <a:cs typeface="Arial" charset="0"/>
              </a:rPr>
              <a:t> to </a:t>
            </a:r>
            <a:r>
              <a:rPr lang="en-US" sz="1000" dirty="0" err="1">
                <a:solidFill>
                  <a:srgbClr val="585C5E"/>
                </a:solidFill>
                <a:latin typeface="Arial" charset="0"/>
                <a:ea typeface="Arial" charset="0"/>
                <a:cs typeface="Arial" charset="0"/>
              </a:rPr>
              <a:t>illaudaectis</a:t>
            </a:r>
            <a:r>
              <a:rPr lang="en-US" sz="1000" dirty="0">
                <a:solidFill>
                  <a:srgbClr val="585C5E"/>
                </a:solidFill>
                <a:latin typeface="Arial" charset="0"/>
                <a:ea typeface="Arial" charset="0"/>
                <a:cs typeface="Arial" charset="0"/>
              </a:rPr>
              <a:t> ex </a:t>
            </a:r>
            <a:r>
              <a:rPr lang="en-US" sz="1000" dirty="0" err="1">
                <a:solidFill>
                  <a:srgbClr val="585C5E"/>
                </a:solidFill>
                <a:latin typeface="Arial" charset="0"/>
                <a:ea typeface="Arial" charset="0"/>
                <a:cs typeface="Arial" charset="0"/>
              </a:rPr>
              <a:t>eatatur</a:t>
            </a:r>
            <a:r>
              <a:rPr lang="en-US" sz="1000" dirty="0">
                <a:solidFill>
                  <a:srgbClr val="585C5E"/>
                </a:solidFill>
                <a:latin typeface="Arial" charset="0"/>
                <a:ea typeface="Arial" charset="0"/>
                <a:cs typeface="Arial" charset="0"/>
              </a:rPr>
              <a:t>, qui </a:t>
            </a:r>
            <a:r>
              <a:rPr lang="en-US" sz="1000" dirty="0" err="1">
                <a:solidFill>
                  <a:srgbClr val="585C5E"/>
                </a:solidFill>
                <a:latin typeface="Arial" charset="0"/>
                <a:ea typeface="Arial" charset="0"/>
                <a:cs typeface="Arial" charset="0"/>
              </a:rPr>
              <a:t>asitae</a:t>
            </a:r>
            <a:r>
              <a:rPr lang="en-US" sz="1000" dirty="0">
                <a:solidFill>
                  <a:srgbClr val="585C5E"/>
                </a:solidFill>
                <a:latin typeface="Arial" charset="0"/>
                <a:ea typeface="Arial" charset="0"/>
                <a:cs typeface="Arial" charset="0"/>
              </a:rPr>
              <a:t> pore </a:t>
            </a:r>
            <a:r>
              <a:rPr lang="en-US" sz="1000" dirty="0" err="1">
                <a:solidFill>
                  <a:srgbClr val="585C5E"/>
                </a:solidFill>
                <a:latin typeface="Arial" charset="0"/>
                <a:ea typeface="Arial" charset="0"/>
                <a:cs typeface="Arial" charset="0"/>
              </a:rPr>
              <a:t>officiene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explacimet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utem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quia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perumque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nullut</a:t>
            </a:r>
            <a:r>
              <a:rPr lang="en-US" sz="1000" dirty="0">
                <a:solidFill>
                  <a:srgbClr val="585C5E"/>
                </a:solidFill>
                <a:latin typeface="Arial" charset="0"/>
                <a:ea typeface="Arial" charset="0"/>
                <a:cs typeface="Arial" charset="0"/>
              </a:rPr>
              <a:t> inti </a:t>
            </a:r>
            <a:r>
              <a:rPr lang="en-US" sz="1000" dirty="0" err="1">
                <a:solidFill>
                  <a:srgbClr val="585C5E"/>
                </a:solidFill>
                <a:latin typeface="Arial" charset="0"/>
                <a:ea typeface="Arial" charset="0"/>
                <a:cs typeface="Arial" charset="0"/>
              </a:rPr>
              <a:t>nat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eari</a:t>
            </a:r>
            <a:r>
              <a:rPr lang="en-US" sz="1000" dirty="0">
                <a:solidFill>
                  <a:srgbClr val="585C5E"/>
                </a:solidFill>
                <a:latin typeface="Arial" charset="0"/>
                <a:ea typeface="Arial" charset="0"/>
                <a:cs typeface="Arial" charset="0"/>
              </a:rPr>
              <a:t> tem </a:t>
            </a:r>
            <a:r>
              <a:rPr lang="en-US" sz="1000" dirty="0" err="1">
                <a:solidFill>
                  <a:srgbClr val="585C5E"/>
                </a:solidFill>
                <a:latin typeface="Arial" charset="0"/>
                <a:ea typeface="Arial" charset="0"/>
                <a:cs typeface="Arial" charset="0"/>
              </a:rPr>
              <a:t>ipisitaspita</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quiatas</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perionsendae</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delliquam</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apernat</a:t>
            </a:r>
            <a:r>
              <a:rPr lang="en-US" sz="1000" dirty="0">
                <a:solidFill>
                  <a:srgbClr val="585C5E"/>
                </a:solidFill>
                <a:latin typeface="Arial" charset="0"/>
                <a:ea typeface="Arial" charset="0"/>
                <a:cs typeface="Arial" charset="0"/>
              </a:rPr>
              <a:t> </a:t>
            </a:r>
            <a:r>
              <a:rPr lang="en-US" sz="1000" dirty="0" err="1">
                <a:solidFill>
                  <a:srgbClr val="585C5E"/>
                </a:solidFill>
                <a:latin typeface="Arial" charset="0"/>
                <a:ea typeface="Arial" charset="0"/>
                <a:cs typeface="Arial" charset="0"/>
              </a:rPr>
              <a:t>alita</a:t>
            </a:r>
            <a:endParaRPr lang="en-US" sz="1000" dirty="0">
              <a:solidFill>
                <a:srgbClr val="585C5E"/>
              </a:solidFill>
              <a:latin typeface="Arial" charset="0"/>
              <a:ea typeface="Arial" charset="0"/>
              <a:cs typeface="Arial" charset="0"/>
            </a:endParaRPr>
          </a:p>
          <a:p>
            <a:endParaRPr lang="en-US" sz="1000" dirty="0">
              <a:solidFill>
                <a:srgbClr val="585C5E"/>
              </a:solidFill>
              <a:latin typeface="Arial" charset="0"/>
              <a:ea typeface="Arial" charset="0"/>
              <a:cs typeface="Arial" charset="0"/>
            </a:endParaRPr>
          </a:p>
          <a:p>
            <a:r>
              <a:rPr lang="en-US" sz="1000" b="1" dirty="0">
                <a:solidFill>
                  <a:srgbClr val="585C5E"/>
                </a:solidFill>
                <a:latin typeface="Arial" charset="0"/>
                <a:ea typeface="Arial" charset="0"/>
                <a:cs typeface="Arial" charset="0"/>
              </a:rPr>
              <a:t>Fred Michael Beam</a:t>
            </a:r>
          </a:p>
          <a:p>
            <a:r>
              <a:rPr lang="en-US" sz="1000" b="1" dirty="0">
                <a:solidFill>
                  <a:srgbClr val="585C5E"/>
                </a:solidFill>
                <a:latin typeface="Arial" charset="0"/>
                <a:ea typeface="Arial" charset="0"/>
                <a:cs typeface="Arial" charset="0"/>
              </a:rPr>
              <a:t>Coordinator, Sunshine 2.0</a:t>
            </a:r>
          </a:p>
          <a:p>
            <a:r>
              <a:rPr lang="en-US" sz="1000" b="1" dirty="0">
                <a:solidFill>
                  <a:srgbClr val="585C5E"/>
                </a:solidFill>
                <a:latin typeface="Arial" charset="0"/>
                <a:ea typeface="Arial" charset="0"/>
                <a:cs typeface="Arial" charset="0"/>
              </a:rPr>
              <a:t>Email: </a:t>
            </a:r>
            <a:r>
              <a:rPr lang="en-US" sz="1000" b="1" dirty="0" err="1">
                <a:solidFill>
                  <a:srgbClr val="585C5E"/>
                </a:solidFill>
                <a:latin typeface="Arial" charset="0"/>
                <a:ea typeface="Arial" charset="0"/>
                <a:cs typeface="Arial" charset="0"/>
              </a:rPr>
              <a:t>fmbnpa@rit.edu</a:t>
            </a:r>
            <a:endParaRPr lang="en-US" sz="1000" b="1" dirty="0">
              <a:solidFill>
                <a:srgbClr val="585C5E"/>
              </a:solidFill>
              <a:latin typeface="Arial" charset="0"/>
              <a:ea typeface="Arial" charset="0"/>
              <a:cs typeface="Arial" charset="0"/>
            </a:endParaRPr>
          </a:p>
          <a:p>
            <a:r>
              <a:rPr lang="en-US" sz="1000" b="1" dirty="0">
                <a:solidFill>
                  <a:srgbClr val="585C5E"/>
                </a:solidFill>
                <a:latin typeface="Arial" charset="0"/>
                <a:ea typeface="Arial" charset="0"/>
                <a:cs typeface="Arial" charset="0"/>
              </a:rPr>
              <a:t>Videophone: 585-286-4379</a:t>
            </a:r>
            <a:endParaRPr lang="en-US" sz="1000" b="1" dirty="0">
              <a:solidFill>
                <a:srgbClr val="585C5E"/>
              </a:solidFill>
              <a:effectLst/>
              <a:latin typeface="Arial" charset="0"/>
              <a:ea typeface="Arial" charset="0"/>
              <a:cs typeface="Arial" charset="0"/>
            </a:endParaRPr>
          </a:p>
        </p:txBody>
      </p:sp>
      <p:sp>
        <p:nvSpPr>
          <p:cNvPr id="9" name="Rectangle 8"/>
          <p:cNvSpPr/>
          <p:nvPr/>
        </p:nvSpPr>
        <p:spPr>
          <a:xfrm>
            <a:off x="3694901" y="510361"/>
            <a:ext cx="2946511" cy="1846659"/>
          </a:xfrm>
          <a:prstGeom prst="rect">
            <a:avLst/>
          </a:prstGeom>
        </p:spPr>
        <p:txBody>
          <a:bodyPr wrap="square">
            <a:spAutoFit/>
          </a:bodyPr>
          <a:lstStyle/>
          <a:p>
            <a:r>
              <a:rPr lang="en-US" sz="1400" b="1" dirty="0">
                <a:solidFill>
                  <a:schemeClr val="bg1"/>
                </a:solidFill>
                <a:latin typeface="Arial" charset="0"/>
                <a:ea typeface="Arial" charset="0"/>
                <a:cs typeface="Arial" charset="0"/>
              </a:rPr>
              <a:t>Book a Free Performance</a:t>
            </a:r>
            <a:endParaRPr lang="en-US" sz="1000" b="1" dirty="0">
              <a:solidFill>
                <a:schemeClr val="bg1"/>
              </a:solidFill>
              <a:effectLst/>
              <a:latin typeface="Arial" charset="0"/>
              <a:ea typeface="Arial" charset="0"/>
              <a:cs typeface="Arial" charset="0"/>
            </a:endParaRPr>
          </a:p>
          <a:p>
            <a:r>
              <a:rPr lang="en-US" sz="1000" b="1" dirty="0">
                <a:solidFill>
                  <a:schemeClr val="bg1"/>
                </a:solidFill>
                <a:latin typeface="Arial" charset="0"/>
                <a:ea typeface="Arial" charset="0"/>
                <a:cs typeface="Arial" charset="0"/>
              </a:rPr>
              <a:t>(45-90 minutes)</a:t>
            </a:r>
          </a:p>
          <a:p>
            <a:endParaRPr lang="en-US" sz="1000" b="1" dirty="0">
              <a:solidFill>
                <a:schemeClr val="bg1"/>
              </a:solidFill>
              <a:latin typeface="Arial" charset="0"/>
              <a:ea typeface="Arial" charset="0"/>
              <a:cs typeface="Arial" charset="0"/>
            </a:endParaRPr>
          </a:p>
          <a:p>
            <a:r>
              <a:rPr lang="en-US" sz="1000" dirty="0" err="1">
                <a:solidFill>
                  <a:schemeClr val="bg1"/>
                </a:solidFill>
                <a:latin typeface="Arial" charset="0"/>
                <a:ea typeface="Arial" charset="0"/>
                <a:cs typeface="Arial" charset="0"/>
              </a:rPr>
              <a:t>Tiis</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eaquae</a:t>
            </a:r>
            <a:r>
              <a:rPr lang="en-US" sz="1000" dirty="0">
                <a:solidFill>
                  <a:schemeClr val="bg1"/>
                </a:solidFill>
                <a:latin typeface="Arial" charset="0"/>
                <a:ea typeface="Arial" charset="0"/>
                <a:cs typeface="Arial" charset="0"/>
              </a:rPr>
              <a:t> non </a:t>
            </a:r>
            <a:r>
              <a:rPr lang="en-US" sz="1000" dirty="0" err="1">
                <a:solidFill>
                  <a:schemeClr val="bg1"/>
                </a:solidFill>
                <a:latin typeface="Arial" charset="0"/>
                <a:ea typeface="Arial" charset="0"/>
                <a:cs typeface="Arial" charset="0"/>
              </a:rPr>
              <a:t>eliquat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endicti</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onsendia</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dolenim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aximento</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quisim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ut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volupta</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dit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ea</a:t>
            </a:r>
            <a:r>
              <a:rPr lang="en-US" sz="1000" dirty="0">
                <a:solidFill>
                  <a:schemeClr val="bg1"/>
                </a:solidFill>
                <a:latin typeface="Arial" charset="0"/>
                <a:ea typeface="Arial" charset="0"/>
                <a:cs typeface="Arial" charset="0"/>
              </a:rPr>
              <a:t> quam </a:t>
            </a:r>
            <a:r>
              <a:rPr lang="en-US" sz="1000" dirty="0" err="1">
                <a:solidFill>
                  <a:schemeClr val="bg1"/>
                </a:solidFill>
                <a:latin typeface="Arial" charset="0"/>
                <a:ea typeface="Arial" charset="0"/>
                <a:cs typeface="Arial" charset="0"/>
              </a:rPr>
              <a:t>quiasim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quas</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sande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vellaceatur</a:t>
            </a:r>
            <a:r>
              <a:rPr lang="en-US" sz="1000" dirty="0">
                <a:solidFill>
                  <a:schemeClr val="bg1"/>
                </a:solidFill>
                <a:latin typeface="Arial" charset="0"/>
                <a:ea typeface="Arial" charset="0"/>
                <a:cs typeface="Arial" charset="0"/>
              </a:rPr>
              <a:t>?</a:t>
            </a:r>
          </a:p>
          <a:p>
            <a:r>
              <a:rPr lang="en-US" sz="1000" dirty="0" err="1">
                <a:solidFill>
                  <a:schemeClr val="bg1"/>
                </a:solidFill>
                <a:latin typeface="Arial" charset="0"/>
                <a:ea typeface="Arial" charset="0"/>
                <a:cs typeface="Arial" charset="0"/>
              </a:rPr>
              <a:t>Neque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volectem</a:t>
            </a:r>
            <a:r>
              <a:rPr lang="en-US" sz="1000" dirty="0">
                <a:solidFill>
                  <a:schemeClr val="bg1"/>
                </a:solidFill>
                <a:latin typeface="Arial" charset="0"/>
                <a:ea typeface="Arial" charset="0"/>
                <a:cs typeface="Arial" charset="0"/>
              </a:rPr>
              <a:t> re </a:t>
            </a:r>
            <a:r>
              <a:rPr lang="en-US" sz="1000" dirty="0" err="1">
                <a:solidFill>
                  <a:schemeClr val="bg1"/>
                </a:solidFill>
                <a:latin typeface="Arial" charset="0"/>
                <a:ea typeface="Arial" charset="0"/>
                <a:cs typeface="Arial" charset="0"/>
              </a:rPr>
              <a:t>quibus</a:t>
            </a:r>
            <a:r>
              <a:rPr lang="en-US" sz="1000" dirty="0">
                <a:solidFill>
                  <a:schemeClr val="bg1"/>
                </a:solidFill>
                <a:latin typeface="Arial" charset="0"/>
                <a:ea typeface="Arial" charset="0"/>
                <a:cs typeface="Arial" charset="0"/>
              </a:rPr>
              <a:t> qui </a:t>
            </a:r>
            <a:r>
              <a:rPr lang="en-US" sz="1000" dirty="0" err="1">
                <a:solidFill>
                  <a:schemeClr val="bg1"/>
                </a:solidFill>
                <a:latin typeface="Arial" charset="0"/>
                <a:ea typeface="Arial" charset="0"/>
                <a:cs typeface="Arial" charset="0"/>
              </a:rPr>
              <a:t>adit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expeliq</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uianimusam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veligniste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remporeped</a:t>
            </a:r>
            <a:r>
              <a:rPr lang="en-US" sz="1000" dirty="0">
                <a:solidFill>
                  <a:schemeClr val="bg1"/>
                </a:solidFill>
                <a:latin typeface="Arial" charset="0"/>
                <a:ea typeface="Arial" charset="0"/>
                <a:cs typeface="Arial" charset="0"/>
              </a:rPr>
              <a:t> quam </a:t>
            </a:r>
            <a:r>
              <a:rPr lang="en-US" sz="1000" dirty="0" err="1">
                <a:solidFill>
                  <a:schemeClr val="bg1"/>
                </a:solidFill>
                <a:latin typeface="Arial" charset="0"/>
                <a:ea typeface="Arial" charset="0"/>
                <a:cs typeface="Arial" charset="0"/>
              </a:rPr>
              <a:t>seriam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odi</a:t>
            </a:r>
            <a:r>
              <a:rPr lang="en-US" sz="1000" dirty="0">
                <a:solidFill>
                  <a:schemeClr val="bg1"/>
                </a:solidFill>
                <a:latin typeface="Arial" charset="0"/>
                <a:ea typeface="Arial" charset="0"/>
                <a:cs typeface="Arial" charset="0"/>
              </a:rPr>
              <a:t> corrupt </a:t>
            </a:r>
            <a:r>
              <a:rPr lang="en-US" sz="1000" dirty="0" err="1">
                <a:solidFill>
                  <a:schemeClr val="bg1"/>
                </a:solidFill>
                <a:latin typeface="Arial" charset="0"/>
                <a:ea typeface="Arial" charset="0"/>
                <a:cs typeface="Arial" charset="0"/>
              </a:rPr>
              <a:t>atetur</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aut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porum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andantiam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utem</a:t>
            </a:r>
            <a:r>
              <a:rPr lang="en-US" sz="1000" dirty="0">
                <a:solidFill>
                  <a:schemeClr val="bg1"/>
                </a:solidFill>
                <a:latin typeface="Arial" charset="0"/>
                <a:ea typeface="Arial" charset="0"/>
                <a:cs typeface="Arial" charset="0"/>
              </a:rPr>
              <a:t> fugit </a:t>
            </a:r>
            <a:r>
              <a:rPr lang="en-US" sz="1000" dirty="0" err="1">
                <a:solidFill>
                  <a:schemeClr val="bg1"/>
                </a:solidFill>
                <a:latin typeface="Arial" charset="0"/>
                <a:ea typeface="Arial" charset="0"/>
                <a:cs typeface="Arial" charset="0"/>
              </a:rPr>
              <a:t>planimus</a:t>
            </a:r>
            <a:r>
              <a:rPr lang="en-US" sz="1000" dirty="0">
                <a:solidFill>
                  <a:schemeClr val="bg1"/>
                </a:solidFill>
                <a:latin typeface="Arial" charset="0"/>
                <a:ea typeface="Arial" charset="0"/>
                <a:cs typeface="Arial" charset="0"/>
              </a:rPr>
              <a:t> mil </a:t>
            </a:r>
            <a:r>
              <a:rPr lang="en-US" sz="1000" dirty="0" err="1">
                <a:solidFill>
                  <a:schemeClr val="bg1"/>
                </a:solidFill>
                <a:latin typeface="Arial" charset="0"/>
                <a:ea typeface="Arial" charset="0"/>
                <a:cs typeface="Arial" charset="0"/>
              </a:rPr>
              <a:t>ipsam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volum</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venia</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veruptat</a:t>
            </a:r>
            <a:r>
              <a:rPr lang="en-US" sz="1000" dirty="0">
                <a:solidFill>
                  <a:schemeClr val="bg1"/>
                </a:solidFill>
                <a:latin typeface="Arial" charset="0"/>
                <a:ea typeface="Arial" charset="0"/>
                <a:cs typeface="Arial" charset="0"/>
              </a:rPr>
              <a:t> eat.</a:t>
            </a:r>
            <a:endParaRPr lang="en-US" sz="1000" b="1" dirty="0">
              <a:solidFill>
                <a:schemeClr val="bg1"/>
              </a:solidFill>
              <a:effectLst/>
              <a:latin typeface="Arial" charset="0"/>
              <a:ea typeface="Arial" charset="0"/>
              <a:cs typeface="Arial" charset="0"/>
            </a:endParaRPr>
          </a:p>
        </p:txBody>
      </p:sp>
      <p:sp>
        <p:nvSpPr>
          <p:cNvPr id="10" name="Rectangle 9"/>
          <p:cNvSpPr/>
          <p:nvPr/>
        </p:nvSpPr>
        <p:spPr>
          <a:xfrm>
            <a:off x="0" y="0"/>
            <a:ext cx="3376246" cy="2672862"/>
          </a:xfrm>
          <a:prstGeom prst="rect">
            <a:avLst/>
          </a:prstGeom>
          <a:solidFill>
            <a:srgbClr val="585C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5458264"/>
            <a:ext cx="3376246" cy="2314135"/>
          </a:xfrm>
          <a:prstGeom prst="rect">
            <a:avLst/>
          </a:prstGeom>
          <a:solidFill>
            <a:srgbClr val="585C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4086665" y="5240215"/>
            <a:ext cx="4171070" cy="2539219"/>
          </a:xfrm>
          <a:custGeom>
            <a:avLst/>
            <a:gdLst>
              <a:gd name="connsiteX0" fmla="*/ 2595489 w 4171070"/>
              <a:gd name="connsiteY0" fmla="*/ 0 h 2539219"/>
              <a:gd name="connsiteX1" fmla="*/ 2595489 w 4171070"/>
              <a:gd name="connsiteY1" fmla="*/ 1083213 h 2539219"/>
              <a:gd name="connsiteX2" fmla="*/ 4171070 w 4171070"/>
              <a:gd name="connsiteY2" fmla="*/ 1083213 h 2539219"/>
              <a:gd name="connsiteX3" fmla="*/ 2651760 w 4171070"/>
              <a:gd name="connsiteY3" fmla="*/ 2539219 h 2539219"/>
              <a:gd name="connsiteX4" fmla="*/ 0 w 4171070"/>
              <a:gd name="connsiteY4" fmla="*/ 2539219 h 2539219"/>
              <a:gd name="connsiteX5" fmla="*/ 2595489 w 4171070"/>
              <a:gd name="connsiteY5" fmla="*/ 0 h 2539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1070" h="2539219">
                <a:moveTo>
                  <a:pt x="2595489" y="0"/>
                </a:moveTo>
                <a:lnTo>
                  <a:pt x="2595489" y="1083213"/>
                </a:lnTo>
                <a:lnTo>
                  <a:pt x="4171070" y="1083213"/>
                </a:lnTo>
                <a:lnTo>
                  <a:pt x="2651760" y="2539219"/>
                </a:lnTo>
                <a:lnTo>
                  <a:pt x="0" y="2539219"/>
                </a:lnTo>
                <a:lnTo>
                  <a:pt x="2595489" y="0"/>
                </a:lnTo>
                <a:close/>
              </a:path>
            </a:pathLst>
          </a:custGeom>
          <a:solidFill>
            <a:srgbClr val="F36D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012745" y="-14068"/>
            <a:ext cx="3059723" cy="2468880"/>
          </a:xfrm>
          <a:custGeom>
            <a:avLst/>
            <a:gdLst>
              <a:gd name="connsiteX0" fmla="*/ 1174652 w 3059723"/>
              <a:gd name="connsiteY0" fmla="*/ 0 h 2468880"/>
              <a:gd name="connsiteX1" fmla="*/ 0 w 3059723"/>
              <a:gd name="connsiteY1" fmla="*/ 1174653 h 2468880"/>
              <a:gd name="connsiteX2" fmla="*/ 0 w 3059723"/>
              <a:gd name="connsiteY2" fmla="*/ 2468880 h 2468880"/>
              <a:gd name="connsiteX3" fmla="*/ 1322363 w 3059723"/>
              <a:gd name="connsiteY3" fmla="*/ 2468880 h 2468880"/>
              <a:gd name="connsiteX4" fmla="*/ 3059723 w 3059723"/>
              <a:gd name="connsiteY4" fmla="*/ 731520 h 2468880"/>
              <a:gd name="connsiteX5" fmla="*/ 3059723 w 3059723"/>
              <a:gd name="connsiteY5" fmla="*/ 7034 h 2468880"/>
              <a:gd name="connsiteX6" fmla="*/ 1174652 w 3059723"/>
              <a:gd name="connsiteY6" fmla="*/ 0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59723" h="2468880">
                <a:moveTo>
                  <a:pt x="1174652" y="0"/>
                </a:moveTo>
                <a:lnTo>
                  <a:pt x="0" y="1174653"/>
                </a:lnTo>
                <a:lnTo>
                  <a:pt x="0" y="2468880"/>
                </a:lnTo>
                <a:lnTo>
                  <a:pt x="1322363" y="2468880"/>
                </a:lnTo>
                <a:lnTo>
                  <a:pt x="3059723" y="731520"/>
                </a:lnTo>
                <a:lnTo>
                  <a:pt x="3059723" y="7034"/>
                </a:lnTo>
                <a:lnTo>
                  <a:pt x="1174652" y="0"/>
                </a:lnTo>
                <a:close/>
              </a:path>
            </a:pathLst>
          </a:custGeom>
          <a:solidFill>
            <a:srgbClr val="FEBB1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EBB12"/>
              </a:solidFill>
            </a:endParaRP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6296" y="6601263"/>
            <a:ext cx="203200" cy="203200"/>
          </a:xfrm>
          <a:prstGeom prst="rect">
            <a:avLst/>
          </a:prstGeo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6296" y="7257379"/>
            <a:ext cx="203200" cy="203200"/>
          </a:xfrm>
          <a:prstGeom prst="rect">
            <a:avLst/>
          </a:prstGeom>
        </p:spPr>
      </p:pic>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6296" y="6929321"/>
            <a:ext cx="203200" cy="203200"/>
          </a:xfrm>
          <a:prstGeom prst="rect">
            <a:avLst/>
          </a:prstGeom>
        </p:spPr>
      </p:pic>
      <p:sp>
        <p:nvSpPr>
          <p:cNvPr id="19" name="TextBox 18"/>
          <p:cNvSpPr txBox="1"/>
          <p:nvPr/>
        </p:nvSpPr>
        <p:spPr>
          <a:xfrm>
            <a:off x="8257735" y="6588137"/>
            <a:ext cx="1164494" cy="215444"/>
          </a:xfrm>
          <a:prstGeom prst="rect">
            <a:avLst/>
          </a:prstGeom>
          <a:noFill/>
        </p:spPr>
        <p:txBody>
          <a:bodyPr wrap="square" numCol="1" spcCol="0" rtlCol="0">
            <a:spAutoFit/>
          </a:bodyPr>
          <a:lstStyle/>
          <a:p>
            <a:pPr algn="r"/>
            <a:r>
              <a:rPr lang="en-US" sz="800">
                <a:solidFill>
                  <a:srgbClr val="75787B"/>
                </a:solidFill>
                <a:latin typeface="Arial" charset="0"/>
                <a:ea typeface="Arial" charset="0"/>
                <a:cs typeface="Arial" charset="0"/>
              </a:rPr>
              <a:t>facebook.com</a:t>
            </a:r>
            <a:r>
              <a:rPr lang="en-US" sz="800" dirty="0">
                <a:solidFill>
                  <a:srgbClr val="75787B"/>
                </a:solidFill>
                <a:latin typeface="Arial" charset="0"/>
                <a:ea typeface="Arial" charset="0"/>
                <a:cs typeface="Arial" charset="0"/>
              </a:rPr>
              <a:t>/</a:t>
            </a:r>
            <a:r>
              <a:rPr lang="en-US" sz="800" dirty="0" err="1">
                <a:solidFill>
                  <a:srgbClr val="75787B"/>
                </a:solidFill>
                <a:latin typeface="Arial" charset="0"/>
                <a:ea typeface="Arial" charset="0"/>
                <a:cs typeface="Arial" charset="0"/>
              </a:rPr>
              <a:t>rit</a:t>
            </a:r>
            <a:r>
              <a:rPr lang="en-US" sz="800" dirty="0">
                <a:solidFill>
                  <a:srgbClr val="75787B"/>
                </a:solidFill>
                <a:latin typeface="Arial" charset="0"/>
                <a:ea typeface="Arial" charset="0"/>
                <a:cs typeface="Arial" charset="0"/>
              </a:rPr>
              <a:t>/</a:t>
            </a:r>
            <a:r>
              <a:rPr lang="en-US" sz="800" dirty="0" err="1">
                <a:solidFill>
                  <a:srgbClr val="75787B"/>
                </a:solidFill>
                <a:latin typeface="Arial" charset="0"/>
                <a:ea typeface="Arial" charset="0"/>
                <a:cs typeface="Arial" charset="0"/>
              </a:rPr>
              <a:t>ntid</a:t>
            </a:r>
            <a:endParaRPr lang="en-US" sz="800" dirty="0">
              <a:solidFill>
                <a:srgbClr val="75787B"/>
              </a:solidFill>
              <a:latin typeface="Arial" charset="0"/>
              <a:ea typeface="Arial" charset="0"/>
              <a:cs typeface="Arial" charset="0"/>
            </a:endParaRPr>
          </a:p>
        </p:txBody>
      </p:sp>
      <p:sp>
        <p:nvSpPr>
          <p:cNvPr id="20" name="TextBox 19"/>
          <p:cNvSpPr txBox="1"/>
          <p:nvPr/>
        </p:nvSpPr>
        <p:spPr>
          <a:xfrm>
            <a:off x="8206153" y="6916801"/>
            <a:ext cx="1164494" cy="215444"/>
          </a:xfrm>
          <a:prstGeom prst="rect">
            <a:avLst/>
          </a:prstGeom>
          <a:noFill/>
        </p:spPr>
        <p:txBody>
          <a:bodyPr wrap="square" numCol="1" spcCol="0" rtlCol="0">
            <a:spAutoFit/>
          </a:bodyPr>
          <a:lstStyle/>
          <a:p>
            <a:pPr algn="r"/>
            <a:r>
              <a:rPr lang="en-US" sz="800">
                <a:solidFill>
                  <a:srgbClr val="75787B"/>
                </a:solidFill>
                <a:latin typeface="Arial" charset="0"/>
                <a:ea typeface="Arial" charset="0"/>
                <a:cs typeface="Arial" charset="0"/>
              </a:rPr>
              <a:t>@RITNTID</a:t>
            </a:r>
            <a:endParaRPr lang="en-US" sz="800" dirty="0">
              <a:solidFill>
                <a:srgbClr val="75787B"/>
              </a:solidFill>
              <a:latin typeface="Arial" charset="0"/>
              <a:ea typeface="Arial" charset="0"/>
              <a:cs typeface="Arial" charset="0"/>
            </a:endParaRPr>
          </a:p>
        </p:txBody>
      </p:sp>
      <p:sp>
        <p:nvSpPr>
          <p:cNvPr id="21" name="TextBox 20"/>
          <p:cNvSpPr txBox="1"/>
          <p:nvPr/>
        </p:nvSpPr>
        <p:spPr>
          <a:xfrm>
            <a:off x="8206153" y="7245135"/>
            <a:ext cx="1164494" cy="215444"/>
          </a:xfrm>
          <a:prstGeom prst="rect">
            <a:avLst/>
          </a:prstGeom>
          <a:noFill/>
        </p:spPr>
        <p:txBody>
          <a:bodyPr wrap="square" numCol="1" spcCol="0" rtlCol="0">
            <a:spAutoFit/>
          </a:bodyPr>
          <a:lstStyle/>
          <a:p>
            <a:pPr algn="r"/>
            <a:r>
              <a:rPr lang="en-US" sz="800" dirty="0" err="1">
                <a:solidFill>
                  <a:srgbClr val="75787B"/>
                </a:solidFill>
                <a:latin typeface="Arial" charset="0"/>
                <a:ea typeface="Arial" charset="0"/>
                <a:cs typeface="Arial" charset="0"/>
              </a:rPr>
              <a:t>instagram.com</a:t>
            </a:r>
            <a:r>
              <a:rPr lang="en-US" sz="800" dirty="0">
                <a:solidFill>
                  <a:srgbClr val="75787B"/>
                </a:solidFill>
                <a:latin typeface="Arial" charset="0"/>
                <a:ea typeface="Arial" charset="0"/>
                <a:cs typeface="Arial" charset="0"/>
              </a:rPr>
              <a:t>/</a:t>
            </a:r>
            <a:r>
              <a:rPr lang="en-US" sz="800" dirty="0" err="1">
                <a:solidFill>
                  <a:srgbClr val="75787B"/>
                </a:solidFill>
                <a:latin typeface="Arial" charset="0"/>
                <a:ea typeface="Arial" charset="0"/>
                <a:cs typeface="Arial" charset="0"/>
              </a:rPr>
              <a:t>ritntid</a:t>
            </a:r>
            <a:endParaRPr lang="en-US" sz="800" dirty="0">
              <a:solidFill>
                <a:srgbClr val="75787B"/>
              </a:solidFill>
              <a:latin typeface="Arial" charset="0"/>
              <a:ea typeface="Arial" charset="0"/>
              <a:cs typeface="Arial" charset="0"/>
            </a:endParaRPr>
          </a:p>
        </p:txBody>
      </p:sp>
    </p:spTree>
    <p:extLst>
      <p:ext uri="{BB962C8B-B14F-4D97-AF65-F5344CB8AC3E}">
        <p14:creationId xmlns:p14="http://schemas.microsoft.com/office/powerpoint/2010/main" val="16918511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TotalTime>
  <Words>527</Words>
  <Application>Microsoft Macintosh PowerPoint</Application>
  <PresentationFormat>Custom</PresentationFormat>
  <Paragraphs>50</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 Spoto</dc:creator>
  <cp:lastModifiedBy>Microsoft Office User</cp:lastModifiedBy>
  <cp:revision>18</cp:revision>
  <dcterms:created xsi:type="dcterms:W3CDTF">2019-02-14T14:19:06Z</dcterms:created>
  <dcterms:modified xsi:type="dcterms:W3CDTF">2019-11-05T18:22:21Z</dcterms:modified>
</cp:coreProperties>
</file>