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36576000" cy="27432000"/>
  <p:notesSz cx="26974800" cy="3611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11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24" d="100"/>
          <a:sy n="24" d="100"/>
        </p:scale>
        <p:origin x="822" y="90"/>
      </p:cViewPr>
      <p:guideLst>
        <p:guide orient="horz" pos="8640"/>
        <p:guide pos="115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16903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505" tIns="180253" rIns="360505" bIns="180253" numCol="1" anchor="t" anchorCtr="0" compatLnSpc="1">
            <a:prstTxWarp prst="textNoShape">
              <a:avLst/>
            </a:prstTxWarp>
          </a:bodyPr>
          <a:lstStyle>
            <a:lvl1pPr defTabSz="3605213">
              <a:defRPr sz="48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284450" y="0"/>
            <a:ext cx="116903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505" tIns="180253" rIns="360505" bIns="180253" numCol="1" anchor="t" anchorCtr="0" compatLnSpc="1">
            <a:prstTxWarp prst="textNoShape">
              <a:avLst/>
            </a:prstTxWarp>
          </a:bodyPr>
          <a:lstStyle>
            <a:lvl1pPr algn="r" defTabSz="3605213">
              <a:defRPr sz="48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34309050"/>
            <a:ext cx="116903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505" tIns="180253" rIns="360505" bIns="180253" numCol="1" anchor="b" anchorCtr="0" compatLnSpc="1">
            <a:prstTxWarp prst="textNoShape">
              <a:avLst/>
            </a:prstTxWarp>
          </a:bodyPr>
          <a:lstStyle>
            <a:lvl1pPr defTabSz="3605213">
              <a:defRPr sz="48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284450" y="34309050"/>
            <a:ext cx="116903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505" tIns="180253" rIns="360505" bIns="180253" numCol="1" anchor="b" anchorCtr="0" compatLnSpc="1">
            <a:prstTxWarp prst="textNoShape">
              <a:avLst/>
            </a:prstTxWarp>
          </a:bodyPr>
          <a:lstStyle>
            <a:lvl1pPr algn="r" defTabSz="3605213">
              <a:defRPr sz="4800"/>
            </a:lvl1pPr>
          </a:lstStyle>
          <a:p>
            <a:fld id="{4C8C3822-2126-49E6-B258-8B655C188E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10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8521700"/>
            <a:ext cx="31089600" cy="588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5544800"/>
            <a:ext cx="25603200" cy="70104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0A2DF-DC75-4042-8820-E7FCE516AC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30626B-8DCA-4F49-A036-E24D6E2B47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060400" y="2438400"/>
            <a:ext cx="7772400" cy="2194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0" y="2438400"/>
            <a:ext cx="23164800" cy="2194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6E8A4-57A1-4162-BB37-FCAB2C3EA2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DA327-72E1-477F-A407-D75C08B72C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0" y="17627600"/>
            <a:ext cx="310896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0" y="11626850"/>
            <a:ext cx="31089600" cy="6000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8FAD5-CB2E-4ACE-864D-4333822FAE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0" y="7924800"/>
            <a:ext cx="15468600" cy="1645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64200" y="7924800"/>
            <a:ext cx="15468600" cy="1645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5087B-D9F8-4457-9E17-24505A823C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098550"/>
            <a:ext cx="329184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140450"/>
            <a:ext cx="16160750" cy="2559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8699500"/>
            <a:ext cx="16160750" cy="158051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0" y="6140450"/>
            <a:ext cx="16167100" cy="2559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0" y="8699500"/>
            <a:ext cx="16167100" cy="158051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D568E-9E31-4BD6-83D4-82FA71A0EB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F0A2E-3427-4835-A780-7F8F7BD55D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EF699-0B47-4A47-A5F0-527614C17F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092200"/>
            <a:ext cx="12033250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092200"/>
            <a:ext cx="20447000" cy="23412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740400"/>
            <a:ext cx="12033250" cy="18764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400EB-6784-40C9-9DF1-6B79F58F59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0" y="19202400"/>
            <a:ext cx="21945600" cy="22669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0" y="2451100"/>
            <a:ext cx="21945600" cy="16459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0" y="21469350"/>
            <a:ext cx="21945600" cy="3219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A2995-15FE-45A7-8A62-5F0C01EAB3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3200" y="2438400"/>
            <a:ext cx="3108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5760" tIns="182880" rIns="365760" bIns="1828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3200" y="7924800"/>
            <a:ext cx="31089600" cy="164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5760" tIns="182880" rIns="365760" bIns="1828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43200" y="24993600"/>
            <a:ext cx="7620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5760" tIns="182880" rIns="365760" bIns="182880" numCol="1" anchor="t" anchorCtr="0" compatLnSpc="1">
            <a:prstTxWarp prst="textNoShape">
              <a:avLst/>
            </a:prstTxWarp>
          </a:bodyPr>
          <a:lstStyle>
            <a:lvl1pPr defTabSz="3657600">
              <a:defRPr sz="56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496800" y="24993600"/>
            <a:ext cx="11582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5760" tIns="182880" rIns="365760" bIns="182880" numCol="1" anchor="t" anchorCtr="0" compatLnSpc="1">
            <a:prstTxWarp prst="textNoShape">
              <a:avLst/>
            </a:prstTxWarp>
          </a:bodyPr>
          <a:lstStyle>
            <a:lvl1pPr algn="ctr" defTabSz="3657600">
              <a:defRPr sz="56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12800" y="24993600"/>
            <a:ext cx="7620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5760" tIns="182880" rIns="365760" bIns="182880" numCol="1" anchor="t" anchorCtr="0" compatLnSpc="1">
            <a:prstTxWarp prst="textNoShape">
              <a:avLst/>
            </a:prstTxWarp>
          </a:bodyPr>
          <a:lstStyle>
            <a:lvl1pPr algn="r" defTabSz="3657600">
              <a:defRPr sz="5600"/>
            </a:lvl1pPr>
          </a:lstStyle>
          <a:p>
            <a:fld id="{97E40109-6917-4A54-A7CD-C44C44C2990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57600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657600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Times New Roman" pitchFamily="18" charset="0"/>
        </a:defRPr>
      </a:lvl2pPr>
      <a:lvl3pPr algn="ctr" defTabSz="3657600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Times New Roman" pitchFamily="18" charset="0"/>
        </a:defRPr>
      </a:lvl3pPr>
      <a:lvl4pPr algn="ctr" defTabSz="3657600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Times New Roman" pitchFamily="18" charset="0"/>
        </a:defRPr>
      </a:lvl4pPr>
      <a:lvl5pPr algn="ctr" defTabSz="3657600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Times New Roman" pitchFamily="18" charset="0"/>
        </a:defRPr>
      </a:lvl5pPr>
      <a:lvl6pPr marL="457200" algn="ctr" defTabSz="3657600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Times New Roman" pitchFamily="18" charset="0"/>
        </a:defRPr>
      </a:lvl6pPr>
      <a:lvl7pPr marL="914400" algn="ctr" defTabSz="3657600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Times New Roman" pitchFamily="18" charset="0"/>
        </a:defRPr>
      </a:lvl7pPr>
      <a:lvl8pPr marL="1371600" algn="ctr" defTabSz="3657600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Times New Roman" pitchFamily="18" charset="0"/>
        </a:defRPr>
      </a:lvl8pPr>
      <a:lvl9pPr marL="1828800" algn="ctr" defTabSz="3657600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Times New Roman" pitchFamily="18" charset="0"/>
        </a:defRPr>
      </a:lvl9pPr>
    </p:titleStyle>
    <p:bodyStyle>
      <a:lvl1pPr marL="1371600" indent="-1371600" algn="l" defTabSz="3657600" rtl="0" fontAlgn="base">
        <a:spcBef>
          <a:spcPct val="20000"/>
        </a:spcBef>
        <a:spcAft>
          <a:spcPct val="0"/>
        </a:spcAft>
        <a:buChar char="•"/>
        <a:defRPr sz="12800">
          <a:solidFill>
            <a:schemeClr val="tx1"/>
          </a:solidFill>
          <a:latin typeface="+mn-lt"/>
          <a:ea typeface="+mn-ea"/>
          <a:cs typeface="+mn-cs"/>
        </a:defRPr>
      </a:lvl1pPr>
      <a:lvl2pPr marL="2971800" indent="-1143000" algn="l" defTabSz="3657600" rtl="0" fontAlgn="base">
        <a:spcBef>
          <a:spcPct val="20000"/>
        </a:spcBef>
        <a:spcAft>
          <a:spcPct val="0"/>
        </a:spcAft>
        <a:buChar char="–"/>
        <a:defRPr sz="11200">
          <a:solidFill>
            <a:schemeClr val="tx1"/>
          </a:solidFill>
          <a:latin typeface="+mn-lt"/>
        </a:defRPr>
      </a:lvl2pPr>
      <a:lvl3pPr marL="4572000" indent="-914400" algn="l" defTabSz="3657600" rtl="0" fontAlgn="base">
        <a:spcBef>
          <a:spcPct val="20000"/>
        </a:spcBef>
        <a:spcAft>
          <a:spcPct val="0"/>
        </a:spcAft>
        <a:buChar char="•"/>
        <a:defRPr sz="9600">
          <a:solidFill>
            <a:schemeClr val="tx1"/>
          </a:solidFill>
          <a:latin typeface="+mn-lt"/>
        </a:defRPr>
      </a:lvl3pPr>
      <a:lvl4pPr marL="6400800" indent="-914400" algn="l" defTabSz="3657600" rtl="0" fontAlgn="base">
        <a:spcBef>
          <a:spcPct val="20000"/>
        </a:spcBef>
        <a:spcAft>
          <a:spcPct val="0"/>
        </a:spcAft>
        <a:buChar char="–"/>
        <a:defRPr sz="8000">
          <a:solidFill>
            <a:schemeClr val="tx1"/>
          </a:solidFill>
          <a:latin typeface="+mn-lt"/>
        </a:defRPr>
      </a:lvl4pPr>
      <a:lvl5pPr marL="8229600" indent="-914400" algn="l" defTabSz="3657600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5pPr>
      <a:lvl6pPr marL="8686800" indent="-914400" algn="l" defTabSz="3657600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6pPr>
      <a:lvl7pPr marL="9144000" indent="-914400" algn="l" defTabSz="3657600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7pPr>
      <a:lvl8pPr marL="9601200" indent="-914400" algn="l" defTabSz="3657600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8pPr>
      <a:lvl9pPr marL="10058400" indent="-914400" algn="l" defTabSz="3657600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533400" y="609600"/>
            <a:ext cx="22174200" cy="1462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365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TITLE GOES HERE 1–2”, 70-140 pt ALL CAPS </a:t>
            </a:r>
            <a:endParaRPr kumimoji="0" lang="en-US" sz="7200" b="1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2743200" y="1828800"/>
            <a:ext cx="191262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371600" marR="0" lvl="0" indent="-1371600" algn="l" defTabSz="36576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Your name,</a:t>
            </a:r>
            <a:r>
              <a:rPr kumimoji="0" lang="en-US" sz="4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faculty </a:t>
            </a:r>
            <a:r>
              <a:rPr kumimoji="0" lang="en-US" sz="4800" b="0" i="0" u="none" strike="noStrike" kern="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advisor name, year</a:t>
            </a:r>
            <a:endParaRPr kumimoji="0" lang="en-US" sz="4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0" y="0"/>
            <a:ext cx="36576000" cy="388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9" name="Picture 13" descr="SE-Logo-Blue-Stack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57475" y="533400"/>
            <a:ext cx="2635250" cy="3200400"/>
          </a:xfrm>
          <a:prstGeom prst="rect">
            <a:avLst/>
          </a:prstGeom>
          <a:noFill/>
        </p:spPr>
      </p:pic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31318200" y="1371600"/>
            <a:ext cx="4800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5760" tIns="182880" rIns="365760" bIns="182880"/>
          <a:lstStyle/>
          <a:p>
            <a:pPr defTabSz="3657600">
              <a:spcBef>
                <a:spcPct val="20000"/>
              </a:spcBef>
            </a:pPr>
            <a:r>
              <a:rPr lang="en-US" sz="4800" b="1" dirty="0">
                <a:solidFill>
                  <a:srgbClr val="FF0000"/>
                </a:solidFill>
                <a:latin typeface="Arial" pitchFamily="34" charset="0"/>
              </a:rPr>
              <a:t>Sponsor logo</a:t>
            </a:r>
          </a:p>
        </p:txBody>
      </p:sp>
      <p:pic>
        <p:nvPicPr>
          <p:cNvPr id="1026" name="Picture 2" descr="C:\Users\jrv\RIT\Senior Projects\public_html\ProjectResources\rit_black_no_b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0" y="1452224"/>
            <a:ext cx="3291840" cy="98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19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some text</dc:title>
  <dc:creator>Administrator</dc:creator>
  <cp:lastModifiedBy>Bridgette  Fortner</cp:lastModifiedBy>
  <cp:revision>12</cp:revision>
  <dcterms:created xsi:type="dcterms:W3CDTF">2003-04-30T02:09:57Z</dcterms:created>
  <dcterms:modified xsi:type="dcterms:W3CDTF">2019-04-15T20:16:00Z</dcterms:modified>
</cp:coreProperties>
</file>