
<file path=[Content_Types].xml><?xml version="1.0" encoding="utf-8"?>
<Types xmlns="http://schemas.openxmlformats.org/package/2006/content-types">
  <Default Extension="emf" ContentType="image/x-emf"/>
  <Default Extension="glb" ContentType="model/gltf.binary"/>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7" r:id="rId5"/>
    <p:sldId id="365" r:id="rId6"/>
    <p:sldId id="322" r:id="rId7"/>
    <p:sldId id="314" r:id="rId8"/>
    <p:sldId id="281" r:id="rId9"/>
    <p:sldId id="361" r:id="rId10"/>
    <p:sldId id="315" r:id="rId11"/>
    <p:sldId id="290" r:id="rId12"/>
    <p:sldId id="313" r:id="rId13"/>
    <p:sldId id="307" r:id="rId14"/>
    <p:sldId id="308" r:id="rId15"/>
    <p:sldId id="309" r:id="rId16"/>
    <p:sldId id="325" r:id="rId17"/>
    <p:sldId id="323" r:id="rId18"/>
    <p:sldId id="326" r:id="rId19"/>
    <p:sldId id="357" r:id="rId20"/>
    <p:sldId id="328" r:id="rId21"/>
    <p:sldId id="329" r:id="rId22"/>
    <p:sldId id="360" r:id="rId23"/>
    <p:sldId id="327" r:id="rId24"/>
    <p:sldId id="3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35CE62-4B1D-5D61-6DA4-FE18E4B9FE76}" name="Jennifer Schneider" initials="JS" userId="S::jlwcem@rit.edu::c46b2776-ccd5-4172-b9ef-3a421b487e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BB58A-623C-FF7C-E2B6-B31588D3162D}" v="4" dt="2026-03-04T18:09:14.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51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B6486-4336-4135-9F11-34975DFA3D0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C3C6DD25-0F75-4B23-BB0B-0240600AF1A1}">
      <dgm:prSet phldrT="[Text]" phldr="0"/>
      <dgm:spPr/>
      <dgm:t>
        <a:bodyPr/>
        <a:lstStyle/>
        <a:p>
          <a:r>
            <a:rPr lang="en-US" dirty="0"/>
            <a:t>Metacognition</a:t>
          </a:r>
        </a:p>
      </dgm:t>
    </dgm:pt>
    <dgm:pt modelId="{CECF642A-F922-4039-8F1B-899ED2D06EBA}" type="parTrans" cxnId="{BBEAE3B6-797A-45C8-8CAC-5D094C40803C}">
      <dgm:prSet/>
      <dgm:spPr/>
      <dgm:t>
        <a:bodyPr/>
        <a:lstStyle/>
        <a:p>
          <a:endParaRPr lang="en-US"/>
        </a:p>
      </dgm:t>
    </dgm:pt>
    <dgm:pt modelId="{063C7390-4F6E-41BA-94CF-B8D49DE0B6E7}" type="sibTrans" cxnId="{BBEAE3B6-797A-45C8-8CAC-5D094C40803C}">
      <dgm:prSet/>
      <dgm:spPr/>
      <dgm:t>
        <a:bodyPr/>
        <a:lstStyle/>
        <a:p>
          <a:endParaRPr lang="en-US"/>
        </a:p>
      </dgm:t>
    </dgm:pt>
    <dgm:pt modelId="{20BB99D4-BAA6-49B0-BE6B-C06CA97B4B04}">
      <dgm:prSet phldrT="[Text]" phldr="0"/>
      <dgm:spPr/>
      <dgm:t>
        <a:bodyPr/>
        <a:lstStyle/>
        <a:p>
          <a:r>
            <a:rPr lang="en-US" dirty="0"/>
            <a:t>Applied Critical Thinking</a:t>
          </a:r>
        </a:p>
      </dgm:t>
    </dgm:pt>
    <dgm:pt modelId="{191B983F-6762-4E29-A694-842B424BFA67}" type="parTrans" cxnId="{3D6376AD-B237-43F9-8C55-D8AC6D64A3CC}">
      <dgm:prSet/>
      <dgm:spPr/>
      <dgm:t>
        <a:bodyPr/>
        <a:lstStyle/>
        <a:p>
          <a:endParaRPr lang="en-US"/>
        </a:p>
      </dgm:t>
    </dgm:pt>
    <dgm:pt modelId="{99EBAB58-F0CC-47A2-B32D-B4991597A38B}" type="sibTrans" cxnId="{3D6376AD-B237-43F9-8C55-D8AC6D64A3CC}">
      <dgm:prSet/>
      <dgm:spPr/>
      <dgm:t>
        <a:bodyPr/>
        <a:lstStyle/>
        <a:p>
          <a:endParaRPr lang="en-US"/>
        </a:p>
      </dgm:t>
    </dgm:pt>
    <dgm:pt modelId="{BA66D12E-998B-48BD-A8C2-62DBD35638CC}">
      <dgm:prSet phldrT="[Text]" phldr="0"/>
      <dgm:spPr/>
      <dgm:t>
        <a:bodyPr/>
        <a:lstStyle/>
        <a:p>
          <a:r>
            <a:rPr lang="en-US" dirty="0"/>
            <a:t>Scientific Method</a:t>
          </a:r>
        </a:p>
      </dgm:t>
    </dgm:pt>
    <dgm:pt modelId="{7D8C7A24-2A52-4EB3-A1FD-5367F28F108A}" type="parTrans" cxnId="{0E907C4D-699D-40E1-AD68-AFBB001AEE73}">
      <dgm:prSet/>
      <dgm:spPr/>
      <dgm:t>
        <a:bodyPr/>
        <a:lstStyle/>
        <a:p>
          <a:endParaRPr lang="en-US"/>
        </a:p>
      </dgm:t>
    </dgm:pt>
    <dgm:pt modelId="{BA773354-CF1F-41F0-8C8B-83CC081E37D3}" type="sibTrans" cxnId="{0E907C4D-699D-40E1-AD68-AFBB001AEE73}">
      <dgm:prSet/>
      <dgm:spPr/>
      <dgm:t>
        <a:bodyPr/>
        <a:lstStyle/>
        <a:p>
          <a:endParaRPr lang="en-US"/>
        </a:p>
      </dgm:t>
    </dgm:pt>
    <dgm:pt modelId="{C14C8AEA-7404-480E-B010-06E38417C0A4}">
      <dgm:prSet phldrT="[Text]" phldr="0"/>
      <dgm:spPr/>
      <dgm:t>
        <a:bodyPr/>
        <a:lstStyle/>
        <a:p>
          <a:r>
            <a:rPr lang="en-US" dirty="0"/>
            <a:t>Creative &amp; Critical Design Thinking</a:t>
          </a:r>
        </a:p>
      </dgm:t>
    </dgm:pt>
    <dgm:pt modelId="{06B24775-726C-4C81-8CF1-B8FBFF79978B}" type="parTrans" cxnId="{E0D1904E-2FF3-4366-9CA0-10DE0FD80303}">
      <dgm:prSet/>
      <dgm:spPr/>
      <dgm:t>
        <a:bodyPr/>
        <a:lstStyle/>
        <a:p>
          <a:endParaRPr lang="en-US"/>
        </a:p>
      </dgm:t>
    </dgm:pt>
    <dgm:pt modelId="{FE6F7D76-7CA7-4827-BDE9-149071A605A2}" type="sibTrans" cxnId="{E0D1904E-2FF3-4366-9CA0-10DE0FD80303}">
      <dgm:prSet/>
      <dgm:spPr/>
      <dgm:t>
        <a:bodyPr/>
        <a:lstStyle/>
        <a:p>
          <a:endParaRPr lang="en-US"/>
        </a:p>
      </dgm:t>
    </dgm:pt>
    <dgm:pt modelId="{3E59DDEA-7945-4556-B2DF-39FBECBFC31C}">
      <dgm:prSet phldrT="[Text]" phldr="0"/>
      <dgm:spPr/>
      <dgm:t>
        <a:bodyPr/>
        <a:lstStyle/>
        <a:p>
          <a:r>
            <a:rPr lang="en-US" dirty="0"/>
            <a:t>Innovative Thinking</a:t>
          </a:r>
        </a:p>
      </dgm:t>
    </dgm:pt>
    <dgm:pt modelId="{0710587F-9177-4C07-B156-83346392152A}" type="parTrans" cxnId="{B62569E4-D8B6-4FBF-9141-D015B90B230B}">
      <dgm:prSet/>
      <dgm:spPr/>
      <dgm:t>
        <a:bodyPr/>
        <a:lstStyle/>
        <a:p>
          <a:endParaRPr lang="en-US"/>
        </a:p>
      </dgm:t>
    </dgm:pt>
    <dgm:pt modelId="{7A69FD2C-4098-4292-A07E-CDFF5D115F28}" type="sibTrans" cxnId="{B62569E4-D8B6-4FBF-9141-D015B90B230B}">
      <dgm:prSet/>
      <dgm:spPr/>
      <dgm:t>
        <a:bodyPr/>
        <a:lstStyle/>
        <a:p>
          <a:endParaRPr lang="en-US"/>
        </a:p>
      </dgm:t>
    </dgm:pt>
    <dgm:pt modelId="{7222D643-4AE0-4793-BC91-7FF2C8AF5C38}">
      <dgm:prSet phldrT="[Text]" phldr="0"/>
      <dgm:spPr/>
      <dgm:t>
        <a:bodyPr/>
        <a:lstStyle/>
        <a:p>
          <a:r>
            <a:rPr lang="en-US" dirty="0"/>
            <a:t>Socratic Method</a:t>
          </a:r>
        </a:p>
      </dgm:t>
    </dgm:pt>
    <dgm:pt modelId="{D7FBC384-ADFC-4A81-B6E9-8F38152328C3}" type="parTrans" cxnId="{DCCE0453-E4F8-4352-90C5-0A65DC525803}">
      <dgm:prSet/>
      <dgm:spPr/>
      <dgm:t>
        <a:bodyPr/>
        <a:lstStyle/>
        <a:p>
          <a:endParaRPr lang="en-US"/>
        </a:p>
      </dgm:t>
    </dgm:pt>
    <dgm:pt modelId="{A8A76ABD-6167-4A62-AE71-81F187586CBA}" type="sibTrans" cxnId="{DCCE0453-E4F8-4352-90C5-0A65DC525803}">
      <dgm:prSet/>
      <dgm:spPr/>
      <dgm:t>
        <a:bodyPr/>
        <a:lstStyle/>
        <a:p>
          <a:endParaRPr lang="en-US"/>
        </a:p>
      </dgm:t>
    </dgm:pt>
    <dgm:pt modelId="{D21DC0E1-CF5F-4A24-9006-4F76CE8F8B49}">
      <dgm:prSet phldrT="[Text]" phldr="1"/>
      <dgm:spPr/>
      <dgm:t>
        <a:bodyPr/>
        <a:lstStyle/>
        <a:p>
          <a:endParaRPr lang="en-US"/>
        </a:p>
      </dgm:t>
    </dgm:pt>
    <dgm:pt modelId="{55DF654C-9289-450F-8CBA-7C11903BA481}" type="parTrans" cxnId="{A3DE55E0-3133-4D6B-BC72-57AEB8BFC75A}">
      <dgm:prSet/>
      <dgm:spPr/>
      <dgm:t>
        <a:bodyPr/>
        <a:lstStyle/>
        <a:p>
          <a:endParaRPr lang="en-US"/>
        </a:p>
      </dgm:t>
    </dgm:pt>
    <dgm:pt modelId="{4CD5A914-53A7-41E9-A473-7B02F1DE94C6}" type="sibTrans" cxnId="{A3DE55E0-3133-4D6B-BC72-57AEB8BFC75A}">
      <dgm:prSet/>
      <dgm:spPr/>
      <dgm:t>
        <a:bodyPr/>
        <a:lstStyle/>
        <a:p>
          <a:endParaRPr lang="en-US"/>
        </a:p>
      </dgm:t>
    </dgm:pt>
    <dgm:pt modelId="{DDAAE7E3-8081-4DAE-87B1-8094E9E6BF33}">
      <dgm:prSet phldrT="[Text]" phldr="0"/>
      <dgm:spPr/>
      <dgm:t>
        <a:bodyPr/>
        <a:lstStyle/>
        <a:p>
          <a:r>
            <a:rPr lang="en-US" dirty="0"/>
            <a:t>Design Thinking</a:t>
          </a:r>
        </a:p>
      </dgm:t>
    </dgm:pt>
    <dgm:pt modelId="{AA4B4832-6D00-42FB-96A4-619E95347B04}" type="parTrans" cxnId="{C6B0B47A-4E9F-4992-945C-2D72C94FDBB2}">
      <dgm:prSet/>
      <dgm:spPr/>
      <dgm:t>
        <a:bodyPr/>
        <a:lstStyle/>
        <a:p>
          <a:endParaRPr lang="en-US"/>
        </a:p>
      </dgm:t>
    </dgm:pt>
    <dgm:pt modelId="{A68E1B52-883F-402F-9C88-3B96E4252631}" type="sibTrans" cxnId="{C6B0B47A-4E9F-4992-945C-2D72C94FDBB2}">
      <dgm:prSet/>
      <dgm:spPr/>
      <dgm:t>
        <a:bodyPr/>
        <a:lstStyle/>
        <a:p>
          <a:endParaRPr lang="en-US"/>
        </a:p>
      </dgm:t>
    </dgm:pt>
    <dgm:pt modelId="{6D015760-AAEE-45BC-BC0B-F4B77FAC5179}" type="pres">
      <dgm:prSet presAssocID="{0AFB6486-4336-4135-9F11-34975DFA3D0C}" presName="Name0" presStyleCnt="0">
        <dgm:presLayoutVars>
          <dgm:chMax val="1"/>
          <dgm:chPref val="1"/>
          <dgm:dir/>
          <dgm:animOne val="branch"/>
          <dgm:animLvl val="lvl"/>
        </dgm:presLayoutVars>
      </dgm:prSet>
      <dgm:spPr/>
    </dgm:pt>
    <dgm:pt modelId="{32FCA06A-CAC0-4E08-BD01-5536ACC0F679}" type="pres">
      <dgm:prSet presAssocID="{C3C6DD25-0F75-4B23-BB0B-0240600AF1A1}" presName="Parent" presStyleLbl="node0" presStyleIdx="0" presStyleCnt="1">
        <dgm:presLayoutVars>
          <dgm:chMax val="6"/>
          <dgm:chPref val="6"/>
        </dgm:presLayoutVars>
      </dgm:prSet>
      <dgm:spPr/>
    </dgm:pt>
    <dgm:pt modelId="{85B90813-F768-4CE2-921E-B1235E392E5C}" type="pres">
      <dgm:prSet presAssocID="{20BB99D4-BAA6-49B0-BE6B-C06CA97B4B04}" presName="Accent1" presStyleCnt="0"/>
      <dgm:spPr/>
    </dgm:pt>
    <dgm:pt modelId="{1E529076-D722-427F-ABE0-28EF9788CB8F}" type="pres">
      <dgm:prSet presAssocID="{20BB99D4-BAA6-49B0-BE6B-C06CA97B4B04}" presName="Accent" presStyleLbl="bgShp" presStyleIdx="0" presStyleCnt="6"/>
      <dgm:spPr/>
    </dgm:pt>
    <dgm:pt modelId="{D8A3F3E9-C712-410B-91FC-1FC62DB7D36A}" type="pres">
      <dgm:prSet presAssocID="{20BB99D4-BAA6-49B0-BE6B-C06CA97B4B04}" presName="Child1" presStyleLbl="node1" presStyleIdx="0" presStyleCnt="6">
        <dgm:presLayoutVars>
          <dgm:chMax val="0"/>
          <dgm:chPref val="0"/>
          <dgm:bulletEnabled val="1"/>
        </dgm:presLayoutVars>
      </dgm:prSet>
      <dgm:spPr/>
    </dgm:pt>
    <dgm:pt modelId="{B6065D97-5EE4-4E1B-8A42-471CF9E2565C}" type="pres">
      <dgm:prSet presAssocID="{DDAAE7E3-8081-4DAE-87B1-8094E9E6BF33}" presName="Accent2" presStyleCnt="0"/>
      <dgm:spPr/>
    </dgm:pt>
    <dgm:pt modelId="{8AA75C2A-0A79-4E78-A194-CE8DE9A608FC}" type="pres">
      <dgm:prSet presAssocID="{DDAAE7E3-8081-4DAE-87B1-8094E9E6BF33}" presName="Accent" presStyleLbl="bgShp" presStyleIdx="1" presStyleCnt="6"/>
      <dgm:spPr/>
    </dgm:pt>
    <dgm:pt modelId="{EADDE0EE-448E-4A2C-B3C0-A7D105A9AE50}" type="pres">
      <dgm:prSet presAssocID="{DDAAE7E3-8081-4DAE-87B1-8094E9E6BF33}" presName="Child2" presStyleLbl="node1" presStyleIdx="1" presStyleCnt="6">
        <dgm:presLayoutVars>
          <dgm:chMax val="0"/>
          <dgm:chPref val="0"/>
          <dgm:bulletEnabled val="1"/>
        </dgm:presLayoutVars>
      </dgm:prSet>
      <dgm:spPr/>
    </dgm:pt>
    <dgm:pt modelId="{F4A4541B-19C5-4BBD-9150-746692A06324}" type="pres">
      <dgm:prSet presAssocID="{BA66D12E-998B-48BD-A8C2-62DBD35638CC}" presName="Accent3" presStyleCnt="0"/>
      <dgm:spPr/>
    </dgm:pt>
    <dgm:pt modelId="{1669A0F2-2B0F-409D-852B-6A607B5C96AB}" type="pres">
      <dgm:prSet presAssocID="{BA66D12E-998B-48BD-A8C2-62DBD35638CC}" presName="Accent" presStyleLbl="bgShp" presStyleIdx="2" presStyleCnt="6"/>
      <dgm:spPr/>
    </dgm:pt>
    <dgm:pt modelId="{FC72A139-7D4B-4062-8832-3F3FC1B41E07}" type="pres">
      <dgm:prSet presAssocID="{BA66D12E-998B-48BD-A8C2-62DBD35638CC}" presName="Child3" presStyleLbl="node1" presStyleIdx="2" presStyleCnt="6">
        <dgm:presLayoutVars>
          <dgm:chMax val="0"/>
          <dgm:chPref val="0"/>
          <dgm:bulletEnabled val="1"/>
        </dgm:presLayoutVars>
      </dgm:prSet>
      <dgm:spPr/>
    </dgm:pt>
    <dgm:pt modelId="{B1552DE2-23C6-4EEC-B05A-8475406A891E}" type="pres">
      <dgm:prSet presAssocID="{C14C8AEA-7404-480E-B010-06E38417C0A4}" presName="Accent4" presStyleCnt="0"/>
      <dgm:spPr/>
    </dgm:pt>
    <dgm:pt modelId="{1EF069C3-A343-44FC-8461-D9E3B4DB8FDF}" type="pres">
      <dgm:prSet presAssocID="{C14C8AEA-7404-480E-B010-06E38417C0A4}" presName="Accent" presStyleLbl="bgShp" presStyleIdx="3" presStyleCnt="6"/>
      <dgm:spPr/>
    </dgm:pt>
    <dgm:pt modelId="{05F65E5F-2013-47DA-93C0-9D45538AFC4E}" type="pres">
      <dgm:prSet presAssocID="{C14C8AEA-7404-480E-B010-06E38417C0A4}" presName="Child4" presStyleLbl="node1" presStyleIdx="3" presStyleCnt="6">
        <dgm:presLayoutVars>
          <dgm:chMax val="0"/>
          <dgm:chPref val="0"/>
          <dgm:bulletEnabled val="1"/>
        </dgm:presLayoutVars>
      </dgm:prSet>
      <dgm:spPr/>
    </dgm:pt>
    <dgm:pt modelId="{5D57CD72-5BD5-4EB2-80DC-24C11412A9AB}" type="pres">
      <dgm:prSet presAssocID="{3E59DDEA-7945-4556-B2DF-39FBECBFC31C}" presName="Accent5" presStyleCnt="0"/>
      <dgm:spPr/>
    </dgm:pt>
    <dgm:pt modelId="{1D53D517-2D6B-4D7C-9422-36323BB61C02}" type="pres">
      <dgm:prSet presAssocID="{3E59DDEA-7945-4556-B2DF-39FBECBFC31C}" presName="Accent" presStyleLbl="bgShp" presStyleIdx="4" presStyleCnt="6"/>
      <dgm:spPr/>
    </dgm:pt>
    <dgm:pt modelId="{2792C386-5D33-472B-8862-A368085760C7}" type="pres">
      <dgm:prSet presAssocID="{3E59DDEA-7945-4556-B2DF-39FBECBFC31C}" presName="Child5" presStyleLbl="node1" presStyleIdx="4" presStyleCnt="6">
        <dgm:presLayoutVars>
          <dgm:chMax val="0"/>
          <dgm:chPref val="0"/>
          <dgm:bulletEnabled val="1"/>
        </dgm:presLayoutVars>
      </dgm:prSet>
      <dgm:spPr/>
    </dgm:pt>
    <dgm:pt modelId="{5BD9EBD9-58C1-4093-A69E-2FA2FB42D35D}" type="pres">
      <dgm:prSet presAssocID="{7222D643-4AE0-4793-BC91-7FF2C8AF5C38}" presName="Accent6" presStyleCnt="0"/>
      <dgm:spPr/>
    </dgm:pt>
    <dgm:pt modelId="{E1FB1DF7-6BEC-4A6A-84E4-1974CFA96DB5}" type="pres">
      <dgm:prSet presAssocID="{7222D643-4AE0-4793-BC91-7FF2C8AF5C38}" presName="Accent" presStyleLbl="bgShp" presStyleIdx="5" presStyleCnt="6"/>
      <dgm:spPr/>
    </dgm:pt>
    <dgm:pt modelId="{38B901FB-67E4-4A1C-ADB1-310FECC93C1C}" type="pres">
      <dgm:prSet presAssocID="{7222D643-4AE0-4793-BC91-7FF2C8AF5C38}" presName="Child6" presStyleLbl="node1" presStyleIdx="5" presStyleCnt="6">
        <dgm:presLayoutVars>
          <dgm:chMax val="0"/>
          <dgm:chPref val="0"/>
          <dgm:bulletEnabled val="1"/>
        </dgm:presLayoutVars>
      </dgm:prSet>
      <dgm:spPr/>
    </dgm:pt>
  </dgm:ptLst>
  <dgm:cxnLst>
    <dgm:cxn modelId="{EA7DE709-FE40-4523-9D46-B13BB642FA08}" type="presOf" srcId="{C14C8AEA-7404-480E-B010-06E38417C0A4}" destId="{05F65E5F-2013-47DA-93C0-9D45538AFC4E}" srcOrd="0" destOrd="0" presId="urn:microsoft.com/office/officeart/2011/layout/HexagonRadial"/>
    <dgm:cxn modelId="{BF609818-B058-4DA7-9F6E-0EF0C406A53E}" type="presOf" srcId="{7222D643-4AE0-4793-BC91-7FF2C8AF5C38}" destId="{38B901FB-67E4-4A1C-ADB1-310FECC93C1C}" srcOrd="0" destOrd="0" presId="urn:microsoft.com/office/officeart/2011/layout/HexagonRadial"/>
    <dgm:cxn modelId="{12314F44-DF33-4123-B37C-F53A35DB1667}" type="presOf" srcId="{BA66D12E-998B-48BD-A8C2-62DBD35638CC}" destId="{FC72A139-7D4B-4062-8832-3F3FC1B41E07}" srcOrd="0" destOrd="0" presId="urn:microsoft.com/office/officeart/2011/layout/HexagonRadial"/>
    <dgm:cxn modelId="{0E907C4D-699D-40E1-AD68-AFBB001AEE73}" srcId="{C3C6DD25-0F75-4B23-BB0B-0240600AF1A1}" destId="{BA66D12E-998B-48BD-A8C2-62DBD35638CC}" srcOrd="2" destOrd="0" parTransId="{7D8C7A24-2A52-4EB3-A1FD-5367F28F108A}" sibTransId="{BA773354-CF1F-41F0-8C8B-83CC081E37D3}"/>
    <dgm:cxn modelId="{E0D1904E-2FF3-4366-9CA0-10DE0FD80303}" srcId="{C3C6DD25-0F75-4B23-BB0B-0240600AF1A1}" destId="{C14C8AEA-7404-480E-B010-06E38417C0A4}" srcOrd="3" destOrd="0" parTransId="{06B24775-726C-4C81-8CF1-B8FBFF79978B}" sibTransId="{FE6F7D76-7CA7-4827-BDE9-149071A605A2}"/>
    <dgm:cxn modelId="{DCCE0453-E4F8-4352-90C5-0A65DC525803}" srcId="{C3C6DD25-0F75-4B23-BB0B-0240600AF1A1}" destId="{7222D643-4AE0-4793-BC91-7FF2C8AF5C38}" srcOrd="5" destOrd="0" parTransId="{D7FBC384-ADFC-4A81-B6E9-8F38152328C3}" sibTransId="{A8A76ABD-6167-4A62-AE71-81F187586CBA}"/>
    <dgm:cxn modelId="{C6B0B47A-4E9F-4992-945C-2D72C94FDBB2}" srcId="{C3C6DD25-0F75-4B23-BB0B-0240600AF1A1}" destId="{DDAAE7E3-8081-4DAE-87B1-8094E9E6BF33}" srcOrd="1" destOrd="0" parTransId="{AA4B4832-6D00-42FB-96A4-619E95347B04}" sibTransId="{A68E1B52-883F-402F-9C88-3B96E4252631}"/>
    <dgm:cxn modelId="{25D0DDA2-9BB8-4FAA-82EF-CE3706AFAE9A}" type="presOf" srcId="{3E59DDEA-7945-4556-B2DF-39FBECBFC31C}" destId="{2792C386-5D33-472B-8862-A368085760C7}" srcOrd="0" destOrd="0" presId="urn:microsoft.com/office/officeart/2011/layout/HexagonRadial"/>
    <dgm:cxn modelId="{3D6376AD-B237-43F9-8C55-D8AC6D64A3CC}" srcId="{C3C6DD25-0F75-4B23-BB0B-0240600AF1A1}" destId="{20BB99D4-BAA6-49B0-BE6B-C06CA97B4B04}" srcOrd="0" destOrd="0" parTransId="{191B983F-6762-4E29-A694-842B424BFA67}" sibTransId="{99EBAB58-F0CC-47A2-B32D-B4991597A38B}"/>
    <dgm:cxn modelId="{BBEAE3B6-797A-45C8-8CAC-5D094C40803C}" srcId="{0AFB6486-4336-4135-9F11-34975DFA3D0C}" destId="{C3C6DD25-0F75-4B23-BB0B-0240600AF1A1}" srcOrd="0" destOrd="0" parTransId="{CECF642A-F922-4039-8F1B-899ED2D06EBA}" sibTransId="{063C7390-4F6E-41BA-94CF-B8D49DE0B6E7}"/>
    <dgm:cxn modelId="{6855B7BE-3995-4322-8E6A-5354F2A63175}" type="presOf" srcId="{DDAAE7E3-8081-4DAE-87B1-8094E9E6BF33}" destId="{EADDE0EE-448E-4A2C-B3C0-A7D105A9AE50}" srcOrd="0" destOrd="0" presId="urn:microsoft.com/office/officeart/2011/layout/HexagonRadial"/>
    <dgm:cxn modelId="{9C5173C0-BE9F-4855-BD59-DB049875FFD6}" type="presOf" srcId="{0AFB6486-4336-4135-9F11-34975DFA3D0C}" destId="{6D015760-AAEE-45BC-BC0B-F4B77FAC5179}" srcOrd="0" destOrd="0" presId="urn:microsoft.com/office/officeart/2011/layout/HexagonRadial"/>
    <dgm:cxn modelId="{4A2F61CC-0B86-4C68-AC72-A0D82D4F5E6C}" type="presOf" srcId="{20BB99D4-BAA6-49B0-BE6B-C06CA97B4B04}" destId="{D8A3F3E9-C712-410B-91FC-1FC62DB7D36A}" srcOrd="0" destOrd="0" presId="urn:microsoft.com/office/officeart/2011/layout/HexagonRadial"/>
    <dgm:cxn modelId="{488708D5-7DFA-4344-BAF6-D9F4D87ED699}" type="presOf" srcId="{C3C6DD25-0F75-4B23-BB0B-0240600AF1A1}" destId="{32FCA06A-CAC0-4E08-BD01-5536ACC0F679}" srcOrd="0" destOrd="0" presId="urn:microsoft.com/office/officeart/2011/layout/HexagonRadial"/>
    <dgm:cxn modelId="{A3DE55E0-3133-4D6B-BC72-57AEB8BFC75A}" srcId="{C3C6DD25-0F75-4B23-BB0B-0240600AF1A1}" destId="{D21DC0E1-CF5F-4A24-9006-4F76CE8F8B49}" srcOrd="6" destOrd="0" parTransId="{55DF654C-9289-450F-8CBA-7C11903BA481}" sibTransId="{4CD5A914-53A7-41E9-A473-7B02F1DE94C6}"/>
    <dgm:cxn modelId="{B62569E4-D8B6-4FBF-9141-D015B90B230B}" srcId="{C3C6DD25-0F75-4B23-BB0B-0240600AF1A1}" destId="{3E59DDEA-7945-4556-B2DF-39FBECBFC31C}" srcOrd="4" destOrd="0" parTransId="{0710587F-9177-4C07-B156-83346392152A}" sibTransId="{7A69FD2C-4098-4292-A07E-CDFF5D115F28}"/>
    <dgm:cxn modelId="{0119D9B5-5CE2-461D-AB09-A33E530DAF17}" type="presParOf" srcId="{6D015760-AAEE-45BC-BC0B-F4B77FAC5179}" destId="{32FCA06A-CAC0-4E08-BD01-5536ACC0F679}" srcOrd="0" destOrd="0" presId="urn:microsoft.com/office/officeart/2011/layout/HexagonRadial"/>
    <dgm:cxn modelId="{620926F3-6680-40D5-98EE-4C3773EACF68}" type="presParOf" srcId="{6D015760-AAEE-45BC-BC0B-F4B77FAC5179}" destId="{85B90813-F768-4CE2-921E-B1235E392E5C}" srcOrd="1" destOrd="0" presId="urn:microsoft.com/office/officeart/2011/layout/HexagonRadial"/>
    <dgm:cxn modelId="{655516D1-2C41-4E01-8A3C-9731AC321D12}" type="presParOf" srcId="{85B90813-F768-4CE2-921E-B1235E392E5C}" destId="{1E529076-D722-427F-ABE0-28EF9788CB8F}" srcOrd="0" destOrd="0" presId="urn:microsoft.com/office/officeart/2011/layout/HexagonRadial"/>
    <dgm:cxn modelId="{38DA61D1-13FB-4501-AB41-C465D3152F8F}" type="presParOf" srcId="{6D015760-AAEE-45BC-BC0B-F4B77FAC5179}" destId="{D8A3F3E9-C712-410B-91FC-1FC62DB7D36A}" srcOrd="2" destOrd="0" presId="urn:microsoft.com/office/officeart/2011/layout/HexagonRadial"/>
    <dgm:cxn modelId="{5BC0C9B7-09B2-4AFC-A10D-FD2FC9CBDE12}" type="presParOf" srcId="{6D015760-AAEE-45BC-BC0B-F4B77FAC5179}" destId="{B6065D97-5EE4-4E1B-8A42-471CF9E2565C}" srcOrd="3" destOrd="0" presId="urn:microsoft.com/office/officeart/2011/layout/HexagonRadial"/>
    <dgm:cxn modelId="{6602DA99-524F-43BA-BC5F-70DD853DABAE}" type="presParOf" srcId="{B6065D97-5EE4-4E1B-8A42-471CF9E2565C}" destId="{8AA75C2A-0A79-4E78-A194-CE8DE9A608FC}" srcOrd="0" destOrd="0" presId="urn:microsoft.com/office/officeart/2011/layout/HexagonRadial"/>
    <dgm:cxn modelId="{7E4EAF85-191D-4C95-8008-2C3B5F5031A3}" type="presParOf" srcId="{6D015760-AAEE-45BC-BC0B-F4B77FAC5179}" destId="{EADDE0EE-448E-4A2C-B3C0-A7D105A9AE50}" srcOrd="4" destOrd="0" presId="urn:microsoft.com/office/officeart/2011/layout/HexagonRadial"/>
    <dgm:cxn modelId="{EBC841EF-C8D7-4092-ACDC-925BF2912F58}" type="presParOf" srcId="{6D015760-AAEE-45BC-BC0B-F4B77FAC5179}" destId="{F4A4541B-19C5-4BBD-9150-746692A06324}" srcOrd="5" destOrd="0" presId="urn:microsoft.com/office/officeart/2011/layout/HexagonRadial"/>
    <dgm:cxn modelId="{D9DF692D-82FA-44AE-9E8F-6486979532E8}" type="presParOf" srcId="{F4A4541B-19C5-4BBD-9150-746692A06324}" destId="{1669A0F2-2B0F-409D-852B-6A607B5C96AB}" srcOrd="0" destOrd="0" presId="urn:microsoft.com/office/officeart/2011/layout/HexagonRadial"/>
    <dgm:cxn modelId="{D0F919CF-0262-4B6E-8DA6-AE8A10C0162E}" type="presParOf" srcId="{6D015760-AAEE-45BC-BC0B-F4B77FAC5179}" destId="{FC72A139-7D4B-4062-8832-3F3FC1B41E07}" srcOrd="6" destOrd="0" presId="urn:microsoft.com/office/officeart/2011/layout/HexagonRadial"/>
    <dgm:cxn modelId="{F9D6C69E-4517-4B5A-9F3F-483587A9A0C3}" type="presParOf" srcId="{6D015760-AAEE-45BC-BC0B-F4B77FAC5179}" destId="{B1552DE2-23C6-4EEC-B05A-8475406A891E}" srcOrd="7" destOrd="0" presId="urn:microsoft.com/office/officeart/2011/layout/HexagonRadial"/>
    <dgm:cxn modelId="{2B88EF72-B579-458C-BF36-76331C177CB9}" type="presParOf" srcId="{B1552DE2-23C6-4EEC-B05A-8475406A891E}" destId="{1EF069C3-A343-44FC-8461-D9E3B4DB8FDF}" srcOrd="0" destOrd="0" presId="urn:microsoft.com/office/officeart/2011/layout/HexagonRadial"/>
    <dgm:cxn modelId="{8856A27B-9E02-43D2-813E-74EF387B1D73}" type="presParOf" srcId="{6D015760-AAEE-45BC-BC0B-F4B77FAC5179}" destId="{05F65E5F-2013-47DA-93C0-9D45538AFC4E}" srcOrd="8" destOrd="0" presId="urn:microsoft.com/office/officeart/2011/layout/HexagonRadial"/>
    <dgm:cxn modelId="{04212D1F-71AF-4480-8E22-EB4598BFB581}" type="presParOf" srcId="{6D015760-AAEE-45BC-BC0B-F4B77FAC5179}" destId="{5D57CD72-5BD5-4EB2-80DC-24C11412A9AB}" srcOrd="9" destOrd="0" presId="urn:microsoft.com/office/officeart/2011/layout/HexagonRadial"/>
    <dgm:cxn modelId="{86EC2158-BD45-40A9-8306-57748B404D6F}" type="presParOf" srcId="{5D57CD72-5BD5-4EB2-80DC-24C11412A9AB}" destId="{1D53D517-2D6B-4D7C-9422-36323BB61C02}" srcOrd="0" destOrd="0" presId="urn:microsoft.com/office/officeart/2011/layout/HexagonRadial"/>
    <dgm:cxn modelId="{201579B0-36BF-4E22-9F08-64B9CD13B56A}" type="presParOf" srcId="{6D015760-AAEE-45BC-BC0B-F4B77FAC5179}" destId="{2792C386-5D33-472B-8862-A368085760C7}" srcOrd="10" destOrd="0" presId="urn:microsoft.com/office/officeart/2011/layout/HexagonRadial"/>
    <dgm:cxn modelId="{164E6047-1FF8-41C1-981F-0F1811D22ABE}" type="presParOf" srcId="{6D015760-AAEE-45BC-BC0B-F4B77FAC5179}" destId="{5BD9EBD9-58C1-4093-A69E-2FA2FB42D35D}" srcOrd="11" destOrd="0" presId="urn:microsoft.com/office/officeart/2011/layout/HexagonRadial"/>
    <dgm:cxn modelId="{18B86964-9DC6-4728-8AB8-30C5AF28BD54}" type="presParOf" srcId="{5BD9EBD9-58C1-4093-A69E-2FA2FB42D35D}" destId="{E1FB1DF7-6BEC-4A6A-84E4-1974CFA96DB5}" srcOrd="0" destOrd="0" presId="urn:microsoft.com/office/officeart/2011/layout/HexagonRadial"/>
    <dgm:cxn modelId="{2CDBC26D-955E-43A8-8006-4EA57A09C29B}" type="presParOf" srcId="{6D015760-AAEE-45BC-BC0B-F4B77FAC5179}" destId="{38B901FB-67E4-4A1C-ADB1-310FECC93C1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669DD3-6D91-4CBA-860F-11108CD18F77}"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D2F07A80-061F-47C6-B1A0-A8EC373B617B}">
      <dgm:prSet phldrT="[Text]" phldr="0"/>
      <dgm:spPr/>
      <dgm:t>
        <a:bodyPr/>
        <a:lstStyle/>
        <a:p>
          <a:r>
            <a:rPr lang="en-US" dirty="0"/>
            <a:t>Solve: support  reasoning without consistent guidance? Appreciate downsides? Consider alternatives?</a:t>
          </a:r>
        </a:p>
      </dgm:t>
    </dgm:pt>
    <dgm:pt modelId="{26A5EA5F-4B40-4062-974D-311E2E7256C1}" type="parTrans" cxnId="{D93E419C-1480-4BB8-A6FB-C9A9F037E565}">
      <dgm:prSet/>
      <dgm:spPr/>
      <dgm:t>
        <a:bodyPr/>
        <a:lstStyle/>
        <a:p>
          <a:endParaRPr lang="en-US"/>
        </a:p>
      </dgm:t>
    </dgm:pt>
    <dgm:pt modelId="{C0E1E012-6FBA-47D6-B795-7B383902B57C}" type="sibTrans" cxnId="{D93E419C-1480-4BB8-A6FB-C9A9F037E565}">
      <dgm:prSet/>
      <dgm:spPr/>
      <dgm:t>
        <a:bodyPr/>
        <a:lstStyle/>
        <a:p>
          <a:endParaRPr lang="en-US"/>
        </a:p>
      </dgm:t>
    </dgm:pt>
    <dgm:pt modelId="{774F2D8B-0941-414C-A7F6-AEC465994A6F}">
      <dgm:prSet phldrT="[Text]" phldr="0"/>
      <dgm:spPr/>
      <dgm:t>
        <a:bodyPr/>
        <a:lstStyle/>
        <a:p>
          <a:r>
            <a:rPr lang="en-US" dirty="0"/>
            <a:t>Synthesize:  build insights-: prioritize import, exclude unimportant, assess importance? Communicate it well?</a:t>
          </a:r>
        </a:p>
      </dgm:t>
    </dgm:pt>
    <dgm:pt modelId="{05645CFA-2C2D-43A1-8CDC-13BAD321DC8F}" type="parTrans" cxnId="{3D1715D5-715C-47C3-9F49-6DC02C78677A}">
      <dgm:prSet/>
      <dgm:spPr/>
      <dgm:t>
        <a:bodyPr/>
        <a:lstStyle/>
        <a:p>
          <a:endParaRPr lang="en-US"/>
        </a:p>
      </dgm:t>
    </dgm:pt>
    <dgm:pt modelId="{D4C35D57-4DE9-425B-B745-0E855B3BFE67}" type="sibTrans" cxnId="{3D1715D5-715C-47C3-9F49-6DC02C78677A}">
      <dgm:prSet/>
      <dgm:spPr/>
      <dgm:t>
        <a:bodyPr/>
        <a:lstStyle/>
        <a:p>
          <a:endParaRPr lang="en-US"/>
        </a:p>
      </dgm:t>
    </dgm:pt>
    <dgm:pt modelId="{01F77074-1B14-4F9A-96D6-D44EF75F9A6A}">
      <dgm:prSet phldrT="[Text]" phldr="0"/>
      <dgm:spPr/>
      <dgm:t>
        <a:bodyPr/>
        <a:lstStyle/>
        <a:p>
          <a:r>
            <a:rPr lang="en-US" dirty="0"/>
            <a:t>Execute: all parts complete? On time? Quality?</a:t>
          </a:r>
        </a:p>
      </dgm:t>
    </dgm:pt>
    <dgm:pt modelId="{22CCE1FE-395F-4C56-B993-5336012CCE52}" type="parTrans" cxnId="{D9BC3580-4B0F-4BE0-B331-517134A0B514}">
      <dgm:prSet/>
      <dgm:spPr/>
      <dgm:t>
        <a:bodyPr/>
        <a:lstStyle/>
        <a:p>
          <a:endParaRPr lang="en-US"/>
        </a:p>
      </dgm:t>
    </dgm:pt>
    <dgm:pt modelId="{36248814-BE41-4063-BE3F-8F58B84A53A7}" type="sibTrans" cxnId="{D9BC3580-4B0F-4BE0-B331-517134A0B514}">
      <dgm:prSet/>
      <dgm:spPr/>
      <dgm:t>
        <a:bodyPr/>
        <a:lstStyle/>
        <a:p>
          <a:endParaRPr lang="en-US"/>
        </a:p>
      </dgm:t>
    </dgm:pt>
    <dgm:pt modelId="{7581B883-39A7-49B8-AAF4-5FDC69D6F217}">
      <dgm:prSet/>
      <dgm:spPr/>
      <dgm:t>
        <a:bodyPr/>
        <a:lstStyle/>
        <a:p>
          <a:r>
            <a:rPr lang="en-US" dirty="0"/>
            <a:t>Create: translate vision into reality? Viable solutions? Sense issues and resolve?</a:t>
          </a:r>
        </a:p>
      </dgm:t>
    </dgm:pt>
    <dgm:pt modelId="{8161A584-E27D-4E32-BE74-C41671F39844}" type="parTrans" cxnId="{FAFE8162-1620-48DC-980E-2DDF5788324C}">
      <dgm:prSet/>
      <dgm:spPr/>
      <dgm:t>
        <a:bodyPr/>
        <a:lstStyle/>
        <a:p>
          <a:endParaRPr lang="en-US"/>
        </a:p>
      </dgm:t>
    </dgm:pt>
    <dgm:pt modelId="{C557FD34-EF25-4D2B-85AF-04303044437E}" type="sibTrans" cxnId="{FAFE8162-1620-48DC-980E-2DDF5788324C}">
      <dgm:prSet/>
      <dgm:spPr/>
      <dgm:t>
        <a:bodyPr/>
        <a:lstStyle/>
        <a:p>
          <a:endParaRPr lang="en-US"/>
        </a:p>
      </dgm:t>
    </dgm:pt>
    <dgm:pt modelId="{EB07096A-DEFB-4192-A4CD-76724FF94E84}">
      <dgm:prSet/>
      <dgm:spPr/>
      <dgm:t>
        <a:bodyPr/>
        <a:lstStyle/>
        <a:p>
          <a:r>
            <a:rPr lang="en-US" dirty="0"/>
            <a:t>Define: scope parameters, know what to ask and why?</a:t>
          </a:r>
        </a:p>
      </dgm:t>
    </dgm:pt>
    <dgm:pt modelId="{5D5D2AA7-77F4-49E1-AFC3-E0D3B7C7AC69}" type="parTrans" cxnId="{BBD84DCF-9D4A-4EB0-B297-A0340654F067}">
      <dgm:prSet/>
      <dgm:spPr/>
      <dgm:t>
        <a:bodyPr/>
        <a:lstStyle/>
        <a:p>
          <a:endParaRPr lang="en-US"/>
        </a:p>
      </dgm:t>
    </dgm:pt>
    <dgm:pt modelId="{A98FD2D1-74D9-4D16-9209-0DBA257005A8}" type="sibTrans" cxnId="{BBD84DCF-9D4A-4EB0-B297-A0340654F067}">
      <dgm:prSet/>
      <dgm:spPr/>
      <dgm:t>
        <a:bodyPr/>
        <a:lstStyle/>
        <a:p>
          <a:endParaRPr lang="en-US"/>
        </a:p>
      </dgm:t>
    </dgm:pt>
    <dgm:pt modelId="{2C13FB2B-C9CE-4556-BB8A-AB8920F68378}" type="pres">
      <dgm:prSet presAssocID="{C1669DD3-6D91-4CBA-860F-11108CD18F77}" presName="compositeShape" presStyleCnt="0">
        <dgm:presLayoutVars>
          <dgm:dir/>
          <dgm:resizeHandles/>
        </dgm:presLayoutVars>
      </dgm:prSet>
      <dgm:spPr/>
    </dgm:pt>
    <dgm:pt modelId="{F03CCBF8-47CB-46E2-A62A-DA4EE356D2A9}" type="pres">
      <dgm:prSet presAssocID="{C1669DD3-6D91-4CBA-860F-11108CD18F77}" presName="pyramid" presStyleLbl="node1" presStyleIdx="0" presStyleCnt="1" custScaleX="94042" custLinFactNeighborX="392"/>
      <dgm:spPr/>
    </dgm:pt>
    <dgm:pt modelId="{FD827E04-E54E-4625-8976-0BDF43E0FFF4}" type="pres">
      <dgm:prSet presAssocID="{C1669DD3-6D91-4CBA-860F-11108CD18F77}" presName="theList" presStyleCnt="0"/>
      <dgm:spPr/>
    </dgm:pt>
    <dgm:pt modelId="{3B134165-9C64-4F9F-9B14-FCCA96F3A497}" type="pres">
      <dgm:prSet presAssocID="{7581B883-39A7-49B8-AAF4-5FDC69D6F217}" presName="aNode" presStyleLbl="fgAcc1" presStyleIdx="0" presStyleCnt="5" custLinFactY="3425" custLinFactNeighborX="0" custLinFactNeighborY="100000">
        <dgm:presLayoutVars>
          <dgm:bulletEnabled val="1"/>
        </dgm:presLayoutVars>
      </dgm:prSet>
      <dgm:spPr/>
    </dgm:pt>
    <dgm:pt modelId="{EB47C2CC-8BD4-4E32-87E4-FC558E8FF7A1}" type="pres">
      <dgm:prSet presAssocID="{7581B883-39A7-49B8-AAF4-5FDC69D6F217}" presName="aSpace" presStyleCnt="0"/>
      <dgm:spPr/>
    </dgm:pt>
    <dgm:pt modelId="{D9A0EE5D-A1BA-4952-B02A-766CBF009D85}" type="pres">
      <dgm:prSet presAssocID="{D2F07A80-061F-47C6-B1A0-A8EC373B617B}" presName="aNode" presStyleLbl="fgAcc1" presStyleIdx="1" presStyleCnt="5" custLinFactY="101875" custLinFactNeighborX="0" custLinFactNeighborY="200000">
        <dgm:presLayoutVars>
          <dgm:bulletEnabled val="1"/>
        </dgm:presLayoutVars>
      </dgm:prSet>
      <dgm:spPr/>
    </dgm:pt>
    <dgm:pt modelId="{75D69CA0-0D1E-4AF9-B20E-5E70BA0901F2}" type="pres">
      <dgm:prSet presAssocID="{D2F07A80-061F-47C6-B1A0-A8EC373B617B}" presName="aSpace" presStyleCnt="0"/>
      <dgm:spPr/>
    </dgm:pt>
    <dgm:pt modelId="{80CB04E4-84DB-4B96-8A48-AF4AED726B28}" type="pres">
      <dgm:prSet presAssocID="{774F2D8B-0941-414C-A7F6-AEC465994A6F}" presName="aNode" presStyleLbl="fgAcc1" presStyleIdx="2" presStyleCnt="5" custLinFactY="109087" custLinFactNeighborX="69" custLinFactNeighborY="200000">
        <dgm:presLayoutVars>
          <dgm:bulletEnabled val="1"/>
        </dgm:presLayoutVars>
      </dgm:prSet>
      <dgm:spPr/>
    </dgm:pt>
    <dgm:pt modelId="{A4468524-5DE6-49DA-9F1F-62E9FEE7C530}" type="pres">
      <dgm:prSet presAssocID="{774F2D8B-0941-414C-A7F6-AEC465994A6F}" presName="aSpace" presStyleCnt="0"/>
      <dgm:spPr/>
    </dgm:pt>
    <dgm:pt modelId="{0EAD2885-9BA7-4708-BC2D-FDF53A0285C2}" type="pres">
      <dgm:prSet presAssocID="{EB07096A-DEFB-4192-A4CD-76724FF94E84}" presName="aNode" presStyleLbl="fgAcc1" presStyleIdx="3" presStyleCnt="5" custLinFactY="114659" custLinFactNeighborX="565" custLinFactNeighborY="200000">
        <dgm:presLayoutVars>
          <dgm:bulletEnabled val="1"/>
        </dgm:presLayoutVars>
      </dgm:prSet>
      <dgm:spPr/>
    </dgm:pt>
    <dgm:pt modelId="{7AAAE3E9-5B5A-47FD-BF91-720253694944}" type="pres">
      <dgm:prSet presAssocID="{EB07096A-DEFB-4192-A4CD-76724FF94E84}" presName="aSpace" presStyleCnt="0"/>
      <dgm:spPr/>
    </dgm:pt>
    <dgm:pt modelId="{6464EC2B-1484-4258-8458-A29E16FE4EAF}" type="pres">
      <dgm:prSet presAssocID="{01F77074-1B14-4F9A-96D6-D44EF75F9A6A}" presName="aNode" presStyleLbl="fgAcc1" presStyleIdx="4" presStyleCnt="5" custLinFactY="-285033" custLinFactNeighborX="-97064" custLinFactNeighborY="-300000">
        <dgm:presLayoutVars>
          <dgm:bulletEnabled val="1"/>
        </dgm:presLayoutVars>
      </dgm:prSet>
      <dgm:spPr/>
    </dgm:pt>
    <dgm:pt modelId="{32DB9D78-D928-47FB-9628-290B4B1D4FE2}" type="pres">
      <dgm:prSet presAssocID="{01F77074-1B14-4F9A-96D6-D44EF75F9A6A}" presName="aSpace" presStyleCnt="0"/>
      <dgm:spPr/>
    </dgm:pt>
  </dgm:ptLst>
  <dgm:cxnLst>
    <dgm:cxn modelId="{048C422D-1453-473F-A342-FC9E39495290}" type="presOf" srcId="{D2F07A80-061F-47C6-B1A0-A8EC373B617B}" destId="{D9A0EE5D-A1BA-4952-B02A-766CBF009D85}" srcOrd="0" destOrd="0" presId="urn:microsoft.com/office/officeart/2005/8/layout/pyramid2"/>
    <dgm:cxn modelId="{AAF4855E-23CF-4A9A-AABD-7B80DE912E11}" type="presOf" srcId="{7581B883-39A7-49B8-AAF4-5FDC69D6F217}" destId="{3B134165-9C64-4F9F-9B14-FCCA96F3A497}" srcOrd="0" destOrd="0" presId="urn:microsoft.com/office/officeart/2005/8/layout/pyramid2"/>
    <dgm:cxn modelId="{FAFE8162-1620-48DC-980E-2DDF5788324C}" srcId="{C1669DD3-6D91-4CBA-860F-11108CD18F77}" destId="{7581B883-39A7-49B8-AAF4-5FDC69D6F217}" srcOrd="0" destOrd="0" parTransId="{8161A584-E27D-4E32-BE74-C41671F39844}" sibTransId="{C557FD34-EF25-4D2B-85AF-04303044437E}"/>
    <dgm:cxn modelId="{014A6966-CCF0-41D9-8AA8-510A93872AFE}" type="presOf" srcId="{C1669DD3-6D91-4CBA-860F-11108CD18F77}" destId="{2C13FB2B-C9CE-4556-BB8A-AB8920F68378}" srcOrd="0" destOrd="0" presId="urn:microsoft.com/office/officeart/2005/8/layout/pyramid2"/>
    <dgm:cxn modelId="{D9BC3580-4B0F-4BE0-B331-517134A0B514}" srcId="{C1669DD3-6D91-4CBA-860F-11108CD18F77}" destId="{01F77074-1B14-4F9A-96D6-D44EF75F9A6A}" srcOrd="4" destOrd="0" parTransId="{22CCE1FE-395F-4C56-B993-5336012CCE52}" sibTransId="{36248814-BE41-4063-BE3F-8F58B84A53A7}"/>
    <dgm:cxn modelId="{D93E419C-1480-4BB8-A6FB-C9A9F037E565}" srcId="{C1669DD3-6D91-4CBA-860F-11108CD18F77}" destId="{D2F07A80-061F-47C6-B1A0-A8EC373B617B}" srcOrd="1" destOrd="0" parTransId="{26A5EA5F-4B40-4062-974D-311E2E7256C1}" sibTransId="{C0E1E012-6FBA-47D6-B795-7B383902B57C}"/>
    <dgm:cxn modelId="{33E8C3A4-AC0F-4911-9355-90E853073027}" type="presOf" srcId="{EB07096A-DEFB-4192-A4CD-76724FF94E84}" destId="{0EAD2885-9BA7-4708-BC2D-FDF53A0285C2}" srcOrd="0" destOrd="0" presId="urn:microsoft.com/office/officeart/2005/8/layout/pyramid2"/>
    <dgm:cxn modelId="{1F12D6AB-9FFD-41FD-8F90-D96E16D9EF0B}" type="presOf" srcId="{01F77074-1B14-4F9A-96D6-D44EF75F9A6A}" destId="{6464EC2B-1484-4258-8458-A29E16FE4EAF}" srcOrd="0" destOrd="0" presId="urn:microsoft.com/office/officeart/2005/8/layout/pyramid2"/>
    <dgm:cxn modelId="{27A68DB2-7508-4CB6-8F0B-98C3C3D71007}" type="presOf" srcId="{774F2D8B-0941-414C-A7F6-AEC465994A6F}" destId="{80CB04E4-84DB-4B96-8A48-AF4AED726B28}" srcOrd="0" destOrd="0" presId="urn:microsoft.com/office/officeart/2005/8/layout/pyramid2"/>
    <dgm:cxn modelId="{BBD84DCF-9D4A-4EB0-B297-A0340654F067}" srcId="{C1669DD3-6D91-4CBA-860F-11108CD18F77}" destId="{EB07096A-DEFB-4192-A4CD-76724FF94E84}" srcOrd="3" destOrd="0" parTransId="{5D5D2AA7-77F4-49E1-AFC3-E0D3B7C7AC69}" sibTransId="{A98FD2D1-74D9-4D16-9209-0DBA257005A8}"/>
    <dgm:cxn modelId="{3D1715D5-715C-47C3-9F49-6DC02C78677A}" srcId="{C1669DD3-6D91-4CBA-860F-11108CD18F77}" destId="{774F2D8B-0941-414C-A7F6-AEC465994A6F}" srcOrd="2" destOrd="0" parTransId="{05645CFA-2C2D-43A1-8CDC-13BAD321DC8F}" sibTransId="{D4C35D57-4DE9-425B-B745-0E855B3BFE67}"/>
    <dgm:cxn modelId="{BBC14C4A-7D90-4285-9E1A-5226345487D8}" type="presParOf" srcId="{2C13FB2B-C9CE-4556-BB8A-AB8920F68378}" destId="{F03CCBF8-47CB-46E2-A62A-DA4EE356D2A9}" srcOrd="0" destOrd="0" presId="urn:microsoft.com/office/officeart/2005/8/layout/pyramid2"/>
    <dgm:cxn modelId="{10B1C16C-CAE9-4ED1-AA63-FFD7D4E27799}" type="presParOf" srcId="{2C13FB2B-C9CE-4556-BB8A-AB8920F68378}" destId="{FD827E04-E54E-4625-8976-0BDF43E0FFF4}" srcOrd="1" destOrd="0" presId="urn:microsoft.com/office/officeart/2005/8/layout/pyramid2"/>
    <dgm:cxn modelId="{575FF1E6-6BED-4E43-A67C-5B3EF6504D26}" type="presParOf" srcId="{FD827E04-E54E-4625-8976-0BDF43E0FFF4}" destId="{3B134165-9C64-4F9F-9B14-FCCA96F3A497}" srcOrd="0" destOrd="0" presId="urn:microsoft.com/office/officeart/2005/8/layout/pyramid2"/>
    <dgm:cxn modelId="{08A68665-3ABA-42D4-BF7B-4F35A0C8F6F7}" type="presParOf" srcId="{FD827E04-E54E-4625-8976-0BDF43E0FFF4}" destId="{EB47C2CC-8BD4-4E32-87E4-FC558E8FF7A1}" srcOrd="1" destOrd="0" presId="urn:microsoft.com/office/officeart/2005/8/layout/pyramid2"/>
    <dgm:cxn modelId="{5579D2EB-6FC6-4DAD-A1A4-D01CAC6A0C25}" type="presParOf" srcId="{FD827E04-E54E-4625-8976-0BDF43E0FFF4}" destId="{D9A0EE5D-A1BA-4952-B02A-766CBF009D85}" srcOrd="2" destOrd="0" presId="urn:microsoft.com/office/officeart/2005/8/layout/pyramid2"/>
    <dgm:cxn modelId="{7AB04AA4-A3C5-418C-9981-934431354BDE}" type="presParOf" srcId="{FD827E04-E54E-4625-8976-0BDF43E0FFF4}" destId="{75D69CA0-0D1E-4AF9-B20E-5E70BA0901F2}" srcOrd="3" destOrd="0" presId="urn:microsoft.com/office/officeart/2005/8/layout/pyramid2"/>
    <dgm:cxn modelId="{FB8E4F04-C5D6-40D2-B30D-38569CDA3B27}" type="presParOf" srcId="{FD827E04-E54E-4625-8976-0BDF43E0FFF4}" destId="{80CB04E4-84DB-4B96-8A48-AF4AED726B28}" srcOrd="4" destOrd="0" presId="urn:microsoft.com/office/officeart/2005/8/layout/pyramid2"/>
    <dgm:cxn modelId="{7AF11269-FC59-4019-B376-9D7CE43DBF4B}" type="presParOf" srcId="{FD827E04-E54E-4625-8976-0BDF43E0FFF4}" destId="{A4468524-5DE6-49DA-9F1F-62E9FEE7C530}" srcOrd="5" destOrd="0" presId="urn:microsoft.com/office/officeart/2005/8/layout/pyramid2"/>
    <dgm:cxn modelId="{1A0E0815-DF9C-4648-9937-4C5470CDC379}" type="presParOf" srcId="{FD827E04-E54E-4625-8976-0BDF43E0FFF4}" destId="{0EAD2885-9BA7-4708-BC2D-FDF53A0285C2}" srcOrd="6" destOrd="0" presId="urn:microsoft.com/office/officeart/2005/8/layout/pyramid2"/>
    <dgm:cxn modelId="{EDE6B9ED-2345-4953-82AF-EB55C0DA391D}" type="presParOf" srcId="{FD827E04-E54E-4625-8976-0BDF43E0FFF4}" destId="{7AAAE3E9-5B5A-47FD-BF91-720253694944}" srcOrd="7" destOrd="0" presId="urn:microsoft.com/office/officeart/2005/8/layout/pyramid2"/>
    <dgm:cxn modelId="{EB48A249-D416-4A17-8640-9E72D9D42454}" type="presParOf" srcId="{FD827E04-E54E-4625-8976-0BDF43E0FFF4}" destId="{6464EC2B-1484-4258-8458-A29E16FE4EAF}" srcOrd="8" destOrd="0" presId="urn:microsoft.com/office/officeart/2005/8/layout/pyramid2"/>
    <dgm:cxn modelId="{13BB07BF-8A6F-47C1-A35E-616007C8F289}" type="presParOf" srcId="{FD827E04-E54E-4625-8976-0BDF43E0FFF4}" destId="{32DB9D78-D928-47FB-9628-290B4B1D4FE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7B0D28-A403-4D70-BD5F-1FD470D8FC9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0D1E3FA1-910D-416F-9BBD-D06B5D630A46}">
      <dgm:prSet phldrT="[Text]"/>
      <dgm:spPr/>
      <dgm:t>
        <a:bodyPr/>
        <a:lstStyle/>
        <a:p>
          <a:r>
            <a:rPr lang="en-US" dirty="0"/>
            <a:t>Skill</a:t>
          </a:r>
        </a:p>
      </dgm:t>
    </dgm:pt>
    <dgm:pt modelId="{5C55FE45-E724-4B1D-8CE4-B6ECD12FAAB8}" type="parTrans" cxnId="{1E8FACD5-6C2B-40D2-97E3-E25A49A8475D}">
      <dgm:prSet/>
      <dgm:spPr/>
      <dgm:t>
        <a:bodyPr/>
        <a:lstStyle/>
        <a:p>
          <a:endParaRPr lang="en-US"/>
        </a:p>
      </dgm:t>
    </dgm:pt>
    <dgm:pt modelId="{6A8B2D9D-AA48-436E-8029-2FA4E6413428}" type="sibTrans" cxnId="{1E8FACD5-6C2B-40D2-97E3-E25A49A8475D}">
      <dgm:prSet/>
      <dgm:spPr/>
      <dgm:t>
        <a:bodyPr/>
        <a:lstStyle/>
        <a:p>
          <a:endParaRPr lang="en-US"/>
        </a:p>
      </dgm:t>
    </dgm:pt>
    <dgm:pt modelId="{A9593B3C-C74D-4E9D-B25A-A06C3C378ABB}">
      <dgm:prSet phldrT="[Text]"/>
      <dgm:spPr/>
      <dgm:t>
        <a:bodyPr/>
        <a:lstStyle/>
        <a:p>
          <a:r>
            <a:rPr lang="en-US" dirty="0"/>
            <a:t>Problem</a:t>
          </a:r>
        </a:p>
      </dgm:t>
    </dgm:pt>
    <dgm:pt modelId="{6921E99D-8A39-4302-9408-1FA0BEDF7210}" type="parTrans" cxnId="{B14BD468-9C4A-427C-8420-559F820B5C78}">
      <dgm:prSet/>
      <dgm:spPr/>
      <dgm:t>
        <a:bodyPr/>
        <a:lstStyle/>
        <a:p>
          <a:endParaRPr lang="en-US"/>
        </a:p>
      </dgm:t>
    </dgm:pt>
    <dgm:pt modelId="{C7DF9A80-F750-4866-B7AF-658208E63885}" type="sibTrans" cxnId="{B14BD468-9C4A-427C-8420-559F820B5C78}">
      <dgm:prSet/>
      <dgm:spPr/>
      <dgm:t>
        <a:bodyPr/>
        <a:lstStyle/>
        <a:p>
          <a:endParaRPr lang="en-US"/>
        </a:p>
      </dgm:t>
    </dgm:pt>
    <dgm:pt modelId="{B0AD353C-0242-4B4F-BFFF-AD083F310BED}">
      <dgm:prSet phldrT="[Text]"/>
      <dgm:spPr/>
      <dgm:t>
        <a:bodyPr/>
        <a:lstStyle/>
        <a:p>
          <a:r>
            <a:rPr lang="en-US" dirty="0"/>
            <a:t>Process</a:t>
          </a:r>
        </a:p>
      </dgm:t>
    </dgm:pt>
    <dgm:pt modelId="{36F75C9C-F928-45B9-AF11-DD5A0C110A7C}" type="parTrans" cxnId="{14FF2BFB-A911-4180-AF91-F0C14BC4CBFE}">
      <dgm:prSet/>
      <dgm:spPr/>
      <dgm:t>
        <a:bodyPr/>
        <a:lstStyle/>
        <a:p>
          <a:endParaRPr lang="en-US"/>
        </a:p>
      </dgm:t>
    </dgm:pt>
    <dgm:pt modelId="{22C85607-9FD3-460D-884D-FD1A57B1E91D}" type="sibTrans" cxnId="{14FF2BFB-A911-4180-AF91-F0C14BC4CBFE}">
      <dgm:prSet/>
      <dgm:spPr/>
      <dgm:t>
        <a:bodyPr/>
        <a:lstStyle/>
        <a:p>
          <a:endParaRPr lang="en-US"/>
        </a:p>
      </dgm:t>
    </dgm:pt>
    <dgm:pt modelId="{2AAA2BDB-6004-4157-A990-E9627D5661E4}">
      <dgm:prSet phldrT="[Text]"/>
      <dgm:spPr/>
      <dgm:t>
        <a:bodyPr/>
        <a:lstStyle/>
        <a:p>
          <a:r>
            <a:rPr lang="en-US" dirty="0"/>
            <a:t>Scenario</a:t>
          </a:r>
        </a:p>
      </dgm:t>
    </dgm:pt>
    <dgm:pt modelId="{DDA6EC6B-5A07-4728-9F5B-5515A8BF9245}" type="parTrans" cxnId="{7A376BA4-C829-4EDC-8C37-1D88B2A18344}">
      <dgm:prSet/>
      <dgm:spPr/>
      <dgm:t>
        <a:bodyPr/>
        <a:lstStyle/>
        <a:p>
          <a:endParaRPr lang="en-US"/>
        </a:p>
      </dgm:t>
    </dgm:pt>
    <dgm:pt modelId="{D5917EB4-4A27-47F9-9665-7C4998519FCE}" type="sibTrans" cxnId="{7A376BA4-C829-4EDC-8C37-1D88B2A18344}">
      <dgm:prSet/>
      <dgm:spPr/>
      <dgm:t>
        <a:bodyPr/>
        <a:lstStyle/>
        <a:p>
          <a:endParaRPr lang="en-US"/>
        </a:p>
      </dgm:t>
    </dgm:pt>
    <dgm:pt modelId="{D2FEBA8B-B366-4287-9006-5D514537C2F5}">
      <dgm:prSet/>
      <dgm:spPr/>
      <dgm:t>
        <a:bodyPr/>
        <a:lstStyle/>
        <a:p>
          <a:r>
            <a:rPr lang="en-US" dirty="0"/>
            <a:t>Expertise</a:t>
          </a:r>
        </a:p>
      </dgm:t>
    </dgm:pt>
    <dgm:pt modelId="{E2E629FC-E801-42B5-8115-263D44897AF7}" type="parTrans" cxnId="{1A745858-983F-4255-AEB3-C5274ACB4245}">
      <dgm:prSet/>
      <dgm:spPr/>
      <dgm:t>
        <a:bodyPr/>
        <a:lstStyle/>
        <a:p>
          <a:endParaRPr lang="en-US"/>
        </a:p>
      </dgm:t>
    </dgm:pt>
    <dgm:pt modelId="{4A980E4F-0E48-4DB5-BAEB-158C5E29CC3B}" type="sibTrans" cxnId="{1A745858-983F-4255-AEB3-C5274ACB4245}">
      <dgm:prSet/>
      <dgm:spPr/>
      <dgm:t>
        <a:bodyPr/>
        <a:lstStyle/>
        <a:p>
          <a:endParaRPr lang="en-US"/>
        </a:p>
      </dgm:t>
    </dgm:pt>
    <dgm:pt modelId="{17B8A1E7-0397-44F6-BEAF-A81041A36DB0}" type="pres">
      <dgm:prSet presAssocID="{7B7B0D28-A403-4D70-BD5F-1FD470D8FC92}" presName="Name0" presStyleCnt="0">
        <dgm:presLayoutVars>
          <dgm:dir/>
          <dgm:resizeHandles val="exact"/>
        </dgm:presLayoutVars>
      </dgm:prSet>
      <dgm:spPr/>
    </dgm:pt>
    <dgm:pt modelId="{324DD87F-E19E-4282-9EBF-4C4554BD2F41}" type="pres">
      <dgm:prSet presAssocID="{0D1E3FA1-910D-416F-9BBD-D06B5D630A46}" presName="Name5" presStyleLbl="vennNode1" presStyleIdx="0" presStyleCnt="5">
        <dgm:presLayoutVars>
          <dgm:bulletEnabled val="1"/>
        </dgm:presLayoutVars>
      </dgm:prSet>
      <dgm:spPr/>
    </dgm:pt>
    <dgm:pt modelId="{CA845F47-685B-45F0-AB1D-F5F15F3A6307}" type="pres">
      <dgm:prSet presAssocID="{6A8B2D9D-AA48-436E-8029-2FA4E6413428}" presName="space" presStyleCnt="0"/>
      <dgm:spPr/>
    </dgm:pt>
    <dgm:pt modelId="{DF61E14A-94B5-41FF-8997-9D80D0A1FBC1}" type="pres">
      <dgm:prSet presAssocID="{A9593B3C-C74D-4E9D-B25A-A06C3C378ABB}" presName="Name5" presStyleLbl="vennNode1" presStyleIdx="1" presStyleCnt="5">
        <dgm:presLayoutVars>
          <dgm:bulletEnabled val="1"/>
        </dgm:presLayoutVars>
      </dgm:prSet>
      <dgm:spPr/>
    </dgm:pt>
    <dgm:pt modelId="{77EFBC05-AC0B-4662-A0F2-6F9A9F0F340F}" type="pres">
      <dgm:prSet presAssocID="{C7DF9A80-F750-4866-B7AF-658208E63885}" presName="space" presStyleCnt="0"/>
      <dgm:spPr/>
    </dgm:pt>
    <dgm:pt modelId="{29BC9828-369C-48A6-BA3B-903183742E8F}" type="pres">
      <dgm:prSet presAssocID="{B0AD353C-0242-4B4F-BFFF-AD083F310BED}" presName="Name5" presStyleLbl="vennNode1" presStyleIdx="2" presStyleCnt="5">
        <dgm:presLayoutVars>
          <dgm:bulletEnabled val="1"/>
        </dgm:presLayoutVars>
      </dgm:prSet>
      <dgm:spPr/>
    </dgm:pt>
    <dgm:pt modelId="{AEF70C2F-56C8-4EDF-9AF4-A11A9763EA2D}" type="pres">
      <dgm:prSet presAssocID="{22C85607-9FD3-460D-884D-FD1A57B1E91D}" presName="space" presStyleCnt="0"/>
      <dgm:spPr/>
    </dgm:pt>
    <dgm:pt modelId="{4618C816-B21E-4957-8BB7-644600E009ED}" type="pres">
      <dgm:prSet presAssocID="{2AAA2BDB-6004-4157-A990-E9627D5661E4}" presName="Name5" presStyleLbl="vennNode1" presStyleIdx="3" presStyleCnt="5">
        <dgm:presLayoutVars>
          <dgm:bulletEnabled val="1"/>
        </dgm:presLayoutVars>
      </dgm:prSet>
      <dgm:spPr/>
    </dgm:pt>
    <dgm:pt modelId="{839ECE5E-742E-4047-9273-91D9F2E5B89B}" type="pres">
      <dgm:prSet presAssocID="{D5917EB4-4A27-47F9-9665-7C4998519FCE}" presName="space" presStyleCnt="0"/>
      <dgm:spPr/>
    </dgm:pt>
    <dgm:pt modelId="{3BC078E8-99CB-426E-9B5C-96232C3CB855}" type="pres">
      <dgm:prSet presAssocID="{D2FEBA8B-B366-4287-9006-5D514537C2F5}" presName="Name5" presStyleLbl="vennNode1" presStyleIdx="4" presStyleCnt="5">
        <dgm:presLayoutVars>
          <dgm:bulletEnabled val="1"/>
        </dgm:presLayoutVars>
      </dgm:prSet>
      <dgm:spPr/>
    </dgm:pt>
  </dgm:ptLst>
  <dgm:cxnLst>
    <dgm:cxn modelId="{DFD7CB24-835E-4B8B-AC51-EBDA24587600}" type="presOf" srcId="{7B7B0D28-A403-4D70-BD5F-1FD470D8FC92}" destId="{17B8A1E7-0397-44F6-BEAF-A81041A36DB0}" srcOrd="0" destOrd="0" presId="urn:microsoft.com/office/officeart/2005/8/layout/venn3"/>
    <dgm:cxn modelId="{BE176A29-ABA3-4E9C-A190-871AEFFF9471}" type="presOf" srcId="{A9593B3C-C74D-4E9D-B25A-A06C3C378ABB}" destId="{DF61E14A-94B5-41FF-8997-9D80D0A1FBC1}" srcOrd="0" destOrd="0" presId="urn:microsoft.com/office/officeart/2005/8/layout/venn3"/>
    <dgm:cxn modelId="{B14BD468-9C4A-427C-8420-559F820B5C78}" srcId="{7B7B0D28-A403-4D70-BD5F-1FD470D8FC92}" destId="{A9593B3C-C74D-4E9D-B25A-A06C3C378ABB}" srcOrd="1" destOrd="0" parTransId="{6921E99D-8A39-4302-9408-1FA0BEDF7210}" sibTransId="{C7DF9A80-F750-4866-B7AF-658208E63885}"/>
    <dgm:cxn modelId="{1A745858-983F-4255-AEB3-C5274ACB4245}" srcId="{7B7B0D28-A403-4D70-BD5F-1FD470D8FC92}" destId="{D2FEBA8B-B366-4287-9006-5D514537C2F5}" srcOrd="4" destOrd="0" parTransId="{E2E629FC-E801-42B5-8115-263D44897AF7}" sibTransId="{4A980E4F-0E48-4DB5-BAEB-158C5E29CC3B}"/>
    <dgm:cxn modelId="{6C095996-D333-4CF8-82EB-24CE897C993E}" type="presOf" srcId="{2AAA2BDB-6004-4157-A990-E9627D5661E4}" destId="{4618C816-B21E-4957-8BB7-644600E009ED}" srcOrd="0" destOrd="0" presId="urn:microsoft.com/office/officeart/2005/8/layout/venn3"/>
    <dgm:cxn modelId="{87C4F199-B221-4089-8E3F-DF3504BCA8E4}" type="presOf" srcId="{D2FEBA8B-B366-4287-9006-5D514537C2F5}" destId="{3BC078E8-99CB-426E-9B5C-96232C3CB855}" srcOrd="0" destOrd="0" presId="urn:microsoft.com/office/officeart/2005/8/layout/venn3"/>
    <dgm:cxn modelId="{7A376BA4-C829-4EDC-8C37-1D88B2A18344}" srcId="{7B7B0D28-A403-4D70-BD5F-1FD470D8FC92}" destId="{2AAA2BDB-6004-4157-A990-E9627D5661E4}" srcOrd="3" destOrd="0" parTransId="{DDA6EC6B-5A07-4728-9F5B-5515A8BF9245}" sibTransId="{D5917EB4-4A27-47F9-9665-7C4998519FCE}"/>
    <dgm:cxn modelId="{BA931BB6-D8D8-4ADE-B325-24FD65D850F9}" type="presOf" srcId="{0D1E3FA1-910D-416F-9BBD-D06B5D630A46}" destId="{324DD87F-E19E-4282-9EBF-4C4554BD2F41}" srcOrd="0" destOrd="0" presId="urn:microsoft.com/office/officeart/2005/8/layout/venn3"/>
    <dgm:cxn modelId="{DA0E0CBE-2501-4335-9853-E408E81D1BCA}" type="presOf" srcId="{B0AD353C-0242-4B4F-BFFF-AD083F310BED}" destId="{29BC9828-369C-48A6-BA3B-903183742E8F}" srcOrd="0" destOrd="0" presId="urn:microsoft.com/office/officeart/2005/8/layout/venn3"/>
    <dgm:cxn modelId="{1E8FACD5-6C2B-40D2-97E3-E25A49A8475D}" srcId="{7B7B0D28-A403-4D70-BD5F-1FD470D8FC92}" destId="{0D1E3FA1-910D-416F-9BBD-D06B5D630A46}" srcOrd="0" destOrd="0" parTransId="{5C55FE45-E724-4B1D-8CE4-B6ECD12FAAB8}" sibTransId="{6A8B2D9D-AA48-436E-8029-2FA4E6413428}"/>
    <dgm:cxn modelId="{14FF2BFB-A911-4180-AF91-F0C14BC4CBFE}" srcId="{7B7B0D28-A403-4D70-BD5F-1FD470D8FC92}" destId="{B0AD353C-0242-4B4F-BFFF-AD083F310BED}" srcOrd="2" destOrd="0" parTransId="{36F75C9C-F928-45B9-AF11-DD5A0C110A7C}" sibTransId="{22C85607-9FD3-460D-884D-FD1A57B1E91D}"/>
    <dgm:cxn modelId="{BB58D789-AAB6-49E7-86B5-B98A79CD8ED1}" type="presParOf" srcId="{17B8A1E7-0397-44F6-BEAF-A81041A36DB0}" destId="{324DD87F-E19E-4282-9EBF-4C4554BD2F41}" srcOrd="0" destOrd="0" presId="urn:microsoft.com/office/officeart/2005/8/layout/venn3"/>
    <dgm:cxn modelId="{D32B6D47-0ABE-4B98-876E-166FFCE788C9}" type="presParOf" srcId="{17B8A1E7-0397-44F6-BEAF-A81041A36DB0}" destId="{CA845F47-685B-45F0-AB1D-F5F15F3A6307}" srcOrd="1" destOrd="0" presId="urn:microsoft.com/office/officeart/2005/8/layout/venn3"/>
    <dgm:cxn modelId="{A6198AFA-98A3-4B13-B69A-0AE7E05EC6DA}" type="presParOf" srcId="{17B8A1E7-0397-44F6-BEAF-A81041A36DB0}" destId="{DF61E14A-94B5-41FF-8997-9D80D0A1FBC1}" srcOrd="2" destOrd="0" presId="urn:microsoft.com/office/officeart/2005/8/layout/venn3"/>
    <dgm:cxn modelId="{B4F843E4-18DE-47FC-A6DC-51A8425B610B}" type="presParOf" srcId="{17B8A1E7-0397-44F6-BEAF-A81041A36DB0}" destId="{77EFBC05-AC0B-4662-A0F2-6F9A9F0F340F}" srcOrd="3" destOrd="0" presId="urn:microsoft.com/office/officeart/2005/8/layout/venn3"/>
    <dgm:cxn modelId="{9D213C9A-E008-46A7-AC97-537B2FCCE752}" type="presParOf" srcId="{17B8A1E7-0397-44F6-BEAF-A81041A36DB0}" destId="{29BC9828-369C-48A6-BA3B-903183742E8F}" srcOrd="4" destOrd="0" presId="urn:microsoft.com/office/officeart/2005/8/layout/venn3"/>
    <dgm:cxn modelId="{1F2928C8-64DD-407C-8A13-5C565F46546A}" type="presParOf" srcId="{17B8A1E7-0397-44F6-BEAF-A81041A36DB0}" destId="{AEF70C2F-56C8-4EDF-9AF4-A11A9763EA2D}" srcOrd="5" destOrd="0" presId="urn:microsoft.com/office/officeart/2005/8/layout/venn3"/>
    <dgm:cxn modelId="{39C280B8-6E0C-4F31-BC6A-8FBD8D14BFB8}" type="presParOf" srcId="{17B8A1E7-0397-44F6-BEAF-A81041A36DB0}" destId="{4618C816-B21E-4957-8BB7-644600E009ED}" srcOrd="6" destOrd="0" presId="urn:microsoft.com/office/officeart/2005/8/layout/venn3"/>
    <dgm:cxn modelId="{2AD4881A-F67A-4946-9FD9-25DBA99C5A0C}" type="presParOf" srcId="{17B8A1E7-0397-44F6-BEAF-A81041A36DB0}" destId="{839ECE5E-742E-4047-9273-91D9F2E5B89B}" srcOrd="7" destOrd="0" presId="urn:microsoft.com/office/officeart/2005/8/layout/venn3"/>
    <dgm:cxn modelId="{7A38C2A0-20DE-48FB-B20D-2893FF250159}" type="presParOf" srcId="{17B8A1E7-0397-44F6-BEAF-A81041A36DB0}" destId="{3BC078E8-99CB-426E-9B5C-96232C3CB855}"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692F02-F304-4961-8A4A-42A25283F345}" type="doc">
      <dgm:prSet loTypeId="urn:microsoft.com/office/officeart/2005/8/layout/hChevron3" loCatId="process" qsTypeId="urn:microsoft.com/office/officeart/2005/8/quickstyle/simple1" qsCatId="simple" csTypeId="urn:microsoft.com/office/officeart/2005/8/colors/accent1_2" csCatId="accent1" phldr="1"/>
      <dgm:spPr/>
    </dgm:pt>
    <dgm:pt modelId="{747BB20B-6419-4525-AD37-E0E4117CA0D2}">
      <dgm:prSet phldrT="[Text]"/>
      <dgm:spPr/>
      <dgm:t>
        <a:bodyPr/>
        <a:lstStyle/>
        <a:p>
          <a:r>
            <a:rPr lang="en-US">
              <a:solidFill>
                <a:schemeClr val="tx1"/>
              </a:solidFill>
            </a:rPr>
            <a:t>Know</a:t>
          </a:r>
        </a:p>
      </dgm:t>
    </dgm:pt>
    <dgm:pt modelId="{72657DE8-5753-4A84-AE38-2252092CE769}" type="parTrans" cxnId="{6D3E9B24-C4DA-4C70-8A08-733480676F08}">
      <dgm:prSet/>
      <dgm:spPr/>
      <dgm:t>
        <a:bodyPr/>
        <a:lstStyle/>
        <a:p>
          <a:endParaRPr lang="en-US"/>
        </a:p>
      </dgm:t>
    </dgm:pt>
    <dgm:pt modelId="{A5FD638C-B8D6-4AEA-B8D6-8B9288036E32}" type="sibTrans" cxnId="{6D3E9B24-C4DA-4C70-8A08-733480676F08}">
      <dgm:prSet/>
      <dgm:spPr/>
      <dgm:t>
        <a:bodyPr/>
        <a:lstStyle/>
        <a:p>
          <a:endParaRPr lang="en-US"/>
        </a:p>
      </dgm:t>
    </dgm:pt>
    <dgm:pt modelId="{478FBBB5-4315-498E-A432-07C26355F2B9}">
      <dgm:prSet phldrT="[Text]"/>
      <dgm:spPr/>
      <dgm:t>
        <a:bodyPr/>
        <a:lstStyle/>
        <a:p>
          <a:r>
            <a:rPr lang="en-US"/>
            <a:t>Define</a:t>
          </a:r>
        </a:p>
      </dgm:t>
    </dgm:pt>
    <dgm:pt modelId="{9372EDB6-118A-4443-91BC-9E9ABF6EA3D2}" type="parTrans" cxnId="{6DFF323C-7290-462D-A565-76D2B0FB5E5D}">
      <dgm:prSet/>
      <dgm:spPr/>
      <dgm:t>
        <a:bodyPr/>
        <a:lstStyle/>
        <a:p>
          <a:endParaRPr lang="en-US"/>
        </a:p>
      </dgm:t>
    </dgm:pt>
    <dgm:pt modelId="{A4A35CE3-2061-4538-B357-6E39B630E4FC}" type="sibTrans" cxnId="{6DFF323C-7290-462D-A565-76D2B0FB5E5D}">
      <dgm:prSet/>
      <dgm:spPr/>
      <dgm:t>
        <a:bodyPr/>
        <a:lstStyle/>
        <a:p>
          <a:endParaRPr lang="en-US"/>
        </a:p>
      </dgm:t>
    </dgm:pt>
    <dgm:pt modelId="{6B3BA346-0996-4A38-9114-DE1312C31355}">
      <dgm:prSet phldrT="[Text]"/>
      <dgm:spPr/>
      <dgm:t>
        <a:bodyPr/>
        <a:lstStyle/>
        <a:p>
          <a:r>
            <a:rPr lang="en-US"/>
            <a:t>Analyze &amp; Develop</a:t>
          </a:r>
        </a:p>
      </dgm:t>
    </dgm:pt>
    <dgm:pt modelId="{F39D822B-1236-4655-851D-F777EDF9015B}" type="parTrans" cxnId="{5A715216-1DE8-4ADA-9FC5-32592B9F6952}">
      <dgm:prSet/>
      <dgm:spPr/>
      <dgm:t>
        <a:bodyPr/>
        <a:lstStyle/>
        <a:p>
          <a:endParaRPr lang="en-US"/>
        </a:p>
      </dgm:t>
    </dgm:pt>
    <dgm:pt modelId="{BF9D2FD1-A7AA-44A7-A651-126E6799031C}" type="sibTrans" cxnId="{5A715216-1DE8-4ADA-9FC5-32592B9F6952}">
      <dgm:prSet/>
      <dgm:spPr/>
      <dgm:t>
        <a:bodyPr/>
        <a:lstStyle/>
        <a:p>
          <a:endParaRPr lang="en-US"/>
        </a:p>
      </dgm:t>
    </dgm:pt>
    <dgm:pt modelId="{74D49852-87FD-4A89-96D2-82319A28C772}">
      <dgm:prSet/>
      <dgm:spPr/>
      <dgm:t>
        <a:bodyPr/>
        <a:lstStyle/>
        <a:p>
          <a:r>
            <a:rPr lang="en-US"/>
            <a:t>Solve</a:t>
          </a:r>
        </a:p>
      </dgm:t>
    </dgm:pt>
    <dgm:pt modelId="{3DCBBE6B-2BE6-4E0B-88B9-C2F71008F8B5}" type="parTrans" cxnId="{3C989EE4-9C71-4A05-AC06-3A0FA59C4A5E}">
      <dgm:prSet/>
      <dgm:spPr/>
      <dgm:t>
        <a:bodyPr/>
        <a:lstStyle/>
        <a:p>
          <a:endParaRPr lang="en-US"/>
        </a:p>
      </dgm:t>
    </dgm:pt>
    <dgm:pt modelId="{D356886D-00F9-4D66-B63B-1BF70E22B799}" type="sibTrans" cxnId="{3C989EE4-9C71-4A05-AC06-3A0FA59C4A5E}">
      <dgm:prSet/>
      <dgm:spPr/>
      <dgm:t>
        <a:bodyPr/>
        <a:lstStyle/>
        <a:p>
          <a:endParaRPr lang="en-US"/>
        </a:p>
      </dgm:t>
    </dgm:pt>
    <dgm:pt modelId="{5E57102B-C5CB-4E97-8ABA-7C1C839DDD09}">
      <dgm:prSet/>
      <dgm:spPr/>
      <dgm:t>
        <a:bodyPr/>
        <a:lstStyle/>
        <a:p>
          <a:r>
            <a:rPr lang="en-US"/>
            <a:t>Create or Innovate</a:t>
          </a:r>
        </a:p>
      </dgm:t>
    </dgm:pt>
    <dgm:pt modelId="{1EC636B0-3B1E-41C6-A3FD-57297DF897F6}" type="parTrans" cxnId="{B833D63F-75A1-447D-835A-9A1A88770E1D}">
      <dgm:prSet/>
      <dgm:spPr/>
      <dgm:t>
        <a:bodyPr/>
        <a:lstStyle/>
        <a:p>
          <a:endParaRPr lang="en-US"/>
        </a:p>
      </dgm:t>
    </dgm:pt>
    <dgm:pt modelId="{EA7025F5-D51E-4D9D-899D-0D4CFE280A58}" type="sibTrans" cxnId="{B833D63F-75A1-447D-835A-9A1A88770E1D}">
      <dgm:prSet/>
      <dgm:spPr/>
      <dgm:t>
        <a:bodyPr/>
        <a:lstStyle/>
        <a:p>
          <a:endParaRPr lang="en-US"/>
        </a:p>
      </dgm:t>
    </dgm:pt>
    <dgm:pt modelId="{1EB2FEDF-6120-4B78-B433-CAFD6989D9DB}" type="pres">
      <dgm:prSet presAssocID="{CA692F02-F304-4961-8A4A-42A25283F345}" presName="Name0" presStyleCnt="0">
        <dgm:presLayoutVars>
          <dgm:dir/>
          <dgm:resizeHandles val="exact"/>
        </dgm:presLayoutVars>
      </dgm:prSet>
      <dgm:spPr/>
    </dgm:pt>
    <dgm:pt modelId="{DE9E47D0-AD7D-4680-8050-532EF5522DDA}" type="pres">
      <dgm:prSet presAssocID="{747BB20B-6419-4525-AD37-E0E4117CA0D2}" presName="parTxOnly" presStyleLbl="node1" presStyleIdx="0" presStyleCnt="5">
        <dgm:presLayoutVars>
          <dgm:bulletEnabled val="1"/>
        </dgm:presLayoutVars>
      </dgm:prSet>
      <dgm:spPr/>
    </dgm:pt>
    <dgm:pt modelId="{2C119237-D50F-4863-A614-A68243B14102}" type="pres">
      <dgm:prSet presAssocID="{A5FD638C-B8D6-4AEA-B8D6-8B9288036E32}" presName="parSpace" presStyleCnt="0"/>
      <dgm:spPr/>
    </dgm:pt>
    <dgm:pt modelId="{C9CABEF4-DB26-4E58-82A8-BC04942B808F}" type="pres">
      <dgm:prSet presAssocID="{478FBBB5-4315-498E-A432-07C26355F2B9}" presName="parTxOnly" presStyleLbl="node1" presStyleIdx="1" presStyleCnt="5">
        <dgm:presLayoutVars>
          <dgm:bulletEnabled val="1"/>
        </dgm:presLayoutVars>
      </dgm:prSet>
      <dgm:spPr/>
    </dgm:pt>
    <dgm:pt modelId="{A18FDBE2-D84E-4644-A01B-D3DEA8BBD055}" type="pres">
      <dgm:prSet presAssocID="{A4A35CE3-2061-4538-B357-6E39B630E4FC}" presName="parSpace" presStyleCnt="0"/>
      <dgm:spPr/>
    </dgm:pt>
    <dgm:pt modelId="{0ADFA41D-3D57-4ADB-AA12-42FE8D6E218E}" type="pres">
      <dgm:prSet presAssocID="{6B3BA346-0996-4A38-9114-DE1312C31355}" presName="parTxOnly" presStyleLbl="node1" presStyleIdx="2" presStyleCnt="5">
        <dgm:presLayoutVars>
          <dgm:bulletEnabled val="1"/>
        </dgm:presLayoutVars>
      </dgm:prSet>
      <dgm:spPr/>
    </dgm:pt>
    <dgm:pt modelId="{C4196B36-720D-4807-A069-F7A9265699CD}" type="pres">
      <dgm:prSet presAssocID="{BF9D2FD1-A7AA-44A7-A651-126E6799031C}" presName="parSpace" presStyleCnt="0"/>
      <dgm:spPr/>
    </dgm:pt>
    <dgm:pt modelId="{78FD6452-C590-4D23-A8D5-E01D6AE84324}" type="pres">
      <dgm:prSet presAssocID="{74D49852-87FD-4A89-96D2-82319A28C772}" presName="parTxOnly" presStyleLbl="node1" presStyleIdx="3" presStyleCnt="5">
        <dgm:presLayoutVars>
          <dgm:bulletEnabled val="1"/>
        </dgm:presLayoutVars>
      </dgm:prSet>
      <dgm:spPr/>
    </dgm:pt>
    <dgm:pt modelId="{AECBD166-D6B9-48FB-941D-6E637255D54A}" type="pres">
      <dgm:prSet presAssocID="{D356886D-00F9-4D66-B63B-1BF70E22B799}" presName="parSpace" presStyleCnt="0"/>
      <dgm:spPr/>
    </dgm:pt>
    <dgm:pt modelId="{F73552BB-5AA7-4901-86DF-6C192969A441}" type="pres">
      <dgm:prSet presAssocID="{5E57102B-C5CB-4E97-8ABA-7C1C839DDD09}" presName="parTxOnly" presStyleLbl="node1" presStyleIdx="4" presStyleCnt="5">
        <dgm:presLayoutVars>
          <dgm:bulletEnabled val="1"/>
        </dgm:presLayoutVars>
      </dgm:prSet>
      <dgm:spPr/>
    </dgm:pt>
  </dgm:ptLst>
  <dgm:cxnLst>
    <dgm:cxn modelId="{5A715216-1DE8-4ADA-9FC5-32592B9F6952}" srcId="{CA692F02-F304-4961-8A4A-42A25283F345}" destId="{6B3BA346-0996-4A38-9114-DE1312C31355}" srcOrd="2" destOrd="0" parTransId="{F39D822B-1236-4655-851D-F777EDF9015B}" sibTransId="{BF9D2FD1-A7AA-44A7-A651-126E6799031C}"/>
    <dgm:cxn modelId="{14B25A20-2AC2-4F7D-88B2-5EAB267C9155}" type="presOf" srcId="{CA692F02-F304-4961-8A4A-42A25283F345}" destId="{1EB2FEDF-6120-4B78-B433-CAFD6989D9DB}" srcOrd="0" destOrd="0" presId="urn:microsoft.com/office/officeart/2005/8/layout/hChevron3"/>
    <dgm:cxn modelId="{6D3E9B24-C4DA-4C70-8A08-733480676F08}" srcId="{CA692F02-F304-4961-8A4A-42A25283F345}" destId="{747BB20B-6419-4525-AD37-E0E4117CA0D2}" srcOrd="0" destOrd="0" parTransId="{72657DE8-5753-4A84-AE38-2252092CE769}" sibTransId="{A5FD638C-B8D6-4AEA-B8D6-8B9288036E32}"/>
    <dgm:cxn modelId="{85FEF231-AC4B-469E-BD06-0D8B979BA731}" type="presOf" srcId="{747BB20B-6419-4525-AD37-E0E4117CA0D2}" destId="{DE9E47D0-AD7D-4680-8050-532EF5522DDA}" srcOrd="0" destOrd="0" presId="urn:microsoft.com/office/officeart/2005/8/layout/hChevron3"/>
    <dgm:cxn modelId="{64F72A37-8437-424A-8FEE-6EA9A303BE18}" type="presOf" srcId="{6B3BA346-0996-4A38-9114-DE1312C31355}" destId="{0ADFA41D-3D57-4ADB-AA12-42FE8D6E218E}" srcOrd="0" destOrd="0" presId="urn:microsoft.com/office/officeart/2005/8/layout/hChevron3"/>
    <dgm:cxn modelId="{6DFF323C-7290-462D-A565-76D2B0FB5E5D}" srcId="{CA692F02-F304-4961-8A4A-42A25283F345}" destId="{478FBBB5-4315-498E-A432-07C26355F2B9}" srcOrd="1" destOrd="0" parTransId="{9372EDB6-118A-4443-91BC-9E9ABF6EA3D2}" sibTransId="{A4A35CE3-2061-4538-B357-6E39B630E4FC}"/>
    <dgm:cxn modelId="{B833D63F-75A1-447D-835A-9A1A88770E1D}" srcId="{CA692F02-F304-4961-8A4A-42A25283F345}" destId="{5E57102B-C5CB-4E97-8ABA-7C1C839DDD09}" srcOrd="4" destOrd="0" parTransId="{1EC636B0-3B1E-41C6-A3FD-57297DF897F6}" sibTransId="{EA7025F5-D51E-4D9D-899D-0D4CFE280A58}"/>
    <dgm:cxn modelId="{435CA589-6D7F-46BE-B71B-98246D8502C8}" type="presOf" srcId="{74D49852-87FD-4A89-96D2-82319A28C772}" destId="{78FD6452-C590-4D23-A8D5-E01D6AE84324}" srcOrd="0" destOrd="0" presId="urn:microsoft.com/office/officeart/2005/8/layout/hChevron3"/>
    <dgm:cxn modelId="{7EC581A7-DF7D-4BA0-B0DD-2972C2927CBD}" type="presOf" srcId="{478FBBB5-4315-498E-A432-07C26355F2B9}" destId="{C9CABEF4-DB26-4E58-82A8-BC04942B808F}" srcOrd="0" destOrd="0" presId="urn:microsoft.com/office/officeart/2005/8/layout/hChevron3"/>
    <dgm:cxn modelId="{B49D96C7-11F5-4677-BAA6-CA549FC5B9C4}" type="presOf" srcId="{5E57102B-C5CB-4E97-8ABA-7C1C839DDD09}" destId="{F73552BB-5AA7-4901-86DF-6C192969A441}" srcOrd="0" destOrd="0" presId="urn:microsoft.com/office/officeart/2005/8/layout/hChevron3"/>
    <dgm:cxn modelId="{3C989EE4-9C71-4A05-AC06-3A0FA59C4A5E}" srcId="{CA692F02-F304-4961-8A4A-42A25283F345}" destId="{74D49852-87FD-4A89-96D2-82319A28C772}" srcOrd="3" destOrd="0" parTransId="{3DCBBE6B-2BE6-4E0B-88B9-C2F71008F8B5}" sibTransId="{D356886D-00F9-4D66-B63B-1BF70E22B799}"/>
    <dgm:cxn modelId="{5BBF041E-217A-41CD-97D7-8FEB689C2765}" type="presParOf" srcId="{1EB2FEDF-6120-4B78-B433-CAFD6989D9DB}" destId="{DE9E47D0-AD7D-4680-8050-532EF5522DDA}" srcOrd="0" destOrd="0" presId="urn:microsoft.com/office/officeart/2005/8/layout/hChevron3"/>
    <dgm:cxn modelId="{DF500068-B641-4029-9BE0-2FCCB9E3084B}" type="presParOf" srcId="{1EB2FEDF-6120-4B78-B433-CAFD6989D9DB}" destId="{2C119237-D50F-4863-A614-A68243B14102}" srcOrd="1" destOrd="0" presId="urn:microsoft.com/office/officeart/2005/8/layout/hChevron3"/>
    <dgm:cxn modelId="{2CA33111-CE7E-4F2A-A527-306AD1548D3C}" type="presParOf" srcId="{1EB2FEDF-6120-4B78-B433-CAFD6989D9DB}" destId="{C9CABEF4-DB26-4E58-82A8-BC04942B808F}" srcOrd="2" destOrd="0" presId="urn:microsoft.com/office/officeart/2005/8/layout/hChevron3"/>
    <dgm:cxn modelId="{6E710B9B-0C80-48F4-BE25-25F17E7921AB}" type="presParOf" srcId="{1EB2FEDF-6120-4B78-B433-CAFD6989D9DB}" destId="{A18FDBE2-D84E-4644-A01B-D3DEA8BBD055}" srcOrd="3" destOrd="0" presId="urn:microsoft.com/office/officeart/2005/8/layout/hChevron3"/>
    <dgm:cxn modelId="{92309819-B116-4567-B1FC-F77DB8B844CC}" type="presParOf" srcId="{1EB2FEDF-6120-4B78-B433-CAFD6989D9DB}" destId="{0ADFA41D-3D57-4ADB-AA12-42FE8D6E218E}" srcOrd="4" destOrd="0" presId="urn:microsoft.com/office/officeart/2005/8/layout/hChevron3"/>
    <dgm:cxn modelId="{A844BD14-E745-46CE-AEE9-964FB4F5906D}" type="presParOf" srcId="{1EB2FEDF-6120-4B78-B433-CAFD6989D9DB}" destId="{C4196B36-720D-4807-A069-F7A9265699CD}" srcOrd="5" destOrd="0" presId="urn:microsoft.com/office/officeart/2005/8/layout/hChevron3"/>
    <dgm:cxn modelId="{406FEBBC-476E-4142-8AB5-F2FE0516D374}" type="presParOf" srcId="{1EB2FEDF-6120-4B78-B433-CAFD6989D9DB}" destId="{78FD6452-C590-4D23-A8D5-E01D6AE84324}" srcOrd="6" destOrd="0" presId="urn:microsoft.com/office/officeart/2005/8/layout/hChevron3"/>
    <dgm:cxn modelId="{446A156F-570E-431B-B35B-18BBC8E6E352}" type="presParOf" srcId="{1EB2FEDF-6120-4B78-B433-CAFD6989D9DB}" destId="{AECBD166-D6B9-48FB-941D-6E637255D54A}" srcOrd="7" destOrd="0" presId="urn:microsoft.com/office/officeart/2005/8/layout/hChevron3"/>
    <dgm:cxn modelId="{45E284DB-DAFF-440F-97B5-6EFB5B06BFF0}" type="presParOf" srcId="{1EB2FEDF-6120-4B78-B433-CAFD6989D9DB}" destId="{F73552BB-5AA7-4901-86DF-6C192969A441}" srcOrd="8"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CA06A-CAC0-4E08-BD01-5536ACC0F679}">
      <dsp:nvSpPr>
        <dsp:cNvPr id="0" name=""/>
        <dsp:cNvSpPr/>
      </dsp:nvSpPr>
      <dsp:spPr>
        <a:xfrm>
          <a:off x="2391050" y="1608378"/>
          <a:ext cx="2044318" cy="176841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Metacognition</a:t>
          </a:r>
        </a:p>
      </dsp:txBody>
      <dsp:txXfrm>
        <a:off x="2729822" y="1901430"/>
        <a:ext cx="1366774" cy="1182314"/>
      </dsp:txXfrm>
    </dsp:sp>
    <dsp:sp modelId="{8AA75C2A-0A79-4E78-A194-CE8DE9A608FC}">
      <dsp:nvSpPr>
        <dsp:cNvPr id="0" name=""/>
        <dsp:cNvSpPr/>
      </dsp:nvSpPr>
      <dsp:spPr>
        <a:xfrm>
          <a:off x="3671187" y="762309"/>
          <a:ext cx="771315" cy="6645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A3F3E9-C712-410B-91FC-1FC62DB7D36A}">
      <dsp:nvSpPr>
        <dsp:cNvPr id="0" name=""/>
        <dsp:cNvSpPr/>
      </dsp:nvSpPr>
      <dsp:spPr>
        <a:xfrm>
          <a:off x="2579362" y="0"/>
          <a:ext cx="1675304" cy="144933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Applied Critical Thinking</a:t>
          </a:r>
        </a:p>
      </dsp:txBody>
      <dsp:txXfrm>
        <a:off x="2856996" y="240186"/>
        <a:ext cx="1120036" cy="968963"/>
      </dsp:txXfrm>
    </dsp:sp>
    <dsp:sp modelId="{1669A0F2-2B0F-409D-852B-6A607B5C96AB}">
      <dsp:nvSpPr>
        <dsp:cNvPr id="0" name=""/>
        <dsp:cNvSpPr/>
      </dsp:nvSpPr>
      <dsp:spPr>
        <a:xfrm>
          <a:off x="4571372" y="2004739"/>
          <a:ext cx="771315" cy="6645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DDE0EE-448E-4A2C-B3C0-A7D105A9AE50}">
      <dsp:nvSpPr>
        <dsp:cNvPr id="0" name=""/>
        <dsp:cNvSpPr/>
      </dsp:nvSpPr>
      <dsp:spPr>
        <a:xfrm>
          <a:off x="4115811" y="891438"/>
          <a:ext cx="1675304" cy="144933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Design Thinking</a:t>
          </a:r>
        </a:p>
      </dsp:txBody>
      <dsp:txXfrm>
        <a:off x="4393445" y="1131624"/>
        <a:ext cx="1120036" cy="968963"/>
      </dsp:txXfrm>
    </dsp:sp>
    <dsp:sp modelId="{1EF069C3-A343-44FC-8461-D9E3B4DB8FDF}">
      <dsp:nvSpPr>
        <dsp:cNvPr id="0" name=""/>
        <dsp:cNvSpPr/>
      </dsp:nvSpPr>
      <dsp:spPr>
        <a:xfrm>
          <a:off x="3946045" y="3407209"/>
          <a:ext cx="771315" cy="6645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2A139-7D4B-4062-8832-3F3FC1B41E07}">
      <dsp:nvSpPr>
        <dsp:cNvPr id="0" name=""/>
        <dsp:cNvSpPr/>
      </dsp:nvSpPr>
      <dsp:spPr>
        <a:xfrm>
          <a:off x="4115811" y="2643902"/>
          <a:ext cx="1675304" cy="144933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Scientific Method</a:t>
          </a:r>
        </a:p>
      </dsp:txBody>
      <dsp:txXfrm>
        <a:off x="4393445" y="2884088"/>
        <a:ext cx="1120036" cy="968963"/>
      </dsp:txXfrm>
    </dsp:sp>
    <dsp:sp modelId="{1D53D517-2D6B-4D7C-9422-36323BB61C02}">
      <dsp:nvSpPr>
        <dsp:cNvPr id="0" name=""/>
        <dsp:cNvSpPr/>
      </dsp:nvSpPr>
      <dsp:spPr>
        <a:xfrm>
          <a:off x="2394855" y="3552791"/>
          <a:ext cx="771315" cy="6645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F65E5F-2013-47DA-93C0-9D45538AFC4E}">
      <dsp:nvSpPr>
        <dsp:cNvPr id="0" name=""/>
        <dsp:cNvSpPr/>
      </dsp:nvSpPr>
      <dsp:spPr>
        <a:xfrm>
          <a:off x="2579362" y="3536338"/>
          <a:ext cx="1675304" cy="144933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Creative &amp; Critical Design Thinking</a:t>
          </a:r>
        </a:p>
      </dsp:txBody>
      <dsp:txXfrm>
        <a:off x="2856996" y="3776524"/>
        <a:ext cx="1120036" cy="968963"/>
      </dsp:txXfrm>
    </dsp:sp>
    <dsp:sp modelId="{E1FB1DF7-6BEC-4A6A-84E4-1974CFA96DB5}">
      <dsp:nvSpPr>
        <dsp:cNvPr id="0" name=""/>
        <dsp:cNvSpPr/>
      </dsp:nvSpPr>
      <dsp:spPr>
        <a:xfrm>
          <a:off x="1479928" y="2310859"/>
          <a:ext cx="771315" cy="6645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92C386-5D33-472B-8862-A368085760C7}">
      <dsp:nvSpPr>
        <dsp:cNvPr id="0" name=""/>
        <dsp:cNvSpPr/>
      </dsp:nvSpPr>
      <dsp:spPr>
        <a:xfrm>
          <a:off x="1035780" y="2644900"/>
          <a:ext cx="1675304" cy="144933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Innovative Thinking</a:t>
          </a:r>
        </a:p>
      </dsp:txBody>
      <dsp:txXfrm>
        <a:off x="1313414" y="2885086"/>
        <a:ext cx="1120036" cy="968963"/>
      </dsp:txXfrm>
    </dsp:sp>
    <dsp:sp modelId="{38B901FB-67E4-4A1C-ADB1-310FECC93C1C}">
      <dsp:nvSpPr>
        <dsp:cNvPr id="0" name=""/>
        <dsp:cNvSpPr/>
      </dsp:nvSpPr>
      <dsp:spPr>
        <a:xfrm>
          <a:off x="1035780" y="889444"/>
          <a:ext cx="1675304" cy="144933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Socratic Method</a:t>
          </a:r>
        </a:p>
      </dsp:txBody>
      <dsp:txXfrm>
        <a:off x="1313414" y="1129630"/>
        <a:ext cx="1120036" cy="968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CCBF8-47CB-46E2-A62A-DA4EE356D2A9}">
      <dsp:nvSpPr>
        <dsp:cNvPr id="0" name=""/>
        <dsp:cNvSpPr/>
      </dsp:nvSpPr>
      <dsp:spPr>
        <a:xfrm>
          <a:off x="1110593" y="0"/>
          <a:ext cx="4540573" cy="482824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134165-9C64-4F9F-9B14-FCCA96F3A497}">
      <dsp:nvSpPr>
        <dsp:cNvPr id="0" name=""/>
        <dsp:cNvSpPr/>
      </dsp:nvSpPr>
      <dsp:spPr>
        <a:xfrm>
          <a:off x="3361953" y="592623"/>
          <a:ext cx="3138356" cy="6865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Create: translate vision into reality? Viable solutions? Sense issues and resolve?</a:t>
          </a:r>
        </a:p>
      </dsp:txBody>
      <dsp:txXfrm>
        <a:off x="3395466" y="626136"/>
        <a:ext cx="3071330" cy="619489"/>
      </dsp:txXfrm>
    </dsp:sp>
    <dsp:sp modelId="{D9A0EE5D-A1BA-4952-B02A-766CBF009D85}">
      <dsp:nvSpPr>
        <dsp:cNvPr id="0" name=""/>
        <dsp:cNvSpPr/>
      </dsp:nvSpPr>
      <dsp:spPr>
        <a:xfrm>
          <a:off x="3361953" y="2126641"/>
          <a:ext cx="3138356" cy="6865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Solve: support  reasoning without consistent guidance? Appreciate downsides? Consider alternatives?</a:t>
          </a:r>
        </a:p>
      </dsp:txBody>
      <dsp:txXfrm>
        <a:off x="3395466" y="2160154"/>
        <a:ext cx="3071330" cy="619489"/>
      </dsp:txXfrm>
    </dsp:sp>
    <dsp:sp modelId="{80CB04E4-84DB-4B96-8A48-AF4AED726B28}">
      <dsp:nvSpPr>
        <dsp:cNvPr id="0" name=""/>
        <dsp:cNvSpPr/>
      </dsp:nvSpPr>
      <dsp:spPr>
        <a:xfrm>
          <a:off x="3364118" y="2948482"/>
          <a:ext cx="3138356" cy="6865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Synthesize:  build insights-: prioritize import, exclude unimportant, assess importance? Communicate it well?</a:t>
          </a:r>
        </a:p>
      </dsp:txBody>
      <dsp:txXfrm>
        <a:off x="3397631" y="2981995"/>
        <a:ext cx="3071330" cy="619489"/>
      </dsp:txXfrm>
    </dsp:sp>
    <dsp:sp modelId="{0EAD2885-9BA7-4708-BC2D-FDF53A0285C2}">
      <dsp:nvSpPr>
        <dsp:cNvPr id="0" name=""/>
        <dsp:cNvSpPr/>
      </dsp:nvSpPr>
      <dsp:spPr>
        <a:xfrm>
          <a:off x="3379685" y="3759065"/>
          <a:ext cx="3138356" cy="6865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Define: scope parameters, know what to ask and why?</a:t>
          </a:r>
        </a:p>
      </dsp:txBody>
      <dsp:txXfrm>
        <a:off x="3413198" y="3792578"/>
        <a:ext cx="3071330" cy="619489"/>
      </dsp:txXfrm>
    </dsp:sp>
    <dsp:sp modelId="{6464EC2B-1484-4258-8458-A29E16FE4EAF}">
      <dsp:nvSpPr>
        <dsp:cNvPr id="0" name=""/>
        <dsp:cNvSpPr/>
      </dsp:nvSpPr>
      <dsp:spPr>
        <a:xfrm>
          <a:off x="315739" y="1358376"/>
          <a:ext cx="3138356" cy="6865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Execute: all parts complete? On time? Quality?</a:t>
          </a:r>
        </a:p>
      </dsp:txBody>
      <dsp:txXfrm>
        <a:off x="349252" y="1391889"/>
        <a:ext cx="3071330" cy="619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DD87F-E19E-4282-9EBF-4C4554BD2F41}">
      <dsp:nvSpPr>
        <dsp:cNvPr id="0" name=""/>
        <dsp:cNvSpPr/>
      </dsp:nvSpPr>
      <dsp:spPr>
        <a:xfrm>
          <a:off x="957" y="96147"/>
          <a:ext cx="1866580" cy="18665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724" tIns="26670" rIns="102724" bIns="26670" numCol="1" spcCol="1270" anchor="ctr" anchorCtr="0">
          <a:noAutofit/>
        </a:bodyPr>
        <a:lstStyle/>
        <a:p>
          <a:pPr marL="0" lvl="0" indent="0" algn="ctr" defTabSz="933450">
            <a:lnSpc>
              <a:spcPct val="90000"/>
            </a:lnSpc>
            <a:spcBef>
              <a:spcPct val="0"/>
            </a:spcBef>
            <a:spcAft>
              <a:spcPct val="35000"/>
            </a:spcAft>
            <a:buNone/>
          </a:pPr>
          <a:r>
            <a:rPr lang="en-US" sz="2100" kern="1200" dirty="0"/>
            <a:t>Skill</a:t>
          </a:r>
        </a:p>
      </dsp:txBody>
      <dsp:txXfrm>
        <a:off x="274311" y="369501"/>
        <a:ext cx="1319872" cy="1319872"/>
      </dsp:txXfrm>
    </dsp:sp>
    <dsp:sp modelId="{DF61E14A-94B5-41FF-8997-9D80D0A1FBC1}">
      <dsp:nvSpPr>
        <dsp:cNvPr id="0" name=""/>
        <dsp:cNvSpPr/>
      </dsp:nvSpPr>
      <dsp:spPr>
        <a:xfrm>
          <a:off x="1494221" y="96147"/>
          <a:ext cx="1866580" cy="18665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724" tIns="26670" rIns="102724" bIns="26670" numCol="1" spcCol="1270" anchor="ctr" anchorCtr="0">
          <a:noAutofit/>
        </a:bodyPr>
        <a:lstStyle/>
        <a:p>
          <a:pPr marL="0" lvl="0" indent="0" algn="ctr" defTabSz="933450">
            <a:lnSpc>
              <a:spcPct val="90000"/>
            </a:lnSpc>
            <a:spcBef>
              <a:spcPct val="0"/>
            </a:spcBef>
            <a:spcAft>
              <a:spcPct val="35000"/>
            </a:spcAft>
            <a:buNone/>
          </a:pPr>
          <a:r>
            <a:rPr lang="en-US" sz="2100" kern="1200" dirty="0"/>
            <a:t>Problem</a:t>
          </a:r>
        </a:p>
      </dsp:txBody>
      <dsp:txXfrm>
        <a:off x="1767575" y="369501"/>
        <a:ext cx="1319872" cy="1319872"/>
      </dsp:txXfrm>
    </dsp:sp>
    <dsp:sp modelId="{29BC9828-369C-48A6-BA3B-903183742E8F}">
      <dsp:nvSpPr>
        <dsp:cNvPr id="0" name=""/>
        <dsp:cNvSpPr/>
      </dsp:nvSpPr>
      <dsp:spPr>
        <a:xfrm>
          <a:off x="2987486" y="96147"/>
          <a:ext cx="1866580" cy="18665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724" tIns="26670" rIns="102724" bIns="26670" numCol="1" spcCol="1270" anchor="ctr" anchorCtr="0">
          <a:noAutofit/>
        </a:bodyPr>
        <a:lstStyle/>
        <a:p>
          <a:pPr marL="0" lvl="0" indent="0" algn="ctr" defTabSz="933450">
            <a:lnSpc>
              <a:spcPct val="90000"/>
            </a:lnSpc>
            <a:spcBef>
              <a:spcPct val="0"/>
            </a:spcBef>
            <a:spcAft>
              <a:spcPct val="35000"/>
            </a:spcAft>
            <a:buNone/>
          </a:pPr>
          <a:r>
            <a:rPr lang="en-US" sz="2100" kern="1200" dirty="0"/>
            <a:t>Process</a:t>
          </a:r>
        </a:p>
      </dsp:txBody>
      <dsp:txXfrm>
        <a:off x="3260840" y="369501"/>
        <a:ext cx="1319872" cy="1319872"/>
      </dsp:txXfrm>
    </dsp:sp>
    <dsp:sp modelId="{4618C816-B21E-4957-8BB7-644600E009ED}">
      <dsp:nvSpPr>
        <dsp:cNvPr id="0" name=""/>
        <dsp:cNvSpPr/>
      </dsp:nvSpPr>
      <dsp:spPr>
        <a:xfrm>
          <a:off x="4480751" y="96147"/>
          <a:ext cx="1866580" cy="18665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724" tIns="26670" rIns="102724" bIns="26670" numCol="1" spcCol="1270" anchor="ctr" anchorCtr="0">
          <a:noAutofit/>
        </a:bodyPr>
        <a:lstStyle/>
        <a:p>
          <a:pPr marL="0" lvl="0" indent="0" algn="ctr" defTabSz="933450">
            <a:lnSpc>
              <a:spcPct val="90000"/>
            </a:lnSpc>
            <a:spcBef>
              <a:spcPct val="0"/>
            </a:spcBef>
            <a:spcAft>
              <a:spcPct val="35000"/>
            </a:spcAft>
            <a:buNone/>
          </a:pPr>
          <a:r>
            <a:rPr lang="en-US" sz="2100" kern="1200" dirty="0"/>
            <a:t>Scenario</a:t>
          </a:r>
        </a:p>
      </dsp:txBody>
      <dsp:txXfrm>
        <a:off x="4754105" y="369501"/>
        <a:ext cx="1319872" cy="1319872"/>
      </dsp:txXfrm>
    </dsp:sp>
    <dsp:sp modelId="{3BC078E8-99CB-426E-9B5C-96232C3CB855}">
      <dsp:nvSpPr>
        <dsp:cNvPr id="0" name=""/>
        <dsp:cNvSpPr/>
      </dsp:nvSpPr>
      <dsp:spPr>
        <a:xfrm>
          <a:off x="5974015" y="96147"/>
          <a:ext cx="1866580" cy="18665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2724" tIns="26670" rIns="102724" bIns="26670" numCol="1" spcCol="1270" anchor="ctr" anchorCtr="0">
          <a:noAutofit/>
        </a:bodyPr>
        <a:lstStyle/>
        <a:p>
          <a:pPr marL="0" lvl="0" indent="0" algn="ctr" defTabSz="933450">
            <a:lnSpc>
              <a:spcPct val="90000"/>
            </a:lnSpc>
            <a:spcBef>
              <a:spcPct val="0"/>
            </a:spcBef>
            <a:spcAft>
              <a:spcPct val="35000"/>
            </a:spcAft>
            <a:buNone/>
          </a:pPr>
          <a:r>
            <a:rPr lang="en-US" sz="2100" kern="1200" dirty="0"/>
            <a:t>Expertise</a:t>
          </a:r>
        </a:p>
      </dsp:txBody>
      <dsp:txXfrm>
        <a:off x="6247369" y="369501"/>
        <a:ext cx="1319872" cy="1319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E47D0-AD7D-4680-8050-532EF5522DDA}">
      <dsp:nvSpPr>
        <dsp:cNvPr id="0" name=""/>
        <dsp:cNvSpPr/>
      </dsp:nvSpPr>
      <dsp:spPr>
        <a:xfrm>
          <a:off x="1429" y="281763"/>
          <a:ext cx="2787869" cy="111514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a:solidFill>
                <a:schemeClr val="tx1"/>
              </a:solidFill>
            </a:rPr>
            <a:t>Know</a:t>
          </a:r>
        </a:p>
      </dsp:txBody>
      <dsp:txXfrm>
        <a:off x="1429" y="281763"/>
        <a:ext cx="2509082" cy="1115147"/>
      </dsp:txXfrm>
    </dsp:sp>
    <dsp:sp modelId="{C9CABEF4-DB26-4E58-82A8-BC04942B808F}">
      <dsp:nvSpPr>
        <dsp:cNvPr id="0" name=""/>
        <dsp:cNvSpPr/>
      </dsp:nvSpPr>
      <dsp:spPr>
        <a:xfrm>
          <a:off x="2231725" y="281763"/>
          <a:ext cx="2787869" cy="11151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a:t>Define</a:t>
          </a:r>
        </a:p>
      </dsp:txBody>
      <dsp:txXfrm>
        <a:off x="2789299" y="281763"/>
        <a:ext cx="1672722" cy="1115147"/>
      </dsp:txXfrm>
    </dsp:sp>
    <dsp:sp modelId="{0ADFA41D-3D57-4ADB-AA12-42FE8D6E218E}">
      <dsp:nvSpPr>
        <dsp:cNvPr id="0" name=""/>
        <dsp:cNvSpPr/>
      </dsp:nvSpPr>
      <dsp:spPr>
        <a:xfrm>
          <a:off x="4462021" y="281763"/>
          <a:ext cx="2787869" cy="11151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a:t>Analyze &amp; Develop</a:t>
          </a:r>
        </a:p>
      </dsp:txBody>
      <dsp:txXfrm>
        <a:off x="5019595" y="281763"/>
        <a:ext cx="1672722" cy="1115147"/>
      </dsp:txXfrm>
    </dsp:sp>
    <dsp:sp modelId="{78FD6452-C590-4D23-A8D5-E01D6AE84324}">
      <dsp:nvSpPr>
        <dsp:cNvPr id="0" name=""/>
        <dsp:cNvSpPr/>
      </dsp:nvSpPr>
      <dsp:spPr>
        <a:xfrm>
          <a:off x="6692316" y="281763"/>
          <a:ext cx="2787869" cy="11151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a:t>Solve</a:t>
          </a:r>
        </a:p>
      </dsp:txBody>
      <dsp:txXfrm>
        <a:off x="7249890" y="281763"/>
        <a:ext cx="1672722" cy="1115147"/>
      </dsp:txXfrm>
    </dsp:sp>
    <dsp:sp modelId="{F73552BB-5AA7-4901-86DF-6C192969A441}">
      <dsp:nvSpPr>
        <dsp:cNvPr id="0" name=""/>
        <dsp:cNvSpPr/>
      </dsp:nvSpPr>
      <dsp:spPr>
        <a:xfrm>
          <a:off x="8922612" y="281763"/>
          <a:ext cx="2787869" cy="111514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a:t>Create or Innovate</a:t>
          </a:r>
        </a:p>
      </dsp:txBody>
      <dsp:txXfrm>
        <a:off x="9480186" y="281763"/>
        <a:ext cx="1672722" cy="111514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14FA1-379F-4FD3-A5B5-5782D4FE5F8A}"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EE5B7-0F87-49C7-9E7C-500A22B079A4}" type="slidenum">
              <a:rPr lang="en-US" smtClean="0"/>
              <a:t>‹#›</a:t>
            </a:fld>
            <a:endParaRPr lang="en-US"/>
          </a:p>
        </p:txBody>
      </p:sp>
    </p:spTree>
    <p:extLst>
      <p:ext uri="{BB962C8B-B14F-4D97-AF65-F5344CB8AC3E}">
        <p14:creationId xmlns:p14="http://schemas.microsoft.com/office/powerpoint/2010/main" val="178496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CF60EF-C37D-4D44-90AD-6140AB570E45}" type="slidenum">
              <a:rPr lang="en-US" smtClean="0"/>
              <a:t>2</a:t>
            </a:fld>
            <a:endParaRPr lang="en-US"/>
          </a:p>
        </p:txBody>
      </p:sp>
    </p:spTree>
    <p:extLst>
      <p:ext uri="{BB962C8B-B14F-4D97-AF65-F5344CB8AC3E}">
        <p14:creationId xmlns:p14="http://schemas.microsoft.com/office/powerpoint/2010/main" val="1808822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6AFAD-E52A-57FD-8168-19D537E826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1A048-2E29-E238-2AFE-806F0CD20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5984E-6067-7740-F1CE-ACC8A7D0E3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C6047B-E248-99D0-9858-0100D1929CB4}"/>
              </a:ext>
            </a:extLst>
          </p:cNvPr>
          <p:cNvSpPr>
            <a:spLocks noGrp="1"/>
          </p:cNvSpPr>
          <p:nvPr>
            <p:ph type="sldNum" sz="quarter" idx="5"/>
          </p:nvPr>
        </p:nvSpPr>
        <p:spPr/>
        <p:txBody>
          <a:bodyPr/>
          <a:lstStyle/>
          <a:p>
            <a:fld id="{8DCF60EF-C37D-4D44-90AD-6140AB570E45}" type="slidenum">
              <a:rPr lang="en-US" smtClean="0"/>
              <a:t>21</a:t>
            </a:fld>
            <a:endParaRPr lang="en-US"/>
          </a:p>
        </p:txBody>
      </p:sp>
    </p:spTree>
    <p:extLst>
      <p:ext uri="{BB962C8B-B14F-4D97-AF65-F5344CB8AC3E}">
        <p14:creationId xmlns:p14="http://schemas.microsoft.com/office/powerpoint/2010/main" val="390105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RIT’s mash up… PLEASE review the intro on ACT@RIT</a:t>
            </a:r>
          </a:p>
        </p:txBody>
      </p:sp>
      <p:sp>
        <p:nvSpPr>
          <p:cNvPr id="4" name="Slide Number Placeholder 3"/>
          <p:cNvSpPr>
            <a:spLocks noGrp="1"/>
          </p:cNvSpPr>
          <p:nvPr>
            <p:ph type="sldNum" sz="quarter" idx="5"/>
          </p:nvPr>
        </p:nvSpPr>
        <p:spPr/>
        <p:txBody>
          <a:bodyPr/>
          <a:lstStyle/>
          <a:p>
            <a:fld id="{0C8EE5B7-0F87-49C7-9E7C-500A22B079A4}" type="slidenum">
              <a:rPr lang="en-US" smtClean="0"/>
              <a:t>3</a:t>
            </a:fld>
            <a:endParaRPr lang="en-US"/>
          </a:p>
        </p:txBody>
      </p:sp>
    </p:spTree>
    <p:extLst>
      <p:ext uri="{BB962C8B-B14F-4D97-AF65-F5344CB8AC3E}">
        <p14:creationId xmlns:p14="http://schemas.microsoft.com/office/powerpoint/2010/main" val="334176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bde83b5c82_0_8:notes"/>
          <p:cNvSpPr txBox="1">
            <a:spLocks noGrp="1"/>
          </p:cNvSpPr>
          <p:nvPr>
            <p:ph type="body" idx="1"/>
          </p:nvPr>
        </p:nvSpPr>
        <p:spPr>
          <a:xfrm>
            <a:off x="710248" y="4459526"/>
            <a:ext cx="5681980" cy="4224814"/>
          </a:xfrm>
          <a:prstGeom prst="rect">
            <a:avLst/>
          </a:prstGeom>
        </p:spPr>
        <p:txBody>
          <a:bodyPr spcFirstLastPara="1" wrap="square" lIns="94213" tIns="47094" rIns="94213" bIns="47094" anchor="t" anchorCtr="0">
            <a:noAutofit/>
          </a:bodyPr>
          <a:lstStyle/>
          <a:p>
            <a:pPr marL="0" indent="0"/>
            <a:endParaRPr dirty="0"/>
          </a:p>
        </p:txBody>
      </p:sp>
      <p:sp>
        <p:nvSpPr>
          <p:cNvPr id="81" name="Google Shape;81;gbde83b5c82_0_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824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143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also be used for assignment design</a:t>
            </a:r>
          </a:p>
        </p:txBody>
      </p:sp>
      <p:sp>
        <p:nvSpPr>
          <p:cNvPr id="4" name="Slide Number Placeholder 3"/>
          <p:cNvSpPr>
            <a:spLocks noGrp="1"/>
          </p:cNvSpPr>
          <p:nvPr>
            <p:ph type="sldNum" sz="quarter" idx="5"/>
          </p:nvPr>
        </p:nvSpPr>
        <p:spPr/>
        <p:txBody>
          <a:bodyPr/>
          <a:lstStyle/>
          <a:p>
            <a:fld id="{0C8EE5B7-0F87-49C7-9E7C-500A22B079A4}" type="slidenum">
              <a:rPr lang="en-US" smtClean="0"/>
              <a:t>10</a:t>
            </a:fld>
            <a:endParaRPr lang="en-US"/>
          </a:p>
        </p:txBody>
      </p:sp>
    </p:spTree>
    <p:extLst>
      <p:ext uri="{BB962C8B-B14F-4D97-AF65-F5344CB8AC3E}">
        <p14:creationId xmlns:p14="http://schemas.microsoft.com/office/powerpoint/2010/main" val="180070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50103-1AC6-B752-655E-CE714B141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7184A-9ADC-A84A-212F-53D44D9CA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0A5C24-B75C-EB95-6E94-1A6181482BEF}"/>
              </a:ext>
            </a:extLst>
          </p:cNvPr>
          <p:cNvSpPr>
            <a:spLocks noGrp="1"/>
          </p:cNvSpPr>
          <p:nvPr>
            <p:ph type="body" idx="1"/>
          </p:nvPr>
        </p:nvSpPr>
        <p:spPr/>
        <p:txBody>
          <a:bodyPr/>
          <a:lstStyle/>
          <a:p>
            <a:r>
              <a:rPr lang="en-US"/>
              <a:t>Keep this handy… can tell you where you are in the process!</a:t>
            </a:r>
          </a:p>
          <a:p>
            <a:endParaRPr lang="en-US"/>
          </a:p>
          <a:p>
            <a:r>
              <a:rPr lang="en-US"/>
              <a:t>Use knowledge to derive meaningful results; </a:t>
            </a:r>
          </a:p>
          <a:p>
            <a:endParaRPr lang="en-US"/>
          </a:p>
          <a:p>
            <a:r>
              <a:rPr lang="en-US"/>
              <a:t>Don’t want to jump from labels to create… but NEED a good process.</a:t>
            </a:r>
          </a:p>
        </p:txBody>
      </p:sp>
      <p:sp>
        <p:nvSpPr>
          <p:cNvPr id="4" name="Slide Number Placeholder 3">
            <a:extLst>
              <a:ext uri="{FF2B5EF4-FFF2-40B4-BE49-F238E27FC236}">
                <a16:creationId xmlns:a16="http://schemas.microsoft.com/office/drawing/2014/main" id="{1C2ECC3B-C860-36EB-A35E-19BED67486DF}"/>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8DCF60EF-C37D-4D44-90AD-6140AB570E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67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ARE those ripples/ waves in the pond?  They are overlapping thinking.. In an individual playing out options or in a team?  This overlap and pivoting IS the key part of practicing critical thinking!</a:t>
            </a:r>
          </a:p>
        </p:txBody>
      </p:sp>
      <p:sp>
        <p:nvSpPr>
          <p:cNvPr id="4" name="Slide Number Placeholder 3"/>
          <p:cNvSpPr>
            <a:spLocks noGrp="1"/>
          </p:cNvSpPr>
          <p:nvPr>
            <p:ph type="sldNum" sz="quarter" idx="5"/>
          </p:nvPr>
        </p:nvSpPr>
        <p:spPr/>
        <p:txBody>
          <a:bodyPr/>
          <a:lstStyle/>
          <a:p>
            <a:fld id="{8DCF60EF-C37D-4D44-90AD-6140AB570E45}" type="slidenum">
              <a:rPr lang="en-US" smtClean="0"/>
              <a:t>17</a:t>
            </a:fld>
            <a:endParaRPr lang="en-US"/>
          </a:p>
        </p:txBody>
      </p:sp>
    </p:spTree>
    <p:extLst>
      <p:ext uri="{BB962C8B-B14F-4D97-AF65-F5344CB8AC3E}">
        <p14:creationId xmlns:p14="http://schemas.microsoft.com/office/powerpoint/2010/main" val="245684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the waves or ripples are noted by arrows….</a:t>
            </a:r>
          </a:p>
          <a:p>
            <a:endParaRPr lang="en-US"/>
          </a:p>
          <a:p>
            <a:r>
              <a:rPr lang="en-US"/>
              <a:t>In this process we put in guardrails/ frames/rules (and we throw ideas out too!)  This IS how we should consider complex information, incomplete (also complex) information, competing priorities or voices, values, ethics, judgement, trust… all the hard stuff– TO</a:t>
            </a:r>
          </a:p>
          <a:p>
            <a:endParaRPr lang="en-US"/>
          </a:p>
          <a:p>
            <a:r>
              <a:rPr lang="en-US"/>
              <a:t>Build the thought story in our head!</a:t>
            </a:r>
          </a:p>
          <a:p>
            <a:endParaRPr lang="en-US"/>
          </a:p>
          <a:p>
            <a:r>
              <a:rPr lang="en-US"/>
              <a:t>IS AI a good teammate on this?  What do you think?  It depends!</a:t>
            </a:r>
          </a:p>
          <a:p>
            <a:endParaRPr lang="en-US"/>
          </a:p>
          <a:p>
            <a:r>
              <a:rPr lang="en-US"/>
              <a:t>On what does it depend???</a:t>
            </a:r>
          </a:p>
        </p:txBody>
      </p:sp>
      <p:sp>
        <p:nvSpPr>
          <p:cNvPr id="4" name="Slide Number Placeholder 3"/>
          <p:cNvSpPr>
            <a:spLocks noGrp="1"/>
          </p:cNvSpPr>
          <p:nvPr>
            <p:ph type="sldNum" sz="quarter" idx="5"/>
          </p:nvPr>
        </p:nvSpPr>
        <p:spPr/>
        <p:txBody>
          <a:bodyPr/>
          <a:lstStyle/>
          <a:p>
            <a:fld id="{8DCF60EF-C37D-4D44-90AD-6140AB570E45}" type="slidenum">
              <a:rPr lang="en-US" smtClean="0"/>
              <a:t>18</a:t>
            </a:fld>
            <a:endParaRPr lang="en-US"/>
          </a:p>
        </p:txBody>
      </p:sp>
    </p:spTree>
    <p:extLst>
      <p:ext uri="{BB962C8B-B14F-4D97-AF65-F5344CB8AC3E}">
        <p14:creationId xmlns:p14="http://schemas.microsoft.com/office/powerpoint/2010/main" val="206851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973A8-0065-EE61-9BA2-FD5FD059C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AE87D-20B0-192A-AF01-CF3734342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74879A-1E9E-10CC-A910-4329D61A0A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82585F-D50A-96DD-5621-30EF5F9E1595}"/>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8DCF60EF-C37D-4D44-90AD-6140AB570E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40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65779A-B719-7C4A-A375-C5C366FBD8FB}"/>
              </a:ext>
            </a:extLst>
          </p:cNvPr>
          <p:cNvSpPr/>
          <p:nvPr userDrawn="1"/>
        </p:nvSpPr>
        <p:spPr>
          <a:xfrm>
            <a:off x="0" y="0"/>
            <a:ext cx="12192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nip Diagonal Corner Rectangle 12">
            <a:extLst>
              <a:ext uri="{FF2B5EF4-FFF2-40B4-BE49-F238E27FC236}">
                <a16:creationId xmlns:a16="http://schemas.microsoft.com/office/drawing/2014/main" id="{020C264A-7DBD-3748-8BA6-B822004C3BA9}"/>
              </a:ext>
            </a:extLst>
          </p:cNvPr>
          <p:cNvSpPr/>
          <p:nvPr userDrawn="1"/>
        </p:nvSpPr>
        <p:spPr>
          <a:xfrm>
            <a:off x="-1380888" y="-725215"/>
            <a:ext cx="5874927" cy="5874927"/>
          </a:xfrm>
          <a:prstGeom prst="snip2DiagRect">
            <a:avLst>
              <a:gd name="adj1" fmla="val 0"/>
              <a:gd name="adj2"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nip Diagonal Corner Rectangle 13">
            <a:extLst>
              <a:ext uri="{FF2B5EF4-FFF2-40B4-BE49-F238E27FC236}">
                <a16:creationId xmlns:a16="http://schemas.microsoft.com/office/drawing/2014/main" id="{BB4E24D9-CB30-8C40-A9E1-E4F331742399}"/>
              </a:ext>
            </a:extLst>
          </p:cNvPr>
          <p:cNvSpPr/>
          <p:nvPr userDrawn="1"/>
        </p:nvSpPr>
        <p:spPr>
          <a:xfrm>
            <a:off x="1216990" y="1053318"/>
            <a:ext cx="5874927" cy="5874927"/>
          </a:xfrm>
          <a:prstGeom prst="snip2DiagRect">
            <a:avLst>
              <a:gd name="adj1" fmla="val 0"/>
              <a:gd name="adj2" fmla="val 50000"/>
            </a:avLst>
          </a:prstGeom>
          <a:solidFill>
            <a:srgbClr val="FC6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2C1E5DA-5453-0448-B4B2-2DAB14963FA3}"/>
              </a:ext>
            </a:extLst>
          </p:cNvPr>
          <p:cNvPicPr>
            <a:picLocks noChangeAspect="1"/>
          </p:cNvPicPr>
          <p:nvPr userDrawn="1"/>
        </p:nvPicPr>
        <p:blipFill>
          <a:blip r:embed="rId2">
            <a:alphaModFix amt="50000"/>
          </a:blip>
          <a:stretch>
            <a:fillRect/>
          </a:stretch>
        </p:blipFill>
        <p:spPr>
          <a:xfrm>
            <a:off x="1216990" y="1053318"/>
            <a:ext cx="3276600" cy="4089400"/>
          </a:xfrm>
          <a:prstGeom prst="rect">
            <a:avLst/>
          </a:prstGeom>
        </p:spPr>
      </p:pic>
      <p:sp>
        <p:nvSpPr>
          <p:cNvPr id="21" name="Text Placeholder 18">
            <a:extLst>
              <a:ext uri="{FF2B5EF4-FFF2-40B4-BE49-F238E27FC236}">
                <a16:creationId xmlns:a16="http://schemas.microsoft.com/office/drawing/2014/main" id="{E225A074-EFE6-D641-B858-30CD0522553E}"/>
              </a:ext>
            </a:extLst>
          </p:cNvPr>
          <p:cNvSpPr>
            <a:spLocks noGrp="1"/>
          </p:cNvSpPr>
          <p:nvPr>
            <p:ph type="body" sz="quarter" idx="16" hasCustomPrompt="1"/>
          </p:nvPr>
        </p:nvSpPr>
        <p:spPr>
          <a:xfrm>
            <a:off x="0" y="5532754"/>
            <a:ext cx="12192000" cy="1346199"/>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a:t>Please do not put content in this space.   It is reserved for live captioning.</a:t>
            </a:r>
          </a:p>
        </p:txBody>
      </p:sp>
      <p:pic>
        <p:nvPicPr>
          <p:cNvPr id="10" name="Picture 9">
            <a:extLst>
              <a:ext uri="{FF2B5EF4-FFF2-40B4-BE49-F238E27FC236}">
                <a16:creationId xmlns:a16="http://schemas.microsoft.com/office/drawing/2014/main" id="{909AEDF4-372E-2B4D-9DAD-C322D7FC3796}"/>
              </a:ext>
            </a:extLst>
          </p:cNvPr>
          <p:cNvPicPr>
            <a:picLocks noChangeAspect="1"/>
          </p:cNvPicPr>
          <p:nvPr userDrawn="1"/>
        </p:nvPicPr>
        <p:blipFill>
          <a:blip r:embed="rId3"/>
          <a:stretch>
            <a:fillRect/>
          </a:stretch>
        </p:blipFill>
        <p:spPr>
          <a:xfrm>
            <a:off x="11348959" y="145901"/>
            <a:ext cx="601912" cy="229944"/>
          </a:xfrm>
          <a:prstGeom prst="rect">
            <a:avLst/>
          </a:prstGeom>
        </p:spPr>
      </p:pic>
      <p:sp>
        <p:nvSpPr>
          <p:cNvPr id="9" name="Title 1">
            <a:extLst>
              <a:ext uri="{FF2B5EF4-FFF2-40B4-BE49-F238E27FC236}">
                <a16:creationId xmlns:a16="http://schemas.microsoft.com/office/drawing/2014/main" id="{26F887FA-537A-814D-A61F-4377E6C2AC8D}"/>
              </a:ext>
            </a:extLst>
          </p:cNvPr>
          <p:cNvSpPr>
            <a:spLocks noGrp="1"/>
          </p:cNvSpPr>
          <p:nvPr>
            <p:ph type="title" hasCustomPrompt="1"/>
          </p:nvPr>
        </p:nvSpPr>
        <p:spPr>
          <a:xfrm>
            <a:off x="1277095" y="1193883"/>
            <a:ext cx="9434083" cy="2713837"/>
          </a:xfrm>
          <a:prstGeom prst="rect">
            <a:avLst/>
          </a:prstGeom>
          <a:noFill/>
        </p:spPr>
        <p:txBody>
          <a:bodyPr/>
          <a:lstStyle>
            <a:lvl1pPr marL="182880" algn="l">
              <a:defRPr sz="5867" b="1" i="0" baseline="0">
                <a:solidFill>
                  <a:schemeClr val="bg1"/>
                </a:solidFill>
              </a:defRPr>
            </a:lvl1pPr>
          </a:lstStyle>
          <a:p>
            <a:r>
              <a:rPr lang="en-US"/>
              <a:t>Click to add Presentation </a:t>
            </a:r>
            <a:br>
              <a:rPr lang="en-US"/>
            </a:br>
            <a:r>
              <a:rPr lang="en-US"/>
              <a:t>Title</a:t>
            </a:r>
          </a:p>
        </p:txBody>
      </p:sp>
      <p:sp>
        <p:nvSpPr>
          <p:cNvPr id="12" name="Text Placeholder 11">
            <a:extLst>
              <a:ext uri="{FF2B5EF4-FFF2-40B4-BE49-F238E27FC236}">
                <a16:creationId xmlns:a16="http://schemas.microsoft.com/office/drawing/2014/main" id="{7E8323FE-E7B1-1F44-9745-0F8EFFDBDF9C}"/>
              </a:ext>
            </a:extLst>
          </p:cNvPr>
          <p:cNvSpPr>
            <a:spLocks noGrp="1"/>
          </p:cNvSpPr>
          <p:nvPr>
            <p:ph type="body" sz="quarter" idx="17" hasCustomPrompt="1"/>
          </p:nvPr>
        </p:nvSpPr>
        <p:spPr>
          <a:xfrm>
            <a:off x="6450447" y="4344682"/>
            <a:ext cx="3800475" cy="415925"/>
          </a:xfrm>
          <a:prstGeom prst="rect">
            <a:avLst/>
          </a:prstGeom>
        </p:spPr>
        <p:txBody>
          <a:bodyPr/>
          <a:lstStyle>
            <a:lvl1pPr marL="0" indent="0">
              <a:buFontTx/>
              <a:buNone/>
              <a:defRPr sz="2200" b="1" i="0" baseline="0">
                <a:solidFill>
                  <a:schemeClr val="bg1"/>
                </a:solidFill>
              </a:defRPr>
            </a:lvl1pPr>
          </a:lstStyle>
          <a:p>
            <a:pPr lvl="0"/>
            <a:r>
              <a:rPr lang="en-US"/>
              <a:t>Click to add Subhead</a:t>
            </a:r>
          </a:p>
        </p:txBody>
      </p:sp>
      <p:sp>
        <p:nvSpPr>
          <p:cNvPr id="22" name="Text Placeholder 11">
            <a:extLst>
              <a:ext uri="{FF2B5EF4-FFF2-40B4-BE49-F238E27FC236}">
                <a16:creationId xmlns:a16="http://schemas.microsoft.com/office/drawing/2014/main" id="{4F33997F-9275-5A47-AE72-28E56ED6D4B2}"/>
              </a:ext>
            </a:extLst>
          </p:cNvPr>
          <p:cNvSpPr>
            <a:spLocks noGrp="1"/>
          </p:cNvSpPr>
          <p:nvPr>
            <p:ph type="body" sz="quarter" idx="18" hasCustomPrompt="1"/>
          </p:nvPr>
        </p:nvSpPr>
        <p:spPr>
          <a:xfrm>
            <a:off x="6450446" y="4846579"/>
            <a:ext cx="3800475" cy="415925"/>
          </a:xfrm>
          <a:prstGeom prst="rect">
            <a:avLst/>
          </a:prstGeom>
        </p:spPr>
        <p:txBody>
          <a:bodyPr/>
          <a:lstStyle>
            <a:lvl1pPr marL="0" indent="0">
              <a:buFontTx/>
              <a:buNone/>
              <a:defRPr sz="2200" b="0" i="0" baseline="0">
                <a:solidFill>
                  <a:schemeClr val="bg1"/>
                </a:solidFill>
              </a:defRPr>
            </a:lvl1pPr>
          </a:lstStyle>
          <a:p>
            <a:pPr lvl="0"/>
            <a:r>
              <a:rPr lang="en-US"/>
              <a:t>Click to add Subhead</a:t>
            </a:r>
          </a:p>
        </p:txBody>
      </p:sp>
    </p:spTree>
    <p:extLst>
      <p:ext uri="{BB962C8B-B14F-4D97-AF65-F5344CB8AC3E}">
        <p14:creationId xmlns:p14="http://schemas.microsoft.com/office/powerpoint/2010/main" val="194023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6"/>
        <p:cNvGrpSpPr/>
        <p:nvPr/>
      </p:nvGrpSpPr>
      <p:grpSpPr>
        <a:xfrm>
          <a:off x="0" y="0"/>
          <a:ext cx="0" cy="0"/>
          <a:chOff x="0" y="0"/>
          <a:chExt cx="0" cy="0"/>
        </a:xfrm>
      </p:grpSpPr>
      <p:cxnSp>
        <p:nvCxnSpPr>
          <p:cNvPr id="27" name="Google Shape;27;p9"/>
          <p:cNvCxnSpPr/>
          <p:nvPr/>
        </p:nvCxnSpPr>
        <p:spPr>
          <a:xfrm>
            <a:off x="272085" y="513092"/>
            <a:ext cx="2674747" cy="0"/>
          </a:xfrm>
          <a:prstGeom prst="straightConnector1">
            <a:avLst/>
          </a:prstGeom>
          <a:noFill/>
          <a:ln w="25400" cap="flat" cmpd="sng">
            <a:solidFill>
              <a:schemeClr val="dk1"/>
            </a:solidFill>
            <a:prstDash val="solid"/>
            <a:round/>
            <a:headEnd type="none" w="sm" len="sm"/>
            <a:tailEnd type="none" w="sm" len="sm"/>
          </a:ln>
        </p:spPr>
      </p:cxnSp>
      <p:cxnSp>
        <p:nvCxnSpPr>
          <p:cNvPr id="28" name="Google Shape;28;p9"/>
          <p:cNvCxnSpPr/>
          <p:nvPr/>
        </p:nvCxnSpPr>
        <p:spPr>
          <a:xfrm>
            <a:off x="3376635" y="513092"/>
            <a:ext cx="8485403" cy="0"/>
          </a:xfrm>
          <a:prstGeom prst="straightConnector1">
            <a:avLst/>
          </a:prstGeom>
          <a:noFill/>
          <a:ln w="12700" cap="flat" cmpd="sng">
            <a:solidFill>
              <a:schemeClr val="dk1"/>
            </a:solidFill>
            <a:prstDash val="solid"/>
            <a:round/>
            <a:headEnd type="none" w="sm" len="sm"/>
            <a:tailEnd type="none" w="sm" len="sm"/>
          </a:ln>
        </p:spPr>
      </p:cxnSp>
      <p:sp>
        <p:nvSpPr>
          <p:cNvPr id="29" name="Google Shape;29;p9"/>
          <p:cNvSpPr txBox="1">
            <a:spLocks noGrp="1"/>
          </p:cNvSpPr>
          <p:nvPr>
            <p:ph type="body" idx="1"/>
          </p:nvPr>
        </p:nvSpPr>
        <p:spPr>
          <a:xfrm>
            <a:off x="0" y="5511801"/>
            <a:ext cx="12192000" cy="140123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853"/>
              </a:spcBef>
              <a:spcAft>
                <a:spcPts val="0"/>
              </a:spcAft>
              <a:buClr>
                <a:srgbClr val="FF0000"/>
              </a:buClr>
              <a:buSzPts val="4267"/>
              <a:buFont typeface="Arial"/>
              <a:buNone/>
              <a:defRPr sz="4267" b="0" i="1" u="none" strike="noStrike" cap="none">
                <a:solidFill>
                  <a:srgbClr val="FF0000"/>
                </a:solidFill>
                <a:latin typeface="MS Gothic"/>
                <a:ea typeface="MS Gothic"/>
                <a:cs typeface="MS Gothic"/>
                <a:sym typeface="MS Gothic"/>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2"/>
          </p:nvPr>
        </p:nvSpPr>
        <p:spPr>
          <a:xfrm>
            <a:off x="272085" y="958452"/>
            <a:ext cx="11589952" cy="69638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47"/>
              </a:spcBef>
              <a:spcAft>
                <a:spcPts val="0"/>
              </a:spcAft>
              <a:buClr>
                <a:srgbClr val="E46102"/>
              </a:buClr>
              <a:buSzPts val="3733"/>
              <a:buFont typeface="Arial"/>
              <a:buNone/>
              <a:defRPr sz="3733" b="1" i="0" u="none" strike="noStrike" cap="none">
                <a:solidFill>
                  <a:srgbClr val="E46102"/>
                </a:solidFill>
                <a:latin typeface="Arial"/>
                <a:ea typeface="Arial"/>
                <a:cs typeface="Arial"/>
                <a:sym typeface="Arial"/>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Arial"/>
                <a:ea typeface="Arial"/>
                <a:cs typeface="Arial"/>
                <a:sym typeface="Arial"/>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1" name="Google Shape;31;p9"/>
          <p:cNvSpPr txBox="1">
            <a:spLocks noGrp="1"/>
          </p:cNvSpPr>
          <p:nvPr>
            <p:ph type="body" idx="3"/>
          </p:nvPr>
        </p:nvSpPr>
        <p:spPr>
          <a:xfrm>
            <a:off x="272085" y="1744225"/>
            <a:ext cx="11589952" cy="376757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E46102"/>
              </a:buClr>
              <a:buSzPts val="3200"/>
              <a:buFont typeface="Noto Sans Symbols"/>
              <a:buChar char="▪"/>
              <a:defRPr sz="3200" b="1" i="0" u="none" strike="noStrike" cap="none">
                <a:solidFill>
                  <a:schemeClr val="dk1"/>
                </a:solidFill>
                <a:latin typeface="Arial"/>
                <a:ea typeface="Arial"/>
                <a:cs typeface="Arial"/>
                <a:sym typeface="Arial"/>
              </a:defRPr>
            </a:lvl1pPr>
            <a:lvl2pPr marL="914400" marR="0" lvl="1" indent="-397954" algn="l" rtl="0">
              <a:spcBef>
                <a:spcPts val="533"/>
              </a:spcBef>
              <a:spcAft>
                <a:spcPts val="0"/>
              </a:spcAft>
              <a:buClr>
                <a:srgbClr val="E46102"/>
              </a:buClr>
              <a:buSzPts val="2667"/>
              <a:buFont typeface="Arial"/>
              <a:buChar char="•"/>
              <a:defRPr sz="2667"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E46102"/>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64045" algn="l" rtl="0">
              <a:spcBef>
                <a:spcPts val="427"/>
              </a:spcBef>
              <a:spcAft>
                <a:spcPts val="0"/>
              </a:spcAft>
              <a:buClr>
                <a:srgbClr val="D95E00"/>
              </a:buClr>
              <a:buSzPts val="2133"/>
              <a:buFont typeface="NTR"/>
              <a:buChar char="&gt;"/>
              <a:defRPr sz="2133" b="0" i="0" u="none" strike="noStrike" cap="none">
                <a:solidFill>
                  <a:schemeClr val="dk1"/>
                </a:solidFill>
                <a:latin typeface="Arial"/>
                <a:ea typeface="Arial"/>
                <a:cs typeface="Arial"/>
                <a:sym typeface="Arial"/>
              </a:defRPr>
            </a:lvl4pPr>
            <a:lvl5pPr marL="2286000" marR="0" lvl="4" indent="-347154" algn="l" rtl="0">
              <a:spcBef>
                <a:spcPts val="373"/>
              </a:spcBef>
              <a:spcAft>
                <a:spcPts val="0"/>
              </a:spcAft>
              <a:buClr>
                <a:srgbClr val="D95E00"/>
              </a:buClr>
              <a:buSzPts val="1867"/>
              <a:buFont typeface="Noto Sans Symbols"/>
              <a:buChar char="▪"/>
              <a:defRPr sz="1867"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D95E00"/>
              </a:buClr>
              <a:buSzPts val="1600"/>
              <a:buFont typeface="NTR"/>
              <a:buChar char="&gt;"/>
              <a:defRPr sz="1600" b="0" i="0" u="none" strike="noStrike" cap="none">
                <a:solidFill>
                  <a:schemeClr val="dk1"/>
                </a:solidFill>
                <a:latin typeface="Arial"/>
                <a:ea typeface="Arial"/>
                <a:cs typeface="Arial"/>
                <a:sym typeface="Arial"/>
              </a:defRPr>
            </a:lvl6pPr>
            <a:lvl7pPr marL="3200400" marR="0" lvl="6" indent="-313245" algn="l" rtl="0">
              <a:spcBef>
                <a:spcPts val="267"/>
              </a:spcBef>
              <a:spcAft>
                <a:spcPts val="0"/>
              </a:spcAft>
              <a:buClr>
                <a:srgbClr val="D95E00"/>
              </a:buClr>
              <a:buSzPts val="1333"/>
              <a:buFont typeface="Noto Sans Symbols"/>
              <a:buChar char="▪"/>
              <a:defRPr sz="1333" b="0" i="0" u="none" strike="noStrike" cap="none">
                <a:solidFill>
                  <a:schemeClr val="dk1"/>
                </a:solidFill>
                <a:latin typeface="Arial"/>
                <a:ea typeface="Arial"/>
                <a:cs typeface="Arial"/>
                <a:sym typeface="Arial"/>
              </a:defRPr>
            </a:lvl7pPr>
            <a:lvl8pPr marL="3657600" marR="0" lvl="7" indent="-304800" algn="l" rtl="0">
              <a:spcBef>
                <a:spcPts val="240"/>
              </a:spcBef>
              <a:spcAft>
                <a:spcPts val="0"/>
              </a:spcAft>
              <a:buClr>
                <a:srgbClr val="D95E00"/>
              </a:buClr>
              <a:buSzPts val="1200"/>
              <a:buFont typeface="NTR"/>
              <a:buChar char="&gt;"/>
              <a:defRPr sz="1200"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9918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227BE32-0205-E84F-BDBB-EF6467178775}"/>
              </a:ext>
            </a:extLst>
          </p:cNvPr>
          <p:cNvSpPr>
            <a:spLocks noGrp="1"/>
          </p:cNvSpPr>
          <p:nvPr>
            <p:ph type="body" sz="quarter" idx="11" hasCustomPrompt="1"/>
          </p:nvPr>
        </p:nvSpPr>
        <p:spPr>
          <a:xfrm>
            <a:off x="4336704" y="1741012"/>
            <a:ext cx="7525333" cy="622904"/>
          </a:xfrm>
          <a:prstGeom prst="rect">
            <a:avLst/>
          </a:prstGeom>
        </p:spPr>
        <p:txBody>
          <a:bodyPr/>
          <a:lstStyle>
            <a:lvl1pPr marL="0" indent="0">
              <a:buNone/>
              <a:defRPr sz="3200" b="1"/>
            </a:lvl1pPr>
          </a:lstStyle>
          <a:p>
            <a:pPr lvl="0"/>
            <a:r>
              <a:rPr lang="en-US"/>
              <a:t>Click to add Subhead</a:t>
            </a:r>
          </a:p>
        </p:txBody>
      </p:sp>
      <p:sp>
        <p:nvSpPr>
          <p:cNvPr id="17" name="Text Placeholder 16">
            <a:extLst>
              <a:ext uri="{FF2B5EF4-FFF2-40B4-BE49-F238E27FC236}">
                <a16:creationId xmlns:a16="http://schemas.microsoft.com/office/drawing/2014/main" id="{7076F031-AF81-DC40-9A1C-C60C9367241C}"/>
              </a:ext>
            </a:extLst>
          </p:cNvPr>
          <p:cNvSpPr>
            <a:spLocks noGrp="1"/>
          </p:cNvSpPr>
          <p:nvPr>
            <p:ph type="body" sz="quarter" idx="12" hasCustomPrompt="1"/>
          </p:nvPr>
        </p:nvSpPr>
        <p:spPr>
          <a:xfrm>
            <a:off x="4328701" y="2560825"/>
            <a:ext cx="7533337" cy="2949193"/>
          </a:xfrm>
          <a:prstGeom prst="rect">
            <a:avLst/>
          </a:prstGeom>
        </p:spPr>
        <p:txBody>
          <a:bodyPr/>
          <a:lstStyle>
            <a:lvl1pPr marL="304792" indent="-296326">
              <a:buClr>
                <a:schemeClr val="accent1"/>
              </a:buClr>
              <a:buSzPct val="100000"/>
              <a:buFont typeface="Wingdings" pitchFamily="2" charset="2"/>
              <a:buChar char="§"/>
              <a:tabLst/>
              <a:defRPr sz="2667"/>
            </a:lvl1pPr>
            <a:lvl2pPr marL="535504" indent="-230712">
              <a:buClr>
                <a:srgbClr val="E46102"/>
              </a:buClr>
              <a:buSzPct val="100000"/>
              <a:buFont typeface="Arial" panose="020B0604020202020204" pitchFamily="34" charset="0"/>
              <a:buChar char="•"/>
              <a:tabLst/>
              <a:defRPr sz="2400"/>
            </a:lvl2pPr>
            <a:lvl3pPr marL="840296" indent="-230712">
              <a:buClr>
                <a:srgbClr val="E46102"/>
              </a:buClr>
              <a:buSzPct val="100000"/>
              <a:buFont typeface="Wingdings" pitchFamily="2" charset="2"/>
              <a:buChar char="§"/>
              <a:tabLst/>
              <a:defRPr sz="2133"/>
            </a:lvl3pPr>
            <a:lvl4pPr marL="1073124" indent="-232828">
              <a:buClr>
                <a:srgbClr val="D95E00"/>
              </a:buClr>
              <a:buFont typeface="System Font Regular"/>
              <a:buChar char="&gt;"/>
              <a:tabLst/>
              <a:defRPr sz="1867"/>
            </a:lvl4pPr>
            <a:lvl5pPr marL="1301717" indent="-228594">
              <a:buClr>
                <a:srgbClr val="D95E00"/>
              </a:buClr>
              <a:buFont typeface="Wingdings" pitchFamily="2" charset="2"/>
              <a:buChar char="§"/>
              <a:tabLst/>
              <a:defRPr sz="1600"/>
            </a:lvl5pPr>
            <a:lvl6pPr marL="1295368" indent="0">
              <a:buClr>
                <a:srgbClr val="D95E00"/>
              </a:buClr>
              <a:buFont typeface="System Font Regular"/>
              <a:buNone/>
              <a:tabLst/>
              <a:defRPr sz="1467"/>
            </a:lvl6pPr>
            <a:lvl7pPr marL="1526078" indent="0">
              <a:buClr>
                <a:srgbClr val="D95E00"/>
              </a:buClr>
              <a:buFont typeface="Wingdings" pitchFamily="2" charset="2"/>
              <a:buNone/>
              <a:tabLst/>
              <a:defRPr sz="1333"/>
            </a:lvl7pPr>
          </a:lstStyle>
          <a:p>
            <a:pPr lvl="0"/>
            <a:r>
              <a:rPr lang="en-US"/>
              <a:t>Click to add bullet</a:t>
            </a:r>
          </a:p>
          <a:p>
            <a:pPr lvl="1"/>
            <a:r>
              <a:rPr lang="en-US"/>
              <a:t>Click to add sub-bullet</a:t>
            </a:r>
          </a:p>
          <a:p>
            <a:pPr lvl="2"/>
            <a:r>
              <a:rPr lang="en-US"/>
              <a:t>Click to add sub-sub-bullet</a:t>
            </a:r>
          </a:p>
        </p:txBody>
      </p: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0"/>
            <a:ext cx="12192000" cy="1346200"/>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a:t>Please do not put content in this space.   It is reserved for live captioning.</a:t>
            </a:r>
          </a:p>
        </p:txBody>
      </p:sp>
      <p:cxnSp>
        <p:nvCxnSpPr>
          <p:cNvPr id="10" name="Straight Connector 9">
            <a:extLst>
              <a:ext uri="{FF2B5EF4-FFF2-40B4-BE49-F238E27FC236}">
                <a16:creationId xmlns:a16="http://schemas.microsoft.com/office/drawing/2014/main" id="{F6856AB1-AAB5-DD41-A548-FB33E6E9490C}"/>
              </a:ext>
            </a:extLst>
          </p:cNvPr>
          <p:cNvCxnSpPr/>
          <p:nvPr userDrawn="1"/>
        </p:nvCxnSpPr>
        <p:spPr>
          <a:xfrm>
            <a:off x="272085" y="512494"/>
            <a:ext cx="267474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BF8741-1247-824C-927C-EC3E8FDB5013}"/>
              </a:ext>
            </a:extLst>
          </p:cNvPr>
          <p:cNvCxnSpPr/>
          <p:nvPr userDrawn="1"/>
        </p:nvCxnSpPr>
        <p:spPr>
          <a:xfrm>
            <a:off x="3376635" y="512494"/>
            <a:ext cx="848540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E63B3BD3-FFCD-2847-A680-FC79E81D1E2F}"/>
              </a:ext>
            </a:extLst>
          </p:cNvPr>
          <p:cNvSpPr>
            <a:spLocks noGrp="1"/>
          </p:cNvSpPr>
          <p:nvPr>
            <p:ph type="title" hasCustomPrompt="1"/>
          </p:nvPr>
        </p:nvSpPr>
        <p:spPr>
          <a:xfrm>
            <a:off x="272085" y="984154"/>
            <a:ext cx="3607765" cy="4525843"/>
          </a:xfrm>
          <a:prstGeom prst="rect">
            <a:avLst/>
          </a:prstGeom>
        </p:spPr>
        <p:txBody>
          <a:bodyPr/>
          <a:lstStyle>
            <a:lvl1pPr algn="l">
              <a:defRPr sz="4267" b="1" i="0" baseline="0">
                <a:solidFill>
                  <a:schemeClr val="accent1"/>
                </a:solidFill>
              </a:defRPr>
            </a:lvl1pPr>
          </a:lstStyle>
          <a:p>
            <a:r>
              <a:rPr lang="en-US"/>
              <a:t>Click to add Main Header</a:t>
            </a:r>
          </a:p>
        </p:txBody>
      </p:sp>
    </p:spTree>
    <p:extLst>
      <p:ext uri="{BB962C8B-B14F-4D97-AF65-F5344CB8AC3E}">
        <p14:creationId xmlns:p14="http://schemas.microsoft.com/office/powerpoint/2010/main" val="141182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a:t>Please do not put content in this space.   It is reserved for live captioning.</a:t>
            </a:r>
          </a:p>
        </p:txBody>
      </p:sp>
      <p:sp>
        <p:nvSpPr>
          <p:cNvPr id="26" name="Text Placeholder 25">
            <a:extLst>
              <a:ext uri="{FF2B5EF4-FFF2-40B4-BE49-F238E27FC236}">
                <a16:creationId xmlns:a16="http://schemas.microsoft.com/office/drawing/2014/main" id="{D06909BC-83A5-ED42-AE34-D78DAEC3F249}"/>
              </a:ext>
            </a:extLst>
          </p:cNvPr>
          <p:cNvSpPr>
            <a:spLocks noGrp="1"/>
          </p:cNvSpPr>
          <p:nvPr>
            <p:ph type="body" sz="quarter" idx="15" hasCustomPrompt="1"/>
          </p:nvPr>
        </p:nvSpPr>
        <p:spPr>
          <a:xfrm>
            <a:off x="272085" y="1744225"/>
            <a:ext cx="11589952" cy="3767575"/>
          </a:xfrm>
          <a:prstGeom prst="rect">
            <a:avLst/>
          </a:prstGeom>
        </p:spPr>
        <p:txBody>
          <a:bodyPr/>
          <a:lstStyle>
            <a:lvl1pPr marL="304792" indent="-304792">
              <a:buClr>
                <a:schemeClr val="accent1"/>
              </a:buClr>
              <a:buSzPct val="100000"/>
              <a:buFont typeface="Wingdings" pitchFamily="2" charset="2"/>
              <a:buChar char="§"/>
              <a:tabLst/>
              <a:defRPr sz="3200" b="1"/>
            </a:lvl1pPr>
            <a:lvl2pPr marL="609585" indent="-304792">
              <a:buClr>
                <a:srgbClr val="E46102"/>
              </a:buClr>
              <a:buFont typeface="Arial" panose="020B0604020202020204" pitchFamily="34" charset="0"/>
              <a:buChar char="•"/>
              <a:tabLst/>
              <a:defRPr sz="2667"/>
            </a:lvl2pPr>
            <a:lvl3pPr marL="914377" indent="-304792">
              <a:buClr>
                <a:srgbClr val="E46102"/>
              </a:buClr>
              <a:buSzPct val="100000"/>
              <a:buFont typeface="Wingdings" pitchFamily="2" charset="2"/>
              <a:buChar char="§"/>
              <a:tabLst/>
              <a:defRPr sz="2400"/>
            </a:lvl3pPr>
            <a:lvl4pPr marL="1221287" indent="-306910">
              <a:buClr>
                <a:srgbClr val="D95E00"/>
              </a:buClr>
              <a:buFont typeface="System Font Regular"/>
              <a:buChar char="&gt;"/>
              <a:tabLst/>
              <a:defRPr sz="2133"/>
            </a:lvl4pPr>
            <a:lvl5pPr marL="1526079" indent="-304792">
              <a:buClr>
                <a:srgbClr val="D95E00"/>
              </a:buClr>
              <a:buFont typeface="Wingdings" pitchFamily="2" charset="2"/>
              <a:buChar char="§"/>
              <a:tabLst/>
              <a:defRPr sz="1867"/>
            </a:lvl5pPr>
            <a:lvl6pPr marL="1756789" indent="-230712">
              <a:buClr>
                <a:srgbClr val="D95E00"/>
              </a:buClr>
              <a:buFont typeface="System Font Regular"/>
              <a:buChar char="&gt;"/>
              <a:tabLst/>
              <a:defRPr sz="1600"/>
            </a:lvl6pPr>
            <a:lvl7pPr marL="1904952" indent="-148163">
              <a:buClr>
                <a:srgbClr val="D95E00"/>
              </a:buClr>
              <a:buFont typeface="Wingdings" pitchFamily="2" charset="2"/>
              <a:buChar char="§"/>
              <a:tabLst/>
              <a:defRPr sz="1333"/>
            </a:lvl7pPr>
            <a:lvl8pPr marL="2061582" indent="-156629">
              <a:buClr>
                <a:srgbClr val="D95E00"/>
              </a:buClr>
              <a:buFont typeface="System Font Regular"/>
              <a:buChar char="&gt;"/>
              <a:tabLst/>
              <a:defRPr sz="1200"/>
            </a:lvl8pPr>
          </a:lstStyle>
          <a:p>
            <a:pPr lvl="0"/>
            <a:r>
              <a:rPr lang="en-US"/>
              <a:t>Click to add bullet</a:t>
            </a:r>
          </a:p>
          <a:p>
            <a:pPr lvl="1"/>
            <a:r>
              <a:rPr lang="en-US"/>
              <a:t>Click to add sub-bullet</a:t>
            </a:r>
          </a:p>
          <a:p>
            <a:pPr lvl="2"/>
            <a:r>
              <a:rPr lang="en-US"/>
              <a:t>Click to add sub-sub bullet</a:t>
            </a:r>
          </a:p>
        </p:txBody>
      </p:sp>
      <p:sp>
        <p:nvSpPr>
          <p:cNvPr id="2" name="Title 1">
            <a:extLst>
              <a:ext uri="{FF2B5EF4-FFF2-40B4-BE49-F238E27FC236}">
                <a16:creationId xmlns:a16="http://schemas.microsoft.com/office/drawing/2014/main" id="{73FD7795-12BD-2D42-B73A-5BFF0F917929}"/>
              </a:ext>
            </a:extLst>
          </p:cNvPr>
          <p:cNvSpPr>
            <a:spLocks noGrp="1"/>
          </p:cNvSpPr>
          <p:nvPr>
            <p:ph type="title" hasCustomPrompt="1"/>
          </p:nvPr>
        </p:nvSpPr>
        <p:spPr>
          <a:xfrm>
            <a:off x="272085" y="958452"/>
            <a:ext cx="10355658" cy="696384"/>
          </a:xfrm>
          <a:prstGeom prst="rect">
            <a:avLst/>
          </a:prstGeom>
        </p:spPr>
        <p:txBody>
          <a:bodyPr/>
          <a:lstStyle>
            <a:lvl1pPr algn="l">
              <a:defRPr sz="3733" b="1" i="0" baseline="0">
                <a:solidFill>
                  <a:schemeClr val="accent1"/>
                </a:solidFill>
              </a:defRPr>
            </a:lvl1pPr>
          </a:lstStyle>
          <a:p>
            <a:r>
              <a:rPr lang="en-US"/>
              <a:t>Click to add Header</a:t>
            </a:r>
          </a:p>
        </p:txBody>
      </p:sp>
      <p:sp>
        <p:nvSpPr>
          <p:cNvPr id="5" name="TextBox 4">
            <a:extLst>
              <a:ext uri="{FF2B5EF4-FFF2-40B4-BE49-F238E27FC236}">
                <a16:creationId xmlns:a16="http://schemas.microsoft.com/office/drawing/2014/main" id="{FEAB79D0-1F11-9B5D-999B-892AB058D1B2}"/>
              </a:ext>
            </a:extLst>
          </p:cNvPr>
          <p:cNvSpPr txBox="1"/>
          <p:nvPr userDrawn="1"/>
        </p:nvSpPr>
        <p:spPr>
          <a:xfrm>
            <a:off x="187958" y="5265623"/>
            <a:ext cx="1649155" cy="246178"/>
          </a:xfrm>
          <a:prstGeom prst="rect">
            <a:avLst/>
          </a:prstGeom>
          <a:noFill/>
        </p:spPr>
        <p:txBody>
          <a:bodyPr wrap="square" rtlCol="0">
            <a:spAutoFit/>
          </a:bodyPr>
          <a:lstStyle/>
          <a:p>
            <a:r>
              <a:rPr lang="en-US" sz="1000"/>
              <a:t>© J. Schneider, RIT 2025</a:t>
            </a:r>
          </a:p>
        </p:txBody>
      </p:sp>
    </p:spTree>
    <p:extLst>
      <p:ext uri="{BB962C8B-B14F-4D97-AF65-F5344CB8AC3E}">
        <p14:creationId xmlns:p14="http://schemas.microsoft.com/office/powerpoint/2010/main" val="186297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Page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CF15DD-277E-394F-AFCE-926578BEF7F1}"/>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2D8B4FE-5E61-2942-9F67-A4F6AD7FECA1}"/>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a:extLst>
              <a:ext uri="{FF2B5EF4-FFF2-40B4-BE49-F238E27FC236}">
                <a16:creationId xmlns:a16="http://schemas.microsoft.com/office/drawing/2014/main" id="{62AB3FC8-2388-7847-86DB-E5B5333EACF3}"/>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a:t>Please do not put content in this space.   It is reserved for live captioning.</a:t>
            </a:r>
          </a:p>
        </p:txBody>
      </p:sp>
      <p:sp>
        <p:nvSpPr>
          <p:cNvPr id="7" name="Content Placeholder 18">
            <a:extLst>
              <a:ext uri="{FF2B5EF4-FFF2-40B4-BE49-F238E27FC236}">
                <a16:creationId xmlns:a16="http://schemas.microsoft.com/office/drawing/2014/main" id="{E61379B3-CA22-7E42-8FE3-E2D09D721962}"/>
              </a:ext>
            </a:extLst>
          </p:cNvPr>
          <p:cNvSpPr>
            <a:spLocks noGrp="1"/>
          </p:cNvSpPr>
          <p:nvPr>
            <p:ph sz="quarter" idx="16" hasCustomPrompt="1"/>
          </p:nvPr>
        </p:nvSpPr>
        <p:spPr>
          <a:xfrm>
            <a:off x="272085" y="863428"/>
            <a:ext cx="11589952" cy="4639906"/>
          </a:xfrm>
          <a:prstGeom prst="rect">
            <a:avLst/>
          </a:prstGeom>
        </p:spPr>
        <p:txBody>
          <a:bodyPr anchor="t"/>
          <a:lstStyle>
            <a:lvl1pPr marL="0" indent="0" algn="ctr">
              <a:buNone/>
              <a:defRPr i="1"/>
            </a:lvl1pPr>
          </a:lstStyle>
          <a:p>
            <a:pPr lvl="0"/>
            <a:r>
              <a:rPr lang="en-US"/>
              <a:t>Place image/chart here</a:t>
            </a:r>
          </a:p>
        </p:txBody>
      </p:sp>
    </p:spTree>
    <p:extLst>
      <p:ext uri="{BB962C8B-B14F-4D97-AF65-F5344CB8AC3E}">
        <p14:creationId xmlns:p14="http://schemas.microsoft.com/office/powerpoint/2010/main" val="282939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44EEE75-1C0C-DF43-8A1A-F55F70A0076A}"/>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933C26C-CF75-E04A-98EB-7AEC198CFEE8}"/>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8">
            <a:extLst>
              <a:ext uri="{FF2B5EF4-FFF2-40B4-BE49-F238E27FC236}">
                <a16:creationId xmlns:a16="http://schemas.microsoft.com/office/drawing/2014/main" id="{AD0B3782-2422-A544-AEA8-0DA96AAE5510}"/>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a:t>Please do not put content in this space.   It is reserved for live captioning.</a:t>
            </a:r>
          </a:p>
        </p:txBody>
      </p:sp>
      <p:sp>
        <p:nvSpPr>
          <p:cNvPr id="14" name="Content Placeholder 18">
            <a:extLst>
              <a:ext uri="{FF2B5EF4-FFF2-40B4-BE49-F238E27FC236}">
                <a16:creationId xmlns:a16="http://schemas.microsoft.com/office/drawing/2014/main" id="{D44BC06C-7E1C-4845-973D-DCD63FB136FA}"/>
              </a:ext>
            </a:extLst>
          </p:cNvPr>
          <p:cNvSpPr>
            <a:spLocks noGrp="1"/>
          </p:cNvSpPr>
          <p:nvPr>
            <p:ph sz="quarter" idx="15" hasCustomPrompt="1"/>
          </p:nvPr>
        </p:nvSpPr>
        <p:spPr>
          <a:xfrm>
            <a:off x="6256867" y="863692"/>
            <a:ext cx="5604933" cy="4639642"/>
          </a:xfrm>
          <a:prstGeom prst="rect">
            <a:avLst/>
          </a:prstGeom>
        </p:spPr>
        <p:txBody>
          <a:bodyPr anchor="t"/>
          <a:lstStyle>
            <a:lvl1pPr marL="0" indent="0" algn="ctr">
              <a:buNone/>
              <a:defRPr i="1"/>
            </a:lvl1pPr>
          </a:lstStyle>
          <a:p>
            <a:pPr lvl="0"/>
            <a:r>
              <a:rPr lang="en-US"/>
              <a:t>Place image/chart here</a:t>
            </a:r>
          </a:p>
        </p:txBody>
      </p:sp>
      <p:sp>
        <p:nvSpPr>
          <p:cNvPr id="15" name="Content Placeholder 18">
            <a:extLst>
              <a:ext uri="{FF2B5EF4-FFF2-40B4-BE49-F238E27FC236}">
                <a16:creationId xmlns:a16="http://schemas.microsoft.com/office/drawing/2014/main" id="{AA93BCA3-E265-CD4C-9883-62DC1D15F3D7}"/>
              </a:ext>
            </a:extLst>
          </p:cNvPr>
          <p:cNvSpPr>
            <a:spLocks noGrp="1"/>
          </p:cNvSpPr>
          <p:nvPr>
            <p:ph sz="quarter" idx="16" hasCustomPrompt="1"/>
          </p:nvPr>
        </p:nvSpPr>
        <p:spPr>
          <a:xfrm>
            <a:off x="272085" y="863428"/>
            <a:ext cx="5612248" cy="4639906"/>
          </a:xfrm>
          <a:prstGeom prst="rect">
            <a:avLst/>
          </a:prstGeom>
        </p:spPr>
        <p:txBody>
          <a:bodyPr anchor="t"/>
          <a:lstStyle>
            <a:lvl1pPr marL="0" indent="0" algn="ctr">
              <a:buNone/>
              <a:defRPr i="1"/>
            </a:lvl1pPr>
          </a:lstStyle>
          <a:p>
            <a:pPr lvl="0"/>
            <a:r>
              <a:rPr lang="en-US"/>
              <a:t>Place image/chart here</a:t>
            </a:r>
          </a:p>
        </p:txBody>
      </p:sp>
    </p:spTree>
    <p:extLst>
      <p:ext uri="{BB962C8B-B14F-4D97-AF65-F5344CB8AC3E}">
        <p14:creationId xmlns:p14="http://schemas.microsoft.com/office/powerpoint/2010/main" val="213098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6E70DBF-129D-BB48-BBFF-08F62952F603}"/>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E58E4D-9595-E14C-8259-3EDBF9F54A84}"/>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9CF2F8B1-9E2E-5040-B217-FCC725F9667F}"/>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a:t>Please do not put content in this space.   It is reserved for live captioning.</a:t>
            </a:r>
          </a:p>
        </p:txBody>
      </p:sp>
      <p:sp>
        <p:nvSpPr>
          <p:cNvPr id="17" name="Text Placeholder 16">
            <a:extLst>
              <a:ext uri="{FF2B5EF4-FFF2-40B4-BE49-F238E27FC236}">
                <a16:creationId xmlns:a16="http://schemas.microsoft.com/office/drawing/2014/main" id="{8BFBAF58-1BBE-824B-9BD9-DF65670E97E9}"/>
              </a:ext>
            </a:extLst>
          </p:cNvPr>
          <p:cNvSpPr>
            <a:spLocks noGrp="1"/>
          </p:cNvSpPr>
          <p:nvPr>
            <p:ph type="body" sz="quarter" idx="14" hasCustomPrompt="1"/>
          </p:nvPr>
        </p:nvSpPr>
        <p:spPr>
          <a:xfrm>
            <a:off x="264584" y="1873340"/>
            <a:ext cx="3471333" cy="3638461"/>
          </a:xfrm>
          <a:prstGeom prst="rect">
            <a:avLst/>
          </a:prstGeom>
        </p:spPr>
        <p:txBody>
          <a:bodyPr/>
          <a:lstStyle>
            <a:lvl1pPr marL="0" indent="0">
              <a:buNone/>
              <a:defRPr sz="2667"/>
            </a:lvl1pPr>
          </a:lstStyle>
          <a:p>
            <a:pPr lvl="0"/>
            <a:r>
              <a:rPr lang="en-US"/>
              <a:t>Click to add caption</a:t>
            </a:r>
          </a:p>
        </p:txBody>
      </p:sp>
      <p:sp>
        <p:nvSpPr>
          <p:cNvPr id="19" name="Content Placeholder 18">
            <a:extLst>
              <a:ext uri="{FF2B5EF4-FFF2-40B4-BE49-F238E27FC236}">
                <a16:creationId xmlns:a16="http://schemas.microsoft.com/office/drawing/2014/main" id="{80FC676F-AD0F-3045-85E2-F41B9DF0A6F3}"/>
              </a:ext>
            </a:extLst>
          </p:cNvPr>
          <p:cNvSpPr>
            <a:spLocks noGrp="1"/>
          </p:cNvSpPr>
          <p:nvPr>
            <p:ph sz="quarter" idx="15" hasCustomPrompt="1"/>
          </p:nvPr>
        </p:nvSpPr>
        <p:spPr>
          <a:xfrm>
            <a:off x="4000501" y="863692"/>
            <a:ext cx="7861300" cy="4639642"/>
          </a:xfrm>
          <a:prstGeom prst="rect">
            <a:avLst/>
          </a:prstGeom>
        </p:spPr>
        <p:txBody>
          <a:bodyPr anchor="t"/>
          <a:lstStyle>
            <a:lvl1pPr marL="0" indent="0" algn="ctr">
              <a:buNone/>
              <a:defRPr i="1"/>
            </a:lvl1pPr>
          </a:lstStyle>
          <a:p>
            <a:pPr lvl="0"/>
            <a:r>
              <a:rPr lang="en-US"/>
              <a:t>Place image/chart here</a:t>
            </a:r>
          </a:p>
        </p:txBody>
      </p:sp>
      <p:sp>
        <p:nvSpPr>
          <p:cNvPr id="2" name="Title 1">
            <a:extLst>
              <a:ext uri="{FF2B5EF4-FFF2-40B4-BE49-F238E27FC236}">
                <a16:creationId xmlns:a16="http://schemas.microsoft.com/office/drawing/2014/main" id="{58D9BD4C-94EB-2343-8337-134562E2917A}"/>
              </a:ext>
            </a:extLst>
          </p:cNvPr>
          <p:cNvSpPr>
            <a:spLocks noGrp="1"/>
          </p:cNvSpPr>
          <p:nvPr>
            <p:ph type="title" hasCustomPrompt="1"/>
          </p:nvPr>
        </p:nvSpPr>
        <p:spPr>
          <a:xfrm>
            <a:off x="264584" y="862676"/>
            <a:ext cx="3471333" cy="803182"/>
          </a:xfrm>
          <a:prstGeom prst="rect">
            <a:avLst/>
          </a:prstGeom>
        </p:spPr>
        <p:txBody>
          <a:bodyPr/>
          <a:lstStyle>
            <a:lvl1pPr algn="l">
              <a:defRPr sz="4267" b="1" i="0" baseline="0">
                <a:solidFill>
                  <a:schemeClr val="accent1"/>
                </a:solidFill>
              </a:defRPr>
            </a:lvl1pPr>
          </a:lstStyle>
          <a:p>
            <a:r>
              <a:rPr lang="en-US"/>
              <a:t>Main Header</a:t>
            </a:r>
          </a:p>
        </p:txBody>
      </p:sp>
    </p:spTree>
    <p:extLst>
      <p:ext uri="{BB962C8B-B14F-4D97-AF65-F5344CB8AC3E}">
        <p14:creationId xmlns:p14="http://schemas.microsoft.com/office/powerpoint/2010/main" val="287509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1FDB69-C179-3341-AEF3-D2B3896FB825}"/>
              </a:ext>
            </a:extLst>
          </p:cNvPr>
          <p:cNvCxnSpPr/>
          <p:nvPr userDrawn="1"/>
        </p:nvCxnSpPr>
        <p:spPr>
          <a:xfrm>
            <a:off x="272085" y="513091"/>
            <a:ext cx="267474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ECA973-8475-EF41-8C88-BE7633966CF5}"/>
              </a:ext>
            </a:extLst>
          </p:cNvPr>
          <p:cNvCxnSpPr/>
          <p:nvPr userDrawn="1"/>
        </p:nvCxnSpPr>
        <p:spPr>
          <a:xfrm>
            <a:off x="3376635" y="513091"/>
            <a:ext cx="848540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ext Placeholder 18">
            <a:extLst>
              <a:ext uri="{FF2B5EF4-FFF2-40B4-BE49-F238E27FC236}">
                <a16:creationId xmlns:a16="http://schemas.microsoft.com/office/drawing/2014/main" id="{7DF7C01A-B350-7B45-A49E-C3717CC86D08}"/>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a:t>Please do not put content in this space.   It is reserved for live captioning.</a:t>
            </a:r>
          </a:p>
        </p:txBody>
      </p:sp>
      <p:pic>
        <p:nvPicPr>
          <p:cNvPr id="9" name="Picture 8">
            <a:extLst>
              <a:ext uri="{FF2B5EF4-FFF2-40B4-BE49-F238E27FC236}">
                <a16:creationId xmlns:a16="http://schemas.microsoft.com/office/drawing/2014/main" id="{1282F3CD-3D17-914E-88EA-A50C55E2370A}"/>
              </a:ext>
            </a:extLst>
          </p:cNvPr>
          <p:cNvPicPr>
            <a:picLocks noChangeAspect="1"/>
          </p:cNvPicPr>
          <p:nvPr userDrawn="1"/>
        </p:nvPicPr>
        <p:blipFill>
          <a:blip r:embed="rId2"/>
          <a:stretch>
            <a:fillRect/>
          </a:stretch>
        </p:blipFill>
        <p:spPr>
          <a:xfrm>
            <a:off x="358433" y="198708"/>
            <a:ext cx="556192" cy="218591"/>
          </a:xfrm>
          <a:prstGeom prst="rect">
            <a:avLst/>
          </a:prstGeom>
        </p:spPr>
      </p:pic>
      <p:sp>
        <p:nvSpPr>
          <p:cNvPr id="2" name="Title 1">
            <a:extLst>
              <a:ext uri="{FF2B5EF4-FFF2-40B4-BE49-F238E27FC236}">
                <a16:creationId xmlns:a16="http://schemas.microsoft.com/office/drawing/2014/main" id="{C9CC0E3C-2123-DD4D-931C-F62C3737E69F}"/>
              </a:ext>
            </a:extLst>
          </p:cNvPr>
          <p:cNvSpPr>
            <a:spLocks noGrp="1"/>
          </p:cNvSpPr>
          <p:nvPr>
            <p:ph type="title" hasCustomPrompt="1"/>
          </p:nvPr>
        </p:nvSpPr>
        <p:spPr>
          <a:xfrm>
            <a:off x="272085" y="3987798"/>
            <a:ext cx="11589952" cy="1524000"/>
          </a:xfrm>
          <a:prstGeom prst="rect">
            <a:avLst/>
          </a:prstGeom>
        </p:spPr>
        <p:txBody>
          <a:bodyPr/>
          <a:lstStyle>
            <a:lvl1pPr algn="l">
              <a:defRPr sz="5330" b="1" i="0" baseline="0"/>
            </a:lvl1pPr>
          </a:lstStyle>
          <a:p>
            <a:r>
              <a:rPr lang="en-US"/>
              <a:t>Click to add Transition Title</a:t>
            </a:r>
          </a:p>
        </p:txBody>
      </p:sp>
    </p:spTree>
    <p:extLst>
      <p:ext uri="{BB962C8B-B14F-4D97-AF65-F5344CB8AC3E}">
        <p14:creationId xmlns:p14="http://schemas.microsoft.com/office/powerpoint/2010/main" val="35269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 En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7F9755-C0DA-B244-B730-B308E60924F8}"/>
              </a:ext>
            </a:extLst>
          </p:cNvPr>
          <p:cNvSpPr/>
          <p:nvPr userDrawn="1"/>
        </p:nvSpPr>
        <p:spPr>
          <a:xfrm>
            <a:off x="0" y="0"/>
            <a:ext cx="12188952" cy="6858000"/>
          </a:xfrm>
          <a:prstGeom prst="rect">
            <a:avLst/>
          </a:prstGeom>
          <a:solidFill>
            <a:srgbClr val="E461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accent1"/>
              </a:solidFill>
            </a:endParaRPr>
          </a:p>
        </p:txBody>
      </p:sp>
      <p:cxnSp>
        <p:nvCxnSpPr>
          <p:cNvPr id="12" name="Straight Connector 11">
            <a:extLst>
              <a:ext uri="{FF2B5EF4-FFF2-40B4-BE49-F238E27FC236}">
                <a16:creationId xmlns:a16="http://schemas.microsoft.com/office/drawing/2014/main" id="{257FF2CB-58B7-5049-BADD-41D07A0154D8}"/>
              </a:ext>
            </a:extLst>
          </p:cNvPr>
          <p:cNvCxnSpPr/>
          <p:nvPr userDrawn="1"/>
        </p:nvCxnSpPr>
        <p:spPr>
          <a:xfrm>
            <a:off x="272085" y="513091"/>
            <a:ext cx="267474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5B524D-D7AF-4B4A-B485-6A922EDBF1D0}"/>
              </a:ext>
            </a:extLst>
          </p:cNvPr>
          <p:cNvCxnSpPr/>
          <p:nvPr userDrawn="1"/>
        </p:nvCxnSpPr>
        <p:spPr>
          <a:xfrm>
            <a:off x="3376635" y="513091"/>
            <a:ext cx="848540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8">
            <a:extLst>
              <a:ext uri="{FF2B5EF4-FFF2-40B4-BE49-F238E27FC236}">
                <a16:creationId xmlns:a16="http://schemas.microsoft.com/office/drawing/2014/main" id="{079EB260-1A7B-174A-AA51-12AAD061D7C6}"/>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a:t>Please do not put content in this space.   It is reserved for live captioning.</a:t>
            </a:r>
          </a:p>
        </p:txBody>
      </p:sp>
      <p:pic>
        <p:nvPicPr>
          <p:cNvPr id="8" name="Picture 7">
            <a:extLst>
              <a:ext uri="{FF2B5EF4-FFF2-40B4-BE49-F238E27FC236}">
                <a16:creationId xmlns:a16="http://schemas.microsoft.com/office/drawing/2014/main" id="{519EDA26-0ACE-9A47-99A2-05436A5D85B4}"/>
              </a:ext>
            </a:extLst>
          </p:cNvPr>
          <p:cNvPicPr>
            <a:picLocks noChangeAspect="1"/>
          </p:cNvPicPr>
          <p:nvPr userDrawn="1"/>
        </p:nvPicPr>
        <p:blipFill>
          <a:blip r:embed="rId2"/>
          <a:stretch>
            <a:fillRect/>
          </a:stretch>
        </p:blipFill>
        <p:spPr>
          <a:xfrm>
            <a:off x="358433" y="198708"/>
            <a:ext cx="556192" cy="218591"/>
          </a:xfrm>
          <a:prstGeom prst="rect">
            <a:avLst/>
          </a:prstGeom>
        </p:spPr>
      </p:pic>
      <p:sp>
        <p:nvSpPr>
          <p:cNvPr id="2" name="Title 1">
            <a:extLst>
              <a:ext uri="{FF2B5EF4-FFF2-40B4-BE49-F238E27FC236}">
                <a16:creationId xmlns:a16="http://schemas.microsoft.com/office/drawing/2014/main" id="{21A29C41-3442-1A46-B586-6B645C5B9FCD}"/>
              </a:ext>
            </a:extLst>
          </p:cNvPr>
          <p:cNvSpPr>
            <a:spLocks noGrp="1"/>
          </p:cNvSpPr>
          <p:nvPr>
            <p:ph type="title" hasCustomPrompt="1"/>
          </p:nvPr>
        </p:nvSpPr>
        <p:spPr>
          <a:xfrm>
            <a:off x="272085" y="4256023"/>
            <a:ext cx="11589952" cy="1253062"/>
          </a:xfrm>
          <a:prstGeom prst="rect">
            <a:avLst/>
          </a:prstGeom>
        </p:spPr>
        <p:txBody>
          <a:bodyPr/>
          <a:lstStyle>
            <a:lvl1pPr algn="l">
              <a:defRPr sz="7200" b="1" i="0" baseline="0">
                <a:solidFill>
                  <a:schemeClr val="bg1"/>
                </a:solidFill>
              </a:defRPr>
            </a:lvl1pPr>
          </a:lstStyle>
          <a:p>
            <a:r>
              <a:rPr lang="en-US"/>
              <a:t>Click to add Section Title</a:t>
            </a:r>
          </a:p>
        </p:txBody>
      </p:sp>
    </p:spTree>
    <p:extLst>
      <p:ext uri="{BB962C8B-B14F-4D97-AF65-F5344CB8AC3E}">
        <p14:creationId xmlns:p14="http://schemas.microsoft.com/office/powerpoint/2010/main" val="2534356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72085" y="663284"/>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3376635" y="663284"/>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 Placeholder 23">
            <a:extLst>
              <a:ext uri="{FF2B5EF4-FFF2-40B4-BE49-F238E27FC236}">
                <a16:creationId xmlns:a16="http://schemas.microsoft.com/office/drawing/2014/main" id="{90A3470E-8125-0E4C-8D9E-AE498C694D74}"/>
              </a:ext>
            </a:extLst>
          </p:cNvPr>
          <p:cNvSpPr>
            <a:spLocks noGrp="1"/>
          </p:cNvSpPr>
          <p:nvPr>
            <p:ph type="body" sz="quarter" idx="14"/>
          </p:nvPr>
        </p:nvSpPr>
        <p:spPr>
          <a:xfrm>
            <a:off x="272085" y="1117111"/>
            <a:ext cx="11589952" cy="696384"/>
          </a:xfrm>
          <a:prstGeom prst="rect">
            <a:avLst/>
          </a:prstGeom>
        </p:spPr>
        <p:txBody>
          <a:bodyPr/>
          <a:lstStyle>
            <a:lvl1pPr marL="0" indent="0">
              <a:buNone/>
              <a:defRPr sz="3733" b="1" baseline="0">
                <a:solidFill>
                  <a:srgbClr val="D95E00"/>
                </a:solidFill>
              </a:defRPr>
            </a:lvl1pPr>
          </a:lstStyle>
          <a:p>
            <a:pPr lvl="0"/>
            <a:endParaRPr lang="en-US"/>
          </a:p>
        </p:txBody>
      </p:sp>
    </p:spTree>
    <p:extLst>
      <p:ext uri="{BB962C8B-B14F-4D97-AF65-F5344CB8AC3E}">
        <p14:creationId xmlns:p14="http://schemas.microsoft.com/office/powerpoint/2010/main" val="413604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11476827" y="257543"/>
            <a:ext cx="1241077" cy="240066"/>
          </a:xfrm>
          <a:prstGeom prst="rect">
            <a:avLst/>
          </a:prstGeom>
          <a:noFill/>
        </p:spPr>
        <p:txBody>
          <a:bodyPr vert="horz" wrap="square" rtlCol="0">
            <a:spAutoFit/>
          </a:bodyPr>
          <a:lstStyle/>
          <a:p>
            <a:pPr algn="l">
              <a:lnSpc>
                <a:spcPct val="80000"/>
              </a:lnSpc>
            </a:pPr>
            <a:r>
              <a:rPr lang="en-US" sz="1200">
                <a:latin typeface="Georgia"/>
                <a:cs typeface="Georgia"/>
              </a:rPr>
              <a:t>|  </a:t>
            </a:r>
            <a:fld id="{606D2650-017B-BC48-A893-0334FE68CCF7}" type="slidenum">
              <a:rPr lang="en-US" sz="1133" smtClean="0">
                <a:latin typeface="Arial" panose="020B0604020202020204" pitchFamily="34" charset="0"/>
                <a:cs typeface="Arial" panose="020B0604020202020204" pitchFamily="34" charset="0"/>
              </a:rPr>
              <a:pPr algn="l">
                <a:lnSpc>
                  <a:spcPct val="80000"/>
                </a:lnSpc>
              </a:pPr>
              <a:t>‹#›</a:t>
            </a:fld>
            <a:endParaRPr lang="en-US" sz="1133">
              <a:solidFill>
                <a:srgbClr val="00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ED145F7-0212-424C-84CF-3AAA37DF7A2C}"/>
              </a:ext>
            </a:extLst>
          </p:cNvPr>
          <p:cNvPicPr>
            <a:picLocks noChangeAspect="1"/>
          </p:cNvPicPr>
          <p:nvPr userDrawn="1"/>
        </p:nvPicPr>
        <p:blipFill>
          <a:blip r:embed="rId12"/>
          <a:stretch>
            <a:fillRect/>
          </a:stretch>
        </p:blipFill>
        <p:spPr>
          <a:xfrm>
            <a:off x="358433" y="198708"/>
            <a:ext cx="556192" cy="218591"/>
          </a:xfrm>
          <a:prstGeom prst="rect">
            <a:avLst/>
          </a:prstGeom>
        </p:spPr>
      </p:pic>
      <p:pic>
        <p:nvPicPr>
          <p:cNvPr id="10" name="Picture 9">
            <a:extLst>
              <a:ext uri="{FF2B5EF4-FFF2-40B4-BE49-F238E27FC236}">
                <a16:creationId xmlns:a16="http://schemas.microsoft.com/office/drawing/2014/main" id="{2CF6F6C9-18D5-3341-8495-872E5DE457C6}"/>
              </a:ext>
            </a:extLst>
          </p:cNvPr>
          <p:cNvPicPr>
            <a:picLocks noChangeAspect="1"/>
          </p:cNvPicPr>
          <p:nvPr userDrawn="1"/>
        </p:nvPicPr>
        <p:blipFill>
          <a:blip r:embed="rId13"/>
          <a:stretch>
            <a:fillRect/>
          </a:stretch>
        </p:blipFill>
        <p:spPr>
          <a:xfrm>
            <a:off x="9218566" y="304811"/>
            <a:ext cx="2258261" cy="134956"/>
          </a:xfrm>
          <a:prstGeom prst="rect">
            <a:avLst/>
          </a:prstGeom>
        </p:spPr>
      </p:pic>
    </p:spTree>
    <p:extLst>
      <p:ext uri="{BB962C8B-B14F-4D97-AF65-F5344CB8AC3E}">
        <p14:creationId xmlns:p14="http://schemas.microsoft.com/office/powerpoint/2010/main" val="1576207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6.xml"/><Relationship Id="rId7" Type="http://schemas.openxmlformats.org/officeDocument/2006/relationships/diagramLayout" Target="../diagrams/layout4.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diagramData" Target="../diagrams/data4.xml"/><Relationship Id="rId5" Type="http://schemas.openxmlformats.org/officeDocument/2006/relationships/image" Target="../media/image9.png"/><Relationship Id="rId10" Type="http://schemas.microsoft.com/office/2007/relationships/diagramDrawing" Target="../diagrams/drawing4.xml"/><Relationship Id="rId4" Type="http://schemas.microsoft.com/office/2017/06/relationships/model3d" Target="../media/model3d1.glb"/><Relationship Id="rId9" Type="http://schemas.openxmlformats.org/officeDocument/2006/relationships/diagramColors" Target="../diagrams/colors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hyperlink" Target="mailto:jlwcem@rit.ed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rit.edu/criticalthinking/resource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hyperlink" Target="https://www.rit.edu/criticalthinking/overview"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ij7y-EEei0" TargetMode="External"/><Relationship Id="rId2" Type="http://schemas.openxmlformats.org/officeDocument/2006/relationships/hyperlink" Target="https://www.youtube.com/watch?v=TA8SXpyg4O4"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C7E4199-4816-534F-B1AE-A733D1B4AAAE}"/>
              </a:ext>
            </a:extLst>
          </p:cNvPr>
          <p:cNvSpPr>
            <a:spLocks noGrp="1"/>
          </p:cNvSpPr>
          <p:nvPr>
            <p:ph type="body" sz="quarter" idx="16"/>
          </p:nvPr>
        </p:nvSpPr>
        <p:spPr/>
        <p:txBody>
          <a:bodyPr/>
          <a:lstStyle/>
          <a:p>
            <a:endParaRPr lang="en-US"/>
          </a:p>
        </p:txBody>
      </p:sp>
      <p:sp>
        <p:nvSpPr>
          <p:cNvPr id="19" name="Title 18">
            <a:extLst>
              <a:ext uri="{FF2B5EF4-FFF2-40B4-BE49-F238E27FC236}">
                <a16:creationId xmlns:a16="http://schemas.microsoft.com/office/drawing/2014/main" id="{34EDCCA1-00C8-ED48-B758-406AACEE20A2}"/>
              </a:ext>
            </a:extLst>
          </p:cNvPr>
          <p:cNvSpPr>
            <a:spLocks noGrp="1"/>
          </p:cNvSpPr>
          <p:nvPr>
            <p:ph type="title"/>
          </p:nvPr>
        </p:nvSpPr>
        <p:spPr>
          <a:xfrm>
            <a:off x="1239183" y="1243757"/>
            <a:ext cx="9713634" cy="2427254"/>
          </a:xfrm>
        </p:spPr>
        <p:txBody>
          <a:bodyPr lIns="91440" tIns="45720" rIns="91440" bIns="45720" anchor="t"/>
          <a:lstStyle/>
          <a:p>
            <a:r>
              <a:rPr lang="en-US" sz="4400" b="1" dirty="0">
                <a:effectLst/>
                <a:latin typeface="Aptos"/>
                <a:ea typeface="Aptos" panose="020B0004020202020204" pitchFamily="34" charset="0"/>
                <a:cs typeface="Aptos" panose="020B0004020202020204" pitchFamily="34" charset="0"/>
              </a:rPr>
              <a:t>Building a MIND Field for Applied Critical Thinking- Structure</a:t>
            </a:r>
            <a:br>
              <a:rPr lang="en-US" sz="4400" dirty="0">
                <a:latin typeface="Aptos"/>
                <a:ea typeface="Aptos" panose="020B0004020202020204" pitchFamily="34" charset="0"/>
                <a:cs typeface="Aptos" panose="020B0004020202020204" pitchFamily="34" charset="0"/>
              </a:rPr>
            </a:br>
            <a:endParaRPr lang="en-US" sz="3200" i="1" dirty="0">
              <a:solidFill>
                <a:srgbClr val="FFFF00"/>
              </a:solidFill>
            </a:endParaRPr>
          </a:p>
        </p:txBody>
      </p:sp>
      <p:sp>
        <p:nvSpPr>
          <p:cNvPr id="21" name="Text Placeholder 20">
            <a:extLst>
              <a:ext uri="{FF2B5EF4-FFF2-40B4-BE49-F238E27FC236}">
                <a16:creationId xmlns:a16="http://schemas.microsoft.com/office/drawing/2014/main" id="{D879D41A-1866-4844-9F5E-B68C433DF85F}"/>
              </a:ext>
            </a:extLst>
          </p:cNvPr>
          <p:cNvSpPr>
            <a:spLocks noGrp="1"/>
          </p:cNvSpPr>
          <p:nvPr>
            <p:ph type="body" sz="quarter" idx="17"/>
          </p:nvPr>
        </p:nvSpPr>
        <p:spPr>
          <a:xfrm>
            <a:off x="7365075" y="3671011"/>
            <a:ext cx="3800475" cy="415925"/>
          </a:xfrm>
        </p:spPr>
        <p:txBody>
          <a:bodyPr/>
          <a:lstStyle/>
          <a:p>
            <a:r>
              <a:rPr lang="en-US"/>
              <a:t>Dr. Jennifer Schneider, CIH</a:t>
            </a:r>
          </a:p>
        </p:txBody>
      </p:sp>
      <p:sp>
        <p:nvSpPr>
          <p:cNvPr id="2" name="Text Placeholder 1"/>
          <p:cNvSpPr>
            <a:spLocks noGrp="1"/>
          </p:cNvSpPr>
          <p:nvPr>
            <p:ph type="body" sz="quarter" idx="18"/>
          </p:nvPr>
        </p:nvSpPr>
        <p:spPr>
          <a:xfrm>
            <a:off x="7365075" y="4086935"/>
            <a:ext cx="3800475" cy="1363605"/>
          </a:xfrm>
        </p:spPr>
        <p:txBody>
          <a:bodyPr/>
          <a:lstStyle/>
          <a:p>
            <a:r>
              <a:rPr lang="en-US" dirty="0"/>
              <a:t>Eugene H. Fram Chair</a:t>
            </a:r>
          </a:p>
          <a:p>
            <a:r>
              <a:rPr lang="en-US" dirty="0"/>
              <a:t>2025</a:t>
            </a:r>
          </a:p>
        </p:txBody>
      </p:sp>
    </p:spTree>
    <p:custDataLst>
      <p:tags r:id="rId1"/>
    </p:custDataLst>
    <p:extLst>
      <p:ext uri="{BB962C8B-B14F-4D97-AF65-F5344CB8AC3E}">
        <p14:creationId xmlns:p14="http://schemas.microsoft.com/office/powerpoint/2010/main" val="398490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2819B5-E4A7-259E-9D6B-7F32725AA57F}"/>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15CD230C-646E-7396-DF8B-201CC00C29F8}"/>
              </a:ext>
            </a:extLst>
          </p:cNvPr>
          <p:cNvSpPr>
            <a:spLocks noGrp="1"/>
          </p:cNvSpPr>
          <p:nvPr>
            <p:ph type="body" sz="quarter" idx="15"/>
          </p:nvPr>
        </p:nvSpPr>
        <p:spPr>
          <a:xfrm>
            <a:off x="272085" y="1346201"/>
            <a:ext cx="11589952" cy="3862461"/>
          </a:xfrm>
        </p:spPr>
        <p:txBody>
          <a:bodyPr lIns="91440" tIns="45720" rIns="91440" bIns="45720" anchor="t"/>
          <a:lstStyle/>
          <a:p>
            <a:pPr marL="0" indent="0">
              <a:spcBef>
                <a:spcPts val="0"/>
              </a:spcBef>
              <a:spcAft>
                <a:spcPts val="1200"/>
              </a:spcAft>
              <a:buNone/>
            </a:pPr>
            <a:r>
              <a:rPr lang="en-US" sz="2800" dirty="0"/>
              <a:t>A MIND field is:</a:t>
            </a:r>
          </a:p>
          <a:p>
            <a:pPr marL="304165" indent="-304165">
              <a:spcBef>
                <a:spcPts val="0"/>
              </a:spcBef>
              <a:spcAft>
                <a:spcPts val="1200"/>
              </a:spcAft>
            </a:pPr>
            <a:r>
              <a:rPr lang="en-US" sz="2800" dirty="0"/>
              <a:t>A focused learning/thinking opportunity structure that is customized</a:t>
            </a:r>
            <a:endParaRPr lang="en-US" sz="2800" dirty="0">
              <a:cs typeface="Arial"/>
            </a:endParaRPr>
          </a:p>
          <a:p>
            <a:pPr marL="608965" lvl="1" indent="-304165">
              <a:spcBef>
                <a:spcPts val="0"/>
              </a:spcBef>
              <a:spcAft>
                <a:spcPts val="600"/>
              </a:spcAft>
            </a:pPr>
            <a:r>
              <a:rPr lang="en-US" sz="2400" dirty="0"/>
              <a:t>With fun (hopefully), </a:t>
            </a:r>
            <a:endParaRPr lang="en-US" sz="2400" dirty="0">
              <a:cs typeface="Arial"/>
            </a:endParaRPr>
          </a:p>
          <a:p>
            <a:pPr marL="608965" lvl="1" indent="-304165">
              <a:spcBef>
                <a:spcPts val="0"/>
              </a:spcBef>
              <a:spcAft>
                <a:spcPts val="600"/>
              </a:spcAft>
            </a:pPr>
            <a:r>
              <a:rPr lang="en-US" sz="2400" dirty="0"/>
              <a:t>And sometimes-fast &amp; furious! </a:t>
            </a:r>
            <a:endParaRPr lang="en-US" sz="2400" dirty="0">
              <a:cs typeface="Arial"/>
            </a:endParaRPr>
          </a:p>
          <a:p>
            <a:pPr marL="304165" indent="-304165">
              <a:spcBef>
                <a:spcPts val="0"/>
              </a:spcBef>
              <a:spcAft>
                <a:spcPts val="1200"/>
              </a:spcAft>
            </a:pPr>
            <a:r>
              <a:rPr lang="en-US" sz="2800" dirty="0"/>
              <a:t>Building applied critical thinking competency for</a:t>
            </a:r>
            <a:endParaRPr lang="en-US" sz="2800" dirty="0">
              <a:cs typeface="Arial"/>
            </a:endParaRPr>
          </a:p>
          <a:p>
            <a:pPr marL="608965" lvl="1" indent="-304165">
              <a:spcBef>
                <a:spcPts val="0"/>
              </a:spcBef>
              <a:spcAft>
                <a:spcPts val="600"/>
              </a:spcAft>
            </a:pPr>
            <a:r>
              <a:rPr lang="en-US" sz="2400" dirty="0"/>
              <a:t>addressing a challenging complex problem(s) with no direct answer </a:t>
            </a:r>
            <a:endParaRPr lang="en-US" sz="2400" dirty="0">
              <a:cs typeface="Arial"/>
            </a:endParaRPr>
          </a:p>
          <a:p>
            <a:pPr marL="608965" lvl="1" indent="-304165">
              <a:spcBef>
                <a:spcPts val="0"/>
              </a:spcBef>
              <a:spcAft>
                <a:spcPts val="600"/>
              </a:spcAft>
            </a:pPr>
            <a:r>
              <a:rPr lang="en-US" sz="2400" dirty="0"/>
              <a:t>a particular skillset, or both </a:t>
            </a:r>
            <a:endParaRPr lang="en-US" sz="2400" dirty="0">
              <a:cs typeface="Arial"/>
            </a:endParaRPr>
          </a:p>
        </p:txBody>
      </p:sp>
      <p:sp>
        <p:nvSpPr>
          <p:cNvPr id="4" name="Title 3">
            <a:extLst>
              <a:ext uri="{FF2B5EF4-FFF2-40B4-BE49-F238E27FC236}">
                <a16:creationId xmlns:a16="http://schemas.microsoft.com/office/drawing/2014/main" id="{16D5701C-F0A6-ADBA-4527-7BA06403C8CF}"/>
              </a:ext>
            </a:extLst>
          </p:cNvPr>
          <p:cNvSpPr>
            <a:spLocks noGrp="1"/>
          </p:cNvSpPr>
          <p:nvPr>
            <p:ph type="title"/>
          </p:nvPr>
        </p:nvSpPr>
        <p:spPr>
          <a:xfrm>
            <a:off x="272085" y="542993"/>
            <a:ext cx="10355658" cy="696384"/>
          </a:xfrm>
        </p:spPr>
        <p:txBody>
          <a:bodyPr/>
          <a:lstStyle/>
          <a:p>
            <a:r>
              <a:rPr lang="en-US"/>
              <a:t>What is a Mind Field?</a:t>
            </a:r>
          </a:p>
        </p:txBody>
      </p:sp>
      <p:sp>
        <p:nvSpPr>
          <p:cNvPr id="5" name="TextBox 4">
            <a:extLst>
              <a:ext uri="{FF2B5EF4-FFF2-40B4-BE49-F238E27FC236}">
                <a16:creationId xmlns:a16="http://schemas.microsoft.com/office/drawing/2014/main" id="{BCFC9F72-C9CC-4B9F-6BB0-C1EBF7AADFE3}"/>
              </a:ext>
            </a:extLst>
          </p:cNvPr>
          <p:cNvSpPr txBox="1"/>
          <p:nvPr/>
        </p:nvSpPr>
        <p:spPr>
          <a:xfrm>
            <a:off x="6599487" y="2693944"/>
            <a:ext cx="5459079" cy="914400"/>
          </a:xfrm>
          <a:prstGeom prst="rect">
            <a:avLst/>
          </a:prstGeom>
          <a:solidFill>
            <a:schemeClr val="accent1">
              <a:lumMod val="40000"/>
              <a:lumOff val="60000"/>
            </a:schemeClr>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wrap="square" lIns="0" rIns="0" rtlCol="0" anchor="ctr">
            <a:spAutoFit/>
          </a:bodyPr>
          <a:lstStyle/>
          <a:p>
            <a:pPr lvl="1" defTabSz="609585">
              <a:defRPr/>
            </a:pPr>
            <a:r>
              <a:rPr lang="en-US" sz="2000" dirty="0">
                <a:solidFill>
                  <a:srgbClr val="000000"/>
                </a:solidFill>
              </a:rPr>
              <a:t>MIND Fields are built for active learning – focusing on specific issues and questions!</a:t>
            </a:r>
          </a:p>
        </p:txBody>
      </p:sp>
    </p:spTree>
    <p:custDataLst>
      <p:tags r:id="rId1"/>
    </p:custDataLst>
    <p:extLst>
      <p:ext uri="{BB962C8B-B14F-4D97-AF65-F5344CB8AC3E}">
        <p14:creationId xmlns:p14="http://schemas.microsoft.com/office/powerpoint/2010/main" val="420474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49D375-180C-00D4-C18E-56B25E3AB1AF}"/>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908C9E13-54D7-6361-F99C-149FF80A3ED5}"/>
              </a:ext>
            </a:extLst>
          </p:cNvPr>
          <p:cNvSpPr>
            <a:spLocks noGrp="1"/>
          </p:cNvSpPr>
          <p:nvPr>
            <p:ph type="body" sz="quarter" idx="15"/>
          </p:nvPr>
        </p:nvSpPr>
        <p:spPr>
          <a:xfrm>
            <a:off x="272085" y="1231819"/>
            <a:ext cx="11589952" cy="4279981"/>
          </a:xfrm>
        </p:spPr>
        <p:txBody>
          <a:bodyPr/>
          <a:lstStyle/>
          <a:p>
            <a:pPr marL="0" indent="0">
              <a:spcBef>
                <a:spcPts val="0"/>
              </a:spcBef>
              <a:spcAft>
                <a:spcPts val="1200"/>
              </a:spcAft>
              <a:buNone/>
            </a:pPr>
            <a:r>
              <a:rPr lang="en-US" dirty="0"/>
              <a:t>Great MIND Fields have:</a:t>
            </a:r>
          </a:p>
          <a:p>
            <a:pPr>
              <a:spcBef>
                <a:spcPts val="0"/>
              </a:spcBef>
              <a:spcAft>
                <a:spcPts val="1200"/>
              </a:spcAft>
            </a:pPr>
            <a:r>
              <a:rPr lang="en-US" sz="2800" dirty="0"/>
              <a:t>Well curated learning opportunities (LOTS of prep)</a:t>
            </a:r>
          </a:p>
          <a:p>
            <a:pPr>
              <a:spcBef>
                <a:spcPts val="0"/>
              </a:spcBef>
              <a:spcAft>
                <a:spcPts val="1200"/>
              </a:spcAft>
            </a:pPr>
            <a:r>
              <a:rPr lang="en-US" sz="2800" dirty="0"/>
              <a:t>Feedback</a:t>
            </a:r>
          </a:p>
          <a:p>
            <a:pPr>
              <a:spcBef>
                <a:spcPts val="0"/>
              </a:spcBef>
              <a:spcAft>
                <a:spcPts val="1200"/>
              </a:spcAft>
            </a:pPr>
            <a:r>
              <a:rPr lang="en-US" sz="2800" dirty="0"/>
              <a:t>Style/ Framing to your context</a:t>
            </a:r>
          </a:p>
          <a:p>
            <a:pPr>
              <a:spcBef>
                <a:spcPts val="0"/>
              </a:spcBef>
              <a:spcAft>
                <a:spcPts val="1200"/>
              </a:spcAft>
            </a:pPr>
            <a:r>
              <a:rPr lang="en-US" sz="2800" dirty="0"/>
              <a:t>Measure capacity/skill gains, not just final output</a:t>
            </a:r>
          </a:p>
        </p:txBody>
      </p:sp>
      <p:sp>
        <p:nvSpPr>
          <p:cNvPr id="4" name="Title 3">
            <a:extLst>
              <a:ext uri="{FF2B5EF4-FFF2-40B4-BE49-F238E27FC236}">
                <a16:creationId xmlns:a16="http://schemas.microsoft.com/office/drawing/2014/main" id="{D0518B53-69BB-C413-AAF7-F4AD4AFAF9A1}"/>
              </a:ext>
            </a:extLst>
          </p:cNvPr>
          <p:cNvSpPr>
            <a:spLocks noGrp="1"/>
          </p:cNvSpPr>
          <p:nvPr>
            <p:ph type="title"/>
          </p:nvPr>
        </p:nvSpPr>
        <p:spPr>
          <a:xfrm>
            <a:off x="272085" y="535435"/>
            <a:ext cx="10355658" cy="696384"/>
          </a:xfrm>
        </p:spPr>
        <p:txBody>
          <a:bodyPr/>
          <a:lstStyle/>
          <a:p>
            <a:r>
              <a:rPr lang="en-US" dirty="0"/>
              <a:t>Characteristics</a:t>
            </a:r>
          </a:p>
        </p:txBody>
      </p:sp>
    </p:spTree>
    <p:custDataLst>
      <p:tags r:id="rId1"/>
    </p:custDataLst>
    <p:extLst>
      <p:ext uri="{BB962C8B-B14F-4D97-AF65-F5344CB8AC3E}">
        <p14:creationId xmlns:p14="http://schemas.microsoft.com/office/powerpoint/2010/main" val="15921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9AB714-C9A2-5FC2-305F-FA8DB126D76E}"/>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C565E32E-4023-A5EE-8625-D9AF3D9E4EAF}"/>
              </a:ext>
            </a:extLst>
          </p:cNvPr>
          <p:cNvSpPr>
            <a:spLocks noGrp="1"/>
          </p:cNvSpPr>
          <p:nvPr>
            <p:ph type="body" sz="quarter" idx="15"/>
          </p:nvPr>
        </p:nvSpPr>
        <p:spPr>
          <a:xfrm>
            <a:off x="272085" y="1192138"/>
            <a:ext cx="11589952" cy="4319663"/>
          </a:xfrm>
        </p:spPr>
        <p:txBody>
          <a:bodyPr/>
          <a:lstStyle/>
          <a:p>
            <a:pPr marL="0" indent="0">
              <a:spcBef>
                <a:spcPts val="0"/>
              </a:spcBef>
              <a:spcAft>
                <a:spcPts val="1200"/>
              </a:spcAft>
              <a:buNone/>
            </a:pPr>
            <a:r>
              <a:rPr lang="en-US" sz="2800" dirty="0"/>
              <a:t>Great MIND Fields: </a:t>
            </a:r>
          </a:p>
          <a:p>
            <a:pPr>
              <a:spcBef>
                <a:spcPts val="0"/>
              </a:spcBef>
              <a:spcAft>
                <a:spcPts val="1200"/>
              </a:spcAft>
            </a:pPr>
            <a:r>
              <a:rPr lang="en-US" sz="2800" dirty="0"/>
              <a:t>Are Scenario and/or question driven</a:t>
            </a:r>
          </a:p>
          <a:p>
            <a:pPr>
              <a:spcBef>
                <a:spcPts val="0"/>
              </a:spcBef>
              <a:spcAft>
                <a:spcPts val="1200"/>
              </a:spcAft>
            </a:pPr>
            <a:r>
              <a:rPr lang="en-US" sz="2800" dirty="0"/>
              <a:t>Have an informed and connected audience or participant </a:t>
            </a:r>
          </a:p>
          <a:p>
            <a:pPr>
              <a:spcBef>
                <a:spcPts val="0"/>
              </a:spcBef>
              <a:spcAft>
                <a:spcPts val="1200"/>
              </a:spcAft>
            </a:pPr>
            <a:r>
              <a:rPr lang="en-US" sz="2800" dirty="0"/>
              <a:t>Are Leveled/Scaled to participant capacity &amp; expectation</a:t>
            </a:r>
          </a:p>
          <a:p>
            <a:pPr>
              <a:spcBef>
                <a:spcPts val="0"/>
              </a:spcBef>
              <a:spcAft>
                <a:spcPts val="1200"/>
              </a:spcAft>
            </a:pPr>
            <a:r>
              <a:rPr lang="en-US" sz="2800" dirty="0"/>
              <a:t>Have explicit decisions by designer… </a:t>
            </a:r>
            <a:r>
              <a:rPr lang="en-US" sz="2800" i="1" dirty="0"/>
              <a:t>a map and a goal</a:t>
            </a:r>
          </a:p>
        </p:txBody>
      </p:sp>
      <p:sp>
        <p:nvSpPr>
          <p:cNvPr id="4" name="Title 3">
            <a:extLst>
              <a:ext uri="{FF2B5EF4-FFF2-40B4-BE49-F238E27FC236}">
                <a16:creationId xmlns:a16="http://schemas.microsoft.com/office/drawing/2014/main" id="{EB3DC39B-473C-B03C-0375-A3B749B9B692}"/>
              </a:ext>
            </a:extLst>
          </p:cNvPr>
          <p:cNvSpPr>
            <a:spLocks noGrp="1"/>
          </p:cNvSpPr>
          <p:nvPr>
            <p:ph type="title"/>
          </p:nvPr>
        </p:nvSpPr>
        <p:spPr>
          <a:xfrm>
            <a:off x="272085" y="531162"/>
            <a:ext cx="10355658" cy="696384"/>
          </a:xfrm>
        </p:spPr>
        <p:txBody>
          <a:bodyPr/>
          <a:lstStyle/>
          <a:p>
            <a:r>
              <a:rPr lang="en-US"/>
              <a:t>Best Practices</a:t>
            </a:r>
          </a:p>
        </p:txBody>
      </p:sp>
    </p:spTree>
    <p:custDataLst>
      <p:tags r:id="rId1"/>
    </p:custDataLst>
    <p:extLst>
      <p:ext uri="{BB962C8B-B14F-4D97-AF65-F5344CB8AC3E}">
        <p14:creationId xmlns:p14="http://schemas.microsoft.com/office/powerpoint/2010/main" val="897671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390303-5661-79FB-9255-28A28ED9FF16}"/>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9DB0945E-C49A-7551-EBAF-14B2251A6BC4}"/>
              </a:ext>
            </a:extLst>
          </p:cNvPr>
          <p:cNvSpPr>
            <a:spLocks noGrp="1"/>
          </p:cNvSpPr>
          <p:nvPr>
            <p:ph type="body" sz="quarter" idx="14"/>
          </p:nvPr>
        </p:nvSpPr>
        <p:spPr>
          <a:xfrm>
            <a:off x="264584" y="2679106"/>
            <a:ext cx="3471333" cy="2832695"/>
          </a:xfrm>
        </p:spPr>
        <p:txBody>
          <a:bodyPr/>
          <a:lstStyle/>
          <a:p>
            <a:r>
              <a:rPr lang="en-US" sz="2400"/>
              <a:t>Thinking in a linear fashion, there are 8 steps to creating a MIND Field (each with their own purpose).</a:t>
            </a:r>
          </a:p>
        </p:txBody>
      </p:sp>
      <p:sp>
        <p:nvSpPr>
          <p:cNvPr id="8" name="Content Placeholder 7">
            <a:extLst>
              <a:ext uri="{FF2B5EF4-FFF2-40B4-BE49-F238E27FC236}">
                <a16:creationId xmlns:a16="http://schemas.microsoft.com/office/drawing/2014/main" id="{F9752FC1-C16F-5DFE-0EC9-04991D7C59D5}"/>
              </a:ext>
            </a:extLst>
          </p:cNvPr>
          <p:cNvSpPr>
            <a:spLocks noGrp="1"/>
          </p:cNvSpPr>
          <p:nvPr>
            <p:ph sz="quarter" idx="15"/>
          </p:nvPr>
        </p:nvSpPr>
        <p:spPr>
          <a:xfrm>
            <a:off x="4000501" y="854579"/>
            <a:ext cx="7861300" cy="4648755"/>
          </a:xfrm>
        </p:spPr>
        <p:txBody>
          <a:bodyPr lIns="91440" tIns="45720" rIns="91440" bIns="45720" anchor="t"/>
          <a:lstStyle/>
          <a:p>
            <a:pPr marL="457200" indent="-457200" algn="l">
              <a:buFont typeface="+mj-lt"/>
              <a:buAutoNum type="arabicParenR"/>
            </a:pPr>
            <a:r>
              <a:rPr lang="en-US" sz="1800"/>
              <a:t>Structuring the Field</a:t>
            </a:r>
          </a:p>
          <a:p>
            <a:pPr marL="1447165" lvl="1" indent="-457200"/>
            <a:r>
              <a:rPr lang="en-US" sz="1200"/>
              <a:t>Standard: What stays the same in the work? </a:t>
            </a:r>
          </a:p>
          <a:p>
            <a:pPr marL="1447165" lvl="1" indent="-457200"/>
            <a:r>
              <a:rPr lang="en-US" sz="1200"/>
              <a:t>Custom: What relevant questions or issues do we want to examine?</a:t>
            </a:r>
            <a:endParaRPr lang="en-US" sz="1200">
              <a:cs typeface="Arial"/>
            </a:endParaRPr>
          </a:p>
          <a:p>
            <a:pPr marL="457200" indent="-457200" algn="l">
              <a:buFont typeface="+mj-lt"/>
              <a:buAutoNum type="arabicParenR"/>
            </a:pPr>
            <a:r>
              <a:rPr lang="en-US" sz="1800"/>
              <a:t>Building the Context</a:t>
            </a:r>
            <a:endParaRPr lang="en-US" sz="1800">
              <a:cs typeface="Arial"/>
            </a:endParaRPr>
          </a:p>
          <a:p>
            <a:pPr marL="1447165" lvl="1" indent="-457200"/>
            <a:r>
              <a:rPr lang="en-US" sz="1200"/>
              <a:t>Situational awareness, data, rules, goals, biases</a:t>
            </a:r>
            <a:endParaRPr lang="en-US" sz="1200">
              <a:cs typeface="Arial"/>
            </a:endParaRPr>
          </a:p>
          <a:p>
            <a:pPr marL="457200" indent="-457200" algn="l">
              <a:buFont typeface="+mj-lt"/>
              <a:buAutoNum type="arabicParenR"/>
            </a:pPr>
            <a:r>
              <a:rPr lang="en-US" sz="1800"/>
              <a:t>Determine Learner Path</a:t>
            </a:r>
            <a:endParaRPr lang="en-US" sz="1800">
              <a:cs typeface="Arial"/>
            </a:endParaRPr>
          </a:p>
          <a:p>
            <a:pPr marL="1447165" lvl="1" indent="-457200"/>
            <a:r>
              <a:rPr lang="en-US" sz="1200"/>
              <a:t>Where learners start and where you want them to arrive</a:t>
            </a:r>
            <a:endParaRPr lang="en-US" sz="1200">
              <a:cs typeface="Arial"/>
            </a:endParaRPr>
          </a:p>
          <a:p>
            <a:pPr marL="457200" indent="-457200" algn="l">
              <a:buFont typeface="+mj-lt"/>
              <a:buAutoNum type="arabicParenR"/>
            </a:pPr>
            <a:r>
              <a:rPr lang="en-US" sz="1800"/>
              <a:t>Leveling the Field</a:t>
            </a:r>
            <a:endParaRPr lang="en-US" sz="1800">
              <a:cs typeface="Arial"/>
            </a:endParaRPr>
          </a:p>
          <a:p>
            <a:pPr marL="1447165" lvl="1" indent="-457200"/>
            <a:r>
              <a:rPr lang="en-US" sz="1200"/>
              <a:t>Assess learner capacities and adjust expectations</a:t>
            </a:r>
            <a:endParaRPr lang="en-US" sz="1200">
              <a:cs typeface="Arial"/>
            </a:endParaRPr>
          </a:p>
          <a:p>
            <a:pPr marL="457200" indent="-457200" algn="l">
              <a:buFont typeface="+mj-lt"/>
              <a:buAutoNum type="arabicParenR"/>
            </a:pPr>
            <a:r>
              <a:rPr lang="en-US" sz="1800"/>
              <a:t>Scenario Garden</a:t>
            </a:r>
            <a:endParaRPr lang="en-US" sz="1800">
              <a:cs typeface="Arial"/>
            </a:endParaRPr>
          </a:p>
          <a:p>
            <a:pPr marL="1447165" lvl="1" indent="-457200"/>
            <a:r>
              <a:rPr lang="en-US" sz="1200"/>
              <a:t>Specific issues, areas of need, pain points relevant to the setting/purpose</a:t>
            </a:r>
            <a:endParaRPr lang="en-US" sz="1200">
              <a:cs typeface="Arial"/>
            </a:endParaRPr>
          </a:p>
          <a:p>
            <a:pPr marL="457200" indent="-457200" algn="l">
              <a:buFont typeface="+mj-lt"/>
              <a:buAutoNum type="arabicParenR"/>
            </a:pPr>
            <a:r>
              <a:rPr lang="en-US" sz="1800"/>
              <a:t>Navigating the Field</a:t>
            </a:r>
            <a:endParaRPr lang="en-US" sz="1800">
              <a:cs typeface="Arial"/>
            </a:endParaRPr>
          </a:p>
          <a:p>
            <a:pPr marL="1447165" lvl="1" indent="-457200"/>
            <a:r>
              <a:rPr lang="en-US" sz="1200"/>
              <a:t>How will you guide students through the field?</a:t>
            </a:r>
            <a:endParaRPr lang="en-US" sz="1200">
              <a:cs typeface="Arial"/>
            </a:endParaRPr>
          </a:p>
          <a:p>
            <a:pPr marL="457200" indent="-457200" algn="l">
              <a:buFont typeface="+mj-lt"/>
              <a:buAutoNum type="arabicParenR"/>
            </a:pPr>
            <a:r>
              <a:rPr lang="en-US" sz="1800"/>
              <a:t>Completion</a:t>
            </a:r>
            <a:endParaRPr lang="en-US" sz="1800">
              <a:cs typeface="Arial"/>
            </a:endParaRPr>
          </a:p>
          <a:p>
            <a:pPr marL="1447165" lvl="1" indent="-457200"/>
            <a:r>
              <a:rPr lang="en-US" sz="1200"/>
              <a:t>What does success look like? How will you assess outcomes?</a:t>
            </a:r>
            <a:endParaRPr lang="en-US" sz="1200">
              <a:cs typeface="Arial"/>
            </a:endParaRPr>
          </a:p>
          <a:p>
            <a:pPr marL="457200" indent="-457200" algn="l">
              <a:buFont typeface="+mj-lt"/>
              <a:buAutoNum type="arabicParenR"/>
            </a:pPr>
            <a:r>
              <a:rPr lang="en-US" sz="1800"/>
              <a:t>After Action Review</a:t>
            </a:r>
            <a:endParaRPr lang="en-US" sz="1800">
              <a:cs typeface="Arial"/>
            </a:endParaRPr>
          </a:p>
          <a:p>
            <a:pPr marL="1447165" lvl="1" indent="-457200"/>
            <a:r>
              <a:rPr lang="en-US" sz="1200"/>
              <a:t>How did it go? What would you do differently next time?</a:t>
            </a:r>
            <a:endParaRPr lang="en-US" sz="1200">
              <a:cs typeface="Arial"/>
            </a:endParaRPr>
          </a:p>
        </p:txBody>
      </p:sp>
      <p:sp>
        <p:nvSpPr>
          <p:cNvPr id="5" name="Title 4">
            <a:extLst>
              <a:ext uri="{FF2B5EF4-FFF2-40B4-BE49-F238E27FC236}">
                <a16:creationId xmlns:a16="http://schemas.microsoft.com/office/drawing/2014/main" id="{771E2828-F10A-42B5-653F-307517268EA6}"/>
              </a:ext>
            </a:extLst>
          </p:cNvPr>
          <p:cNvSpPr>
            <a:spLocks noGrp="1"/>
          </p:cNvSpPr>
          <p:nvPr>
            <p:ph type="title"/>
          </p:nvPr>
        </p:nvSpPr>
        <p:spPr>
          <a:xfrm>
            <a:off x="264584" y="543017"/>
            <a:ext cx="3777577" cy="2136090"/>
          </a:xfrm>
        </p:spPr>
        <p:txBody>
          <a:bodyPr/>
          <a:lstStyle/>
          <a:p>
            <a:r>
              <a:rPr lang="en-US" sz="4000"/>
              <a:t>How to structure your field?</a:t>
            </a:r>
          </a:p>
        </p:txBody>
      </p:sp>
    </p:spTree>
    <p:custDataLst>
      <p:tags r:id="rId1"/>
    </p:custDataLst>
    <p:extLst>
      <p:ext uri="{BB962C8B-B14F-4D97-AF65-F5344CB8AC3E}">
        <p14:creationId xmlns:p14="http://schemas.microsoft.com/office/powerpoint/2010/main" val="426081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BED4F-7B74-7536-10B7-ADBF75C7BC6D}"/>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B15FB4C7-04CF-9D42-F398-CC2C04F837C3}"/>
              </a:ext>
            </a:extLst>
          </p:cNvPr>
          <p:cNvSpPr>
            <a:spLocks noGrp="1"/>
          </p:cNvSpPr>
          <p:nvPr>
            <p:ph type="body" sz="quarter" idx="13"/>
          </p:nvPr>
        </p:nvSpPr>
        <p:spPr/>
        <p:txBody>
          <a:bodyPr/>
          <a:lstStyle/>
          <a:p>
            <a:endParaRPr lang="en-US"/>
          </a:p>
        </p:txBody>
      </p:sp>
      <p:sp>
        <p:nvSpPr>
          <p:cNvPr id="9" name="Content Placeholder 8">
            <a:extLst>
              <a:ext uri="{FF2B5EF4-FFF2-40B4-BE49-F238E27FC236}">
                <a16:creationId xmlns:a16="http://schemas.microsoft.com/office/drawing/2014/main" id="{4D4DCEF4-DA68-8BC2-AC6E-AF82E470641A}"/>
              </a:ext>
            </a:extLst>
          </p:cNvPr>
          <p:cNvSpPr>
            <a:spLocks noGrp="1"/>
          </p:cNvSpPr>
          <p:nvPr>
            <p:ph sz="quarter" idx="15"/>
          </p:nvPr>
        </p:nvSpPr>
        <p:spPr>
          <a:xfrm>
            <a:off x="5824729" y="573778"/>
            <a:ext cx="5840908" cy="4652784"/>
          </a:xfrm>
        </p:spPr>
        <p:txBody>
          <a:bodyPr/>
          <a:lstStyle/>
          <a:p>
            <a:pPr algn="l"/>
            <a:r>
              <a:rPr lang="en-US" sz="1800" dirty="0">
                <a:solidFill>
                  <a:schemeClr val="accent1"/>
                </a:solidFill>
              </a:rPr>
              <a:t>Define</a:t>
            </a:r>
          </a:p>
          <a:p>
            <a:pPr algn="l"/>
            <a:r>
              <a:rPr lang="en-US" sz="1800" dirty="0"/>
              <a:t>1.Structuring the Field</a:t>
            </a:r>
          </a:p>
          <a:p>
            <a:pPr algn="l"/>
            <a:r>
              <a:rPr lang="en-US" sz="1800" dirty="0"/>
              <a:t>2. Build out the Context-both details and team or individual </a:t>
            </a:r>
          </a:p>
          <a:p>
            <a:pPr algn="l"/>
            <a:br>
              <a:rPr lang="en-US" sz="1200" dirty="0"/>
            </a:br>
            <a:r>
              <a:rPr lang="en-US" sz="1800" dirty="0">
                <a:solidFill>
                  <a:schemeClr val="accent1"/>
                </a:solidFill>
              </a:rPr>
              <a:t>Analyze/Develop:</a:t>
            </a:r>
          </a:p>
          <a:p>
            <a:pPr algn="l"/>
            <a:r>
              <a:rPr lang="en-US" sz="1800" dirty="0"/>
              <a:t>3. Determine Learner Path </a:t>
            </a:r>
          </a:p>
          <a:p>
            <a:pPr algn="l"/>
            <a:r>
              <a:rPr lang="en-US" sz="1800" dirty="0"/>
              <a:t>4. Leveling the Field</a:t>
            </a:r>
          </a:p>
          <a:p>
            <a:pPr algn="l"/>
            <a:r>
              <a:rPr lang="en-US" sz="1800" dirty="0"/>
              <a:t>5. Scenario Garden</a:t>
            </a:r>
          </a:p>
          <a:p>
            <a:pPr algn="l"/>
            <a:endParaRPr lang="en-US" sz="1200" dirty="0"/>
          </a:p>
          <a:p>
            <a:pPr algn="l"/>
            <a:r>
              <a:rPr lang="en-US" sz="1800" dirty="0">
                <a:solidFill>
                  <a:schemeClr val="accent1"/>
                </a:solidFill>
              </a:rPr>
              <a:t>Solve:</a:t>
            </a:r>
          </a:p>
          <a:p>
            <a:pPr algn="l"/>
            <a:r>
              <a:rPr lang="en-US" sz="1800" dirty="0"/>
              <a:t>6. Navigating the Field</a:t>
            </a:r>
          </a:p>
          <a:p>
            <a:pPr algn="l"/>
            <a:endParaRPr lang="en-US" sz="1200" dirty="0"/>
          </a:p>
          <a:p>
            <a:pPr algn="l"/>
            <a:r>
              <a:rPr lang="en-US" sz="1800" dirty="0">
                <a:solidFill>
                  <a:schemeClr val="accent1"/>
                </a:solidFill>
              </a:rPr>
              <a:t>Create:</a:t>
            </a:r>
          </a:p>
          <a:p>
            <a:pPr algn="l"/>
            <a:r>
              <a:rPr lang="en-US" sz="1800" dirty="0"/>
              <a:t>7. Completion</a:t>
            </a:r>
          </a:p>
          <a:p>
            <a:pPr algn="l"/>
            <a:r>
              <a:rPr lang="en-US" sz="1800" dirty="0"/>
              <a:t>8. After Action Review</a:t>
            </a:r>
          </a:p>
        </p:txBody>
      </p:sp>
      <p:sp>
        <p:nvSpPr>
          <p:cNvPr id="11" name="Title 3">
            <a:extLst>
              <a:ext uri="{FF2B5EF4-FFF2-40B4-BE49-F238E27FC236}">
                <a16:creationId xmlns:a16="http://schemas.microsoft.com/office/drawing/2014/main" id="{8C95E6B5-2F43-BCC2-5CFD-5032C56CF9E0}"/>
              </a:ext>
            </a:extLst>
          </p:cNvPr>
          <p:cNvSpPr txBox="1">
            <a:spLocks/>
          </p:cNvSpPr>
          <p:nvPr/>
        </p:nvSpPr>
        <p:spPr>
          <a:xfrm>
            <a:off x="272086" y="573778"/>
            <a:ext cx="6103078" cy="695325"/>
          </a:xfrm>
          <a:prstGeom prst="rect">
            <a:avLst/>
          </a:prstGeom>
        </p:spPr>
        <p:txBody>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b="1" dirty="0">
                <a:solidFill>
                  <a:schemeClr val="accent1"/>
                </a:solidFill>
              </a:rPr>
              <a:t>How to structure your field? (cont.)</a:t>
            </a:r>
          </a:p>
        </p:txBody>
      </p:sp>
      <p:pic>
        <p:nvPicPr>
          <p:cNvPr id="3" name="Content Placeholder 3" descr="Diagram of a process&#10;&#10;AI-generated content may be incorrect.">
            <a:extLst>
              <a:ext uri="{FF2B5EF4-FFF2-40B4-BE49-F238E27FC236}">
                <a16:creationId xmlns:a16="http://schemas.microsoft.com/office/drawing/2014/main" id="{912408E9-FF54-4C42-35F8-2E63A227121B}"/>
              </a:ext>
            </a:extLst>
          </p:cNvPr>
          <p:cNvPicPr>
            <a:picLocks noChangeAspect="1"/>
          </p:cNvPicPr>
          <p:nvPr/>
        </p:nvPicPr>
        <p:blipFill>
          <a:blip r:embed="rId3"/>
          <a:stretch>
            <a:fillRect/>
          </a:stretch>
        </p:blipFill>
        <p:spPr>
          <a:xfrm>
            <a:off x="1206239" y="1842053"/>
            <a:ext cx="3743847" cy="3448531"/>
          </a:xfrm>
          <a:prstGeom prst="rect">
            <a:avLst/>
          </a:prstGeom>
        </p:spPr>
      </p:pic>
    </p:spTree>
    <p:custDataLst>
      <p:tags r:id="rId1"/>
    </p:custDataLst>
    <p:extLst>
      <p:ext uri="{BB962C8B-B14F-4D97-AF65-F5344CB8AC3E}">
        <p14:creationId xmlns:p14="http://schemas.microsoft.com/office/powerpoint/2010/main" val="238313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90C44-C5A3-F15B-A23F-B61118DFA207}"/>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AF177199-27CB-45A1-8A18-3FCDD8C5E8C6}"/>
              </a:ext>
            </a:extLst>
          </p:cNvPr>
          <p:cNvSpPr>
            <a:spLocks noGrp="1"/>
          </p:cNvSpPr>
          <p:nvPr>
            <p:ph type="body" sz="quarter" idx="13"/>
          </p:nvPr>
        </p:nvSpPr>
        <p:spPr/>
        <p:txBody>
          <a:bodyPr/>
          <a:lstStyle/>
          <a:p>
            <a:endParaRPr lang="en-US"/>
          </a:p>
        </p:txBody>
      </p:sp>
      <p:sp>
        <p:nvSpPr>
          <p:cNvPr id="9" name="Content Placeholder 8">
            <a:extLst>
              <a:ext uri="{FF2B5EF4-FFF2-40B4-BE49-F238E27FC236}">
                <a16:creationId xmlns:a16="http://schemas.microsoft.com/office/drawing/2014/main" id="{C9A4C255-5237-0F20-2DC6-86386E368626}"/>
              </a:ext>
            </a:extLst>
          </p:cNvPr>
          <p:cNvSpPr>
            <a:spLocks noGrp="1"/>
          </p:cNvSpPr>
          <p:nvPr>
            <p:ph sz="quarter" idx="15"/>
          </p:nvPr>
        </p:nvSpPr>
        <p:spPr>
          <a:xfrm>
            <a:off x="6375163" y="820395"/>
            <a:ext cx="5189889" cy="4682781"/>
          </a:xfrm>
        </p:spPr>
        <p:txBody>
          <a:bodyPr lIns="91440" tIns="45720" rIns="91440" bIns="45720" anchor="t"/>
          <a:lstStyle/>
          <a:p>
            <a:pPr algn="l"/>
            <a:r>
              <a:rPr lang="en-US" sz="1800" dirty="0"/>
              <a:t>However, following steps in sequence is not required.</a:t>
            </a:r>
          </a:p>
          <a:p>
            <a:pPr algn="l"/>
            <a:endParaRPr lang="en-US" sz="1000" dirty="0"/>
          </a:p>
          <a:p>
            <a:pPr algn="l"/>
            <a:r>
              <a:rPr lang="en-US" sz="1800" dirty="0"/>
              <a:t>Example:</a:t>
            </a:r>
            <a:endParaRPr lang="en-US" sz="1800" dirty="0">
              <a:cs typeface="Arial"/>
            </a:endParaRPr>
          </a:p>
          <a:p>
            <a:pPr marL="285750" indent="-285750" algn="l">
              <a:spcBef>
                <a:spcPts val="0"/>
              </a:spcBef>
              <a:spcAft>
                <a:spcPts val="1200"/>
              </a:spcAft>
              <a:buFont typeface="Arial" panose="020B0604020202020204" pitchFamily="34" charset="0"/>
              <a:buChar char="•"/>
            </a:pPr>
            <a:r>
              <a:rPr lang="en-US" sz="1800" dirty="0"/>
              <a:t>While Determining the Learner Path (step 3) through the field, adjustments can be made to the field structure and context (steps 1 &amp; 2). </a:t>
            </a:r>
            <a:endParaRPr lang="en-US" sz="1800" dirty="0">
              <a:cs typeface="Arial"/>
            </a:endParaRPr>
          </a:p>
          <a:p>
            <a:pPr marL="285750" indent="-285750" algn="l">
              <a:spcBef>
                <a:spcPts val="0"/>
              </a:spcBef>
              <a:spcAft>
                <a:spcPts val="1200"/>
              </a:spcAft>
              <a:buFont typeface="Arial" panose="020B0604020202020204" pitchFamily="34" charset="0"/>
              <a:buChar char="•"/>
            </a:pPr>
            <a:r>
              <a:rPr lang="en-US" sz="1800" dirty="0"/>
              <a:t>When applying a scenario to the field (step 5), you may find steps 2 no longer applies and the field context must be adjusted.</a:t>
            </a:r>
            <a:endParaRPr lang="en-US" sz="1800" dirty="0">
              <a:cs typeface="Arial"/>
            </a:endParaRPr>
          </a:p>
          <a:p>
            <a:pPr algn="l"/>
            <a:endParaRPr lang="en-US" sz="1800" dirty="0"/>
          </a:p>
          <a:p>
            <a:pPr algn="l"/>
            <a:r>
              <a:rPr lang="en-US" sz="1800" b="1" u="sng" dirty="0"/>
              <a:t>Remember, this is a dance. Not a ladder.</a:t>
            </a:r>
            <a:endParaRPr lang="en-US" sz="1800" b="1" u="sng" dirty="0">
              <a:cs typeface="Arial"/>
            </a:endParaRPr>
          </a:p>
        </p:txBody>
      </p:sp>
      <p:pic>
        <p:nvPicPr>
          <p:cNvPr id="4" name="Content Placeholder 3">
            <a:extLst>
              <a:ext uri="{FF2B5EF4-FFF2-40B4-BE49-F238E27FC236}">
                <a16:creationId xmlns:a16="http://schemas.microsoft.com/office/drawing/2014/main" id="{7033039D-4952-EBCD-AF77-AFA81ED37608}"/>
              </a:ext>
            </a:extLst>
          </p:cNvPr>
          <p:cNvPicPr>
            <a:picLocks noGrp="1" noChangeAspect="1"/>
          </p:cNvPicPr>
          <p:nvPr>
            <p:ph sz="quarter" idx="16"/>
          </p:nvPr>
        </p:nvPicPr>
        <p:blipFill>
          <a:blip r:embed="rId3"/>
          <a:stretch>
            <a:fillRect/>
          </a:stretch>
        </p:blipFill>
        <p:spPr>
          <a:xfrm>
            <a:off x="1206239" y="1842053"/>
            <a:ext cx="3743847" cy="3448531"/>
          </a:xfrm>
          <a:prstGeom prst="rect">
            <a:avLst/>
          </a:prstGeom>
        </p:spPr>
      </p:pic>
      <p:sp>
        <p:nvSpPr>
          <p:cNvPr id="11" name="Title 3">
            <a:extLst>
              <a:ext uri="{FF2B5EF4-FFF2-40B4-BE49-F238E27FC236}">
                <a16:creationId xmlns:a16="http://schemas.microsoft.com/office/drawing/2014/main" id="{EE29A9AC-0B34-A80D-8FD7-57070A6E9B22}"/>
              </a:ext>
            </a:extLst>
          </p:cNvPr>
          <p:cNvSpPr txBox="1">
            <a:spLocks/>
          </p:cNvSpPr>
          <p:nvPr/>
        </p:nvSpPr>
        <p:spPr>
          <a:xfrm>
            <a:off x="272086" y="573778"/>
            <a:ext cx="6103078" cy="695325"/>
          </a:xfrm>
          <a:prstGeom prst="rect">
            <a:avLst/>
          </a:prstGeom>
        </p:spPr>
        <p:txBody>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l"/>
            <a:r>
              <a:rPr lang="en-US" sz="4000" b="1" dirty="0">
                <a:solidFill>
                  <a:schemeClr val="accent1"/>
                </a:solidFill>
              </a:rPr>
              <a:t>How to structure your field? (cont.)</a:t>
            </a:r>
          </a:p>
        </p:txBody>
      </p:sp>
    </p:spTree>
    <p:custDataLst>
      <p:tags r:id="rId1"/>
    </p:custDataLst>
    <p:extLst>
      <p:ext uri="{BB962C8B-B14F-4D97-AF65-F5344CB8AC3E}">
        <p14:creationId xmlns:p14="http://schemas.microsoft.com/office/powerpoint/2010/main" val="67531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2465B-D435-82B8-0E2F-8A5ABF826F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0EC19A-91E9-DE04-C749-CCFA986B231B}"/>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1C763F2D-8039-A059-C266-BFCA71CE321D}"/>
              </a:ext>
            </a:extLst>
          </p:cNvPr>
          <p:cNvSpPr>
            <a:spLocks noGrp="1"/>
          </p:cNvSpPr>
          <p:nvPr>
            <p:ph type="body" sz="quarter" idx="15"/>
          </p:nvPr>
        </p:nvSpPr>
        <p:spPr/>
        <p:txBody>
          <a:bodyPr/>
          <a:lstStyle/>
          <a:p>
            <a:pPr marL="0" indent="0">
              <a:buNone/>
            </a:pPr>
            <a:r>
              <a:rPr lang="en-US"/>
              <a:t> </a:t>
            </a:r>
          </a:p>
        </p:txBody>
      </p:sp>
      <p:sp>
        <p:nvSpPr>
          <p:cNvPr id="4" name="Title 3">
            <a:extLst>
              <a:ext uri="{FF2B5EF4-FFF2-40B4-BE49-F238E27FC236}">
                <a16:creationId xmlns:a16="http://schemas.microsoft.com/office/drawing/2014/main" id="{6559DC4A-60E4-BFFC-D467-7EC262AED14C}"/>
              </a:ext>
            </a:extLst>
          </p:cNvPr>
          <p:cNvSpPr>
            <a:spLocks noGrp="1"/>
          </p:cNvSpPr>
          <p:nvPr>
            <p:ph type="title"/>
          </p:nvPr>
        </p:nvSpPr>
        <p:spPr>
          <a:xfrm>
            <a:off x="351792" y="649816"/>
            <a:ext cx="10355658" cy="696384"/>
          </a:xfrm>
        </p:spPr>
        <p:txBody>
          <a:bodyPr/>
          <a:lstStyle/>
          <a:p>
            <a:r>
              <a:rPr lang="en-US"/>
              <a:t>Signal verbs within ACT</a:t>
            </a:r>
          </a:p>
        </p:txBody>
      </p:sp>
      <mc:AlternateContent xmlns:mc="http://schemas.openxmlformats.org/markup-compatibility/2006">
        <mc:Choice xmlns:am3d="http://schemas.microsoft.com/office/drawing/2017/model3d" Requires="am3d">
          <p:graphicFrame>
            <p:nvGraphicFramePr>
              <p:cNvPr id="29" name="3D Model 28" descr="Thinking Face Emoji">
                <a:extLst>
                  <a:ext uri="{FF2B5EF4-FFF2-40B4-BE49-F238E27FC236}">
                    <a16:creationId xmlns:a16="http://schemas.microsoft.com/office/drawing/2014/main" id="{43AAFEEC-2C5E-1405-679C-7BCC8A5E1D2F}"/>
                  </a:ext>
                </a:extLst>
              </p:cNvPr>
              <p:cNvGraphicFramePr>
                <a:graphicFrameLocks noChangeAspect="1"/>
              </p:cNvGraphicFramePr>
              <p:nvPr/>
            </p:nvGraphicFramePr>
            <p:xfrm>
              <a:off x="266872" y="1232107"/>
              <a:ext cx="950164" cy="1064184"/>
            </p:xfrm>
            <a:graphic>
              <a:graphicData uri="http://schemas.microsoft.com/office/drawing/2017/model3d">
                <am3d:model3d r:embed="rId4">
                  <am3d:spPr>
                    <a:xfrm>
                      <a:off x="0" y="0"/>
                      <a:ext cx="950164" cy="1064184"/>
                    </a:xfrm>
                    <a:prstGeom prst="rect">
                      <a:avLst/>
                    </a:prstGeom>
                  </am3d:spPr>
                  <am3d:camera>
                    <am3d:pos x="0" y="0" z="78335969"/>
                    <am3d:up dx="0" dy="36000000" dz="0"/>
                    <am3d:lookAt x="0" y="0" z="0"/>
                    <am3d:perspective fov="2700000"/>
                  </am3d:camera>
                  <am3d:trans>
                    <am3d:meterPerModelUnit n="89687" d="1000000"/>
                    <am3d:preTrans dx="3" dy="-16951004" dz="-1048983"/>
                    <am3d:scale>
                      <am3d:sx n="1000000" d="1000000"/>
                      <am3d:sy n="1000000" d="1000000"/>
                      <am3d:sz n="1000000" d="1000000"/>
                    </am3d:scale>
                    <am3d:rot ax="441323" ay="109365" az="14116"/>
                    <am3d:postTrans dx="0" dy="0" dz="0"/>
                  </am3d:trans>
                  <am3d:raster rName="Office3DRenderer" rVer="16.0.8326">
                    <am3d:blip r:embed="rId5"/>
                  </am3d:raster>
                  <am3d:objViewport viewportSz="16532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9" name="3D Model 28" descr="Thinking Face Emoji">
                <a:extLst>
                  <a:ext uri="{FF2B5EF4-FFF2-40B4-BE49-F238E27FC236}">
                    <a16:creationId xmlns:a16="http://schemas.microsoft.com/office/drawing/2014/main" id="{43AAFEEC-2C5E-1405-679C-7BCC8A5E1D2F}"/>
                  </a:ext>
                </a:extLst>
              </p:cNvPr>
              <p:cNvPicPr>
                <a:picLocks noGrp="1" noRot="1" noChangeAspect="1" noMove="1" noResize="1" noEditPoints="1" noAdjustHandles="1" noChangeArrowheads="1" noChangeShapeType="1" noCrop="1"/>
              </p:cNvPicPr>
              <p:nvPr/>
            </p:nvPicPr>
            <p:blipFill>
              <a:blip r:embed="rId5"/>
              <a:stretch>
                <a:fillRect/>
              </a:stretch>
            </p:blipFill>
            <p:spPr>
              <a:xfrm>
                <a:off x="266872" y="1232107"/>
                <a:ext cx="950164" cy="1064184"/>
              </a:xfrm>
              <a:prstGeom prst="rect">
                <a:avLst/>
              </a:prstGeom>
            </p:spPr>
          </p:pic>
        </mc:Fallback>
      </mc:AlternateContent>
      <p:grpSp>
        <p:nvGrpSpPr>
          <p:cNvPr id="33" name="Group 32">
            <a:extLst>
              <a:ext uri="{FF2B5EF4-FFF2-40B4-BE49-F238E27FC236}">
                <a16:creationId xmlns:a16="http://schemas.microsoft.com/office/drawing/2014/main" id="{57171240-6B95-9FA5-000B-9EB158F66CD5}"/>
              </a:ext>
            </a:extLst>
          </p:cNvPr>
          <p:cNvGrpSpPr/>
          <p:nvPr/>
        </p:nvGrpSpPr>
        <p:grpSpPr>
          <a:xfrm>
            <a:off x="272085" y="699385"/>
            <a:ext cx="11711912" cy="4554538"/>
            <a:chOff x="272085" y="699385"/>
            <a:chExt cx="11711912" cy="4554538"/>
          </a:xfrm>
        </p:grpSpPr>
        <p:graphicFrame>
          <p:nvGraphicFramePr>
            <p:cNvPr id="5" name="Diagram 4">
              <a:extLst>
                <a:ext uri="{FF2B5EF4-FFF2-40B4-BE49-F238E27FC236}">
                  <a16:creationId xmlns:a16="http://schemas.microsoft.com/office/drawing/2014/main" id="{0C22B154-B02C-2187-6539-AB17EC46803A}"/>
                </a:ext>
              </a:extLst>
            </p:cNvPr>
            <p:cNvGraphicFramePr/>
            <p:nvPr/>
          </p:nvGraphicFramePr>
          <p:xfrm>
            <a:off x="272085" y="2450360"/>
            <a:ext cx="11711912" cy="16786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Rectangle 8">
              <a:extLst>
                <a:ext uri="{FF2B5EF4-FFF2-40B4-BE49-F238E27FC236}">
                  <a16:creationId xmlns:a16="http://schemas.microsoft.com/office/drawing/2014/main" id="{0781905E-535F-FA2C-1E1F-548D718D5F04}"/>
                </a:ext>
              </a:extLst>
            </p:cNvPr>
            <p:cNvSpPr/>
            <p:nvPr/>
          </p:nvSpPr>
          <p:spPr>
            <a:xfrm>
              <a:off x="741954" y="4046683"/>
              <a:ext cx="1692323" cy="120724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List </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Name</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Identify</a:t>
              </a:r>
            </a:p>
          </p:txBody>
        </p:sp>
        <p:sp>
          <p:nvSpPr>
            <p:cNvPr id="14" name="Rectangle 13">
              <a:extLst>
                <a:ext uri="{FF2B5EF4-FFF2-40B4-BE49-F238E27FC236}">
                  <a16:creationId xmlns:a16="http://schemas.microsoft.com/office/drawing/2014/main" id="{811A9A17-D1C6-E754-CF74-B908C5194670}"/>
                </a:ext>
              </a:extLst>
            </p:cNvPr>
            <p:cNvSpPr/>
            <p:nvPr/>
          </p:nvSpPr>
          <p:spPr>
            <a:xfrm>
              <a:off x="2998443" y="4046683"/>
              <a:ext cx="1692323" cy="120724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Focus/Discuss</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Calculate</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Explain</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1"/>
                  </a:solidFill>
                  <a:effectLst/>
                  <a:uLnTx/>
                  <a:uFillTx/>
                  <a:latin typeface="Arial" panose="020B0604020202020204"/>
                  <a:ea typeface="+mn-ea"/>
                  <a:cs typeface="+mn-cs"/>
                </a:rPr>
                <a:t>Intro Research?</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84B7AAFA-0E40-8E0B-75BC-50D4702E524F}"/>
                </a:ext>
              </a:extLst>
            </p:cNvPr>
            <p:cNvSpPr/>
            <p:nvPr/>
          </p:nvSpPr>
          <p:spPr>
            <a:xfrm>
              <a:off x="5161128" y="4045534"/>
              <a:ext cx="1692323" cy="120724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MAP</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Differentiate</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Examine</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Connect</a:t>
              </a:r>
            </a:p>
          </p:txBody>
        </p:sp>
        <p:sp>
          <p:nvSpPr>
            <p:cNvPr id="16" name="Rectangle 15">
              <a:extLst>
                <a:ext uri="{FF2B5EF4-FFF2-40B4-BE49-F238E27FC236}">
                  <a16:creationId xmlns:a16="http://schemas.microsoft.com/office/drawing/2014/main" id="{BA9FABE9-3E6C-0875-D5CF-45D2F4978779}"/>
                </a:ext>
              </a:extLst>
            </p:cNvPr>
            <p:cNvSpPr/>
            <p:nvPr/>
          </p:nvSpPr>
          <p:spPr>
            <a:xfrm>
              <a:off x="7414015" y="4046683"/>
              <a:ext cx="1779542" cy="120724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bg1"/>
                  </a:solidFill>
                  <a:effectLst/>
                  <a:uLnTx/>
                  <a:uFillTx/>
                  <a:latin typeface="Arial" panose="020B0604020202020204"/>
                  <a:ea typeface="+mn-ea"/>
                  <a:cs typeface="+mn-cs"/>
                </a:rPr>
                <a:t>Deep Research</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Assess</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Validate</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Evaluate</a:t>
              </a:r>
            </a:p>
          </p:txBody>
        </p:sp>
        <p:sp>
          <p:nvSpPr>
            <p:cNvPr id="17" name="Rectangle 16">
              <a:extLst>
                <a:ext uri="{FF2B5EF4-FFF2-40B4-BE49-F238E27FC236}">
                  <a16:creationId xmlns:a16="http://schemas.microsoft.com/office/drawing/2014/main" id="{8C514493-6610-02F0-2C4E-388BBAD560A7}"/>
                </a:ext>
              </a:extLst>
            </p:cNvPr>
            <p:cNvSpPr/>
            <p:nvPr/>
          </p:nvSpPr>
          <p:spPr>
            <a:xfrm>
              <a:off x="9744501" y="4045534"/>
              <a:ext cx="1692323" cy="120724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Originate</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Construct</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Design</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Integrate</a:t>
              </a:r>
            </a:p>
          </p:txBody>
        </p:sp>
        <p:sp>
          <p:nvSpPr>
            <p:cNvPr id="27" name="Wave 26">
              <a:extLst>
                <a:ext uri="{FF2B5EF4-FFF2-40B4-BE49-F238E27FC236}">
                  <a16:creationId xmlns:a16="http://schemas.microsoft.com/office/drawing/2014/main" id="{FB5728A7-A340-8218-F55C-4C0A194D4F95}"/>
                </a:ext>
              </a:extLst>
            </p:cNvPr>
            <p:cNvSpPr/>
            <p:nvPr/>
          </p:nvSpPr>
          <p:spPr>
            <a:xfrm>
              <a:off x="6694613" y="699385"/>
              <a:ext cx="2566418" cy="1208374"/>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C2A77B26-158B-882B-3354-FB2A56797212}"/>
                </a:ext>
              </a:extLst>
            </p:cNvPr>
            <p:cNvSpPr txBox="1"/>
            <p:nvPr/>
          </p:nvSpPr>
          <p:spPr>
            <a:xfrm>
              <a:off x="6751864" y="758593"/>
              <a:ext cx="2566418" cy="83099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ETHICS:</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Choices/priorities</a:t>
              </a:r>
            </a:p>
          </p:txBody>
        </p:sp>
        <p:grpSp>
          <p:nvGrpSpPr>
            <p:cNvPr id="23" name="Group 22">
              <a:extLst>
                <a:ext uri="{FF2B5EF4-FFF2-40B4-BE49-F238E27FC236}">
                  <a16:creationId xmlns:a16="http://schemas.microsoft.com/office/drawing/2014/main" id="{E19A6CA0-7780-8283-38AA-277F396E64C3}"/>
                </a:ext>
              </a:extLst>
            </p:cNvPr>
            <p:cNvGrpSpPr/>
            <p:nvPr/>
          </p:nvGrpSpPr>
          <p:grpSpPr>
            <a:xfrm>
              <a:off x="457374" y="1928491"/>
              <a:ext cx="10873234" cy="732678"/>
              <a:chOff x="457374" y="1779406"/>
              <a:chExt cx="10873234" cy="732678"/>
            </a:xfrm>
          </p:grpSpPr>
          <p:sp>
            <p:nvSpPr>
              <p:cNvPr id="12" name="Left Brace 11">
                <a:extLst>
                  <a:ext uri="{FF2B5EF4-FFF2-40B4-BE49-F238E27FC236}">
                    <a16:creationId xmlns:a16="http://schemas.microsoft.com/office/drawing/2014/main" id="{8455CA2B-DC5D-6756-49F4-AAD6D6048164}"/>
                  </a:ext>
                </a:extLst>
              </p:cNvPr>
              <p:cNvSpPr/>
              <p:nvPr/>
            </p:nvSpPr>
            <p:spPr>
              <a:xfrm rot="5400000">
                <a:off x="1861895" y="808525"/>
                <a:ext cx="291792" cy="3100833"/>
              </a:xfrm>
              <a:prstGeom prst="leftBrace">
                <a:avLst>
                  <a:gd name="adj1" fmla="val 153282"/>
                  <a:gd name="adj2" fmla="val 4903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A0BB6591-76D4-6CA4-D3C1-D9C5F77D2826}"/>
                  </a:ext>
                </a:extLst>
              </p:cNvPr>
              <p:cNvSpPr/>
              <p:nvPr/>
            </p:nvSpPr>
            <p:spPr>
              <a:xfrm rot="5400000">
                <a:off x="7387532" y="-1430993"/>
                <a:ext cx="299040" cy="7587113"/>
              </a:xfrm>
              <a:prstGeom prst="leftBrace">
                <a:avLst>
                  <a:gd name="adj1" fmla="val 19444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1F7590D0-F30E-362E-1121-E35C05B56708}"/>
                  </a:ext>
                </a:extLst>
              </p:cNvPr>
              <p:cNvSpPr txBox="1"/>
              <p:nvPr/>
            </p:nvSpPr>
            <p:spPr>
              <a:xfrm>
                <a:off x="606315" y="1779406"/>
                <a:ext cx="3011556" cy="369332"/>
              </a:xfrm>
              <a:prstGeom prst="rect">
                <a:avLst/>
              </a:prstGeom>
              <a:noFill/>
            </p:spPr>
            <p:txBody>
              <a:bodyPr wrap="square">
                <a:spAutoFit/>
              </a:bodyPr>
              <a:lstStyle/>
              <a:p>
                <a:pPr algn="ctr"/>
                <a:r>
                  <a:rPr lang="en-US" b="1"/>
                  <a:t>F</a:t>
                </a:r>
                <a:r>
                  <a:rPr lang="en-US" sz="1800" b="1"/>
                  <a:t>undamentals</a:t>
                </a:r>
              </a:p>
            </p:txBody>
          </p:sp>
          <p:sp>
            <p:nvSpPr>
              <p:cNvPr id="22" name="TextBox 21">
                <a:extLst>
                  <a:ext uri="{FF2B5EF4-FFF2-40B4-BE49-F238E27FC236}">
                    <a16:creationId xmlns:a16="http://schemas.microsoft.com/office/drawing/2014/main" id="{FC877145-815E-7ED5-58C0-A7B41B3273B3}"/>
                  </a:ext>
                </a:extLst>
              </p:cNvPr>
              <p:cNvSpPr txBox="1"/>
              <p:nvPr/>
            </p:nvSpPr>
            <p:spPr>
              <a:xfrm>
                <a:off x="6018706" y="1868946"/>
                <a:ext cx="3011556" cy="369332"/>
              </a:xfrm>
              <a:prstGeom prst="rect">
                <a:avLst/>
              </a:prstGeom>
              <a:noFill/>
            </p:spPr>
            <p:txBody>
              <a:bodyPr wrap="square">
                <a:spAutoFit/>
              </a:bodyPr>
              <a:lstStyle/>
              <a:p>
                <a:pPr algn="ctr"/>
                <a:r>
                  <a:rPr lang="en-US" sz="1800" b="1"/>
                  <a:t>Applied Critical Thinking</a:t>
                </a:r>
              </a:p>
            </p:txBody>
          </p:sp>
        </p:grpSp>
      </p:grpSp>
    </p:spTree>
    <p:custDataLst>
      <p:tags r:id="rId1"/>
    </p:custDataLst>
    <p:extLst>
      <p:ext uri="{BB962C8B-B14F-4D97-AF65-F5344CB8AC3E}">
        <p14:creationId xmlns:p14="http://schemas.microsoft.com/office/powerpoint/2010/main" val="3077287569"/>
      </p:ext>
    </p:extLst>
  </p:cSld>
  <p:clrMapOvr>
    <a:masterClrMapping/>
  </p:clrMapOvr>
  <mc:AlternateContent xmlns:mc="http://schemas.openxmlformats.org/markup-compatibility/2006" xmlns:p14="http://schemas.microsoft.com/office/powerpoint/2010/main">
    <mc:Choice Requires="p14">
      <p:transition spd="slow" p14:dur="2000" advTm="274208"/>
    </mc:Choice>
    <mc:Fallback xmlns="">
      <p:transition spd="slow" advTm="27420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2E45B9-40C4-AEB7-3FBD-EFDF7482716F}"/>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4404C1AA-916C-45F5-3805-7E3F6A626E3A}"/>
              </a:ext>
            </a:extLst>
          </p:cNvPr>
          <p:cNvSpPr>
            <a:spLocks noGrp="1"/>
          </p:cNvSpPr>
          <p:nvPr>
            <p:ph type="body" sz="quarter" idx="15"/>
          </p:nvPr>
        </p:nvSpPr>
        <p:spPr>
          <a:xfrm>
            <a:off x="268597" y="1349775"/>
            <a:ext cx="7152555" cy="3767575"/>
          </a:xfrm>
        </p:spPr>
        <p:txBody>
          <a:bodyPr lIns="91440" tIns="45720" rIns="91440" bIns="45720" anchor="t"/>
          <a:lstStyle/>
          <a:p>
            <a:pPr marL="304165" indent="-304165"/>
            <a:r>
              <a:rPr lang="en-US" dirty="0"/>
              <a:t>Individual challenge (balls/balloons)</a:t>
            </a:r>
          </a:p>
          <a:p>
            <a:pPr marL="304165" indent="-304165"/>
            <a:r>
              <a:rPr lang="en-US" dirty="0"/>
              <a:t>Team challenge (string)</a:t>
            </a:r>
            <a:endParaRPr lang="en-US" dirty="0">
              <a:cs typeface="Arial"/>
            </a:endParaRPr>
          </a:p>
          <a:p>
            <a:pPr marL="608965" lvl="1" indent="-304165">
              <a:spcBef>
                <a:spcPts val="600"/>
              </a:spcBef>
              <a:spcAft>
                <a:spcPts val="600"/>
              </a:spcAft>
            </a:pPr>
            <a:r>
              <a:rPr lang="en-US" sz="2000" dirty="0"/>
              <a:t>What did you notice?</a:t>
            </a:r>
            <a:endParaRPr lang="en-US" sz="2000" dirty="0">
              <a:cs typeface="Arial"/>
            </a:endParaRPr>
          </a:p>
          <a:p>
            <a:pPr marL="608965" lvl="1" indent="-304165">
              <a:spcBef>
                <a:spcPts val="600"/>
              </a:spcBef>
              <a:spcAft>
                <a:spcPts val="600"/>
              </a:spcAft>
            </a:pPr>
            <a:r>
              <a:rPr lang="en-US" sz="2000" dirty="0"/>
              <a:t>What did you do, what were your ACTIONS? (actions result from thoughts [fast &amp; slow])</a:t>
            </a:r>
            <a:endParaRPr lang="en-US" sz="2000" dirty="0">
              <a:cs typeface="Arial"/>
            </a:endParaRPr>
          </a:p>
          <a:p>
            <a:pPr marL="608965" lvl="1" indent="-304165">
              <a:spcBef>
                <a:spcPts val="600"/>
              </a:spcBef>
              <a:spcAft>
                <a:spcPts val="600"/>
              </a:spcAft>
            </a:pPr>
            <a:r>
              <a:rPr lang="en-US" sz="2000" dirty="0"/>
              <a:t>How did you get to solving the problem?</a:t>
            </a:r>
            <a:endParaRPr lang="en-US" sz="2000" dirty="0">
              <a:cs typeface="Arial"/>
            </a:endParaRPr>
          </a:p>
        </p:txBody>
      </p:sp>
      <p:sp>
        <p:nvSpPr>
          <p:cNvPr id="4" name="Title 3">
            <a:extLst>
              <a:ext uri="{FF2B5EF4-FFF2-40B4-BE49-F238E27FC236}">
                <a16:creationId xmlns:a16="http://schemas.microsoft.com/office/drawing/2014/main" id="{35E9627F-57A7-B870-2345-CCAA8CDE472F}"/>
              </a:ext>
            </a:extLst>
          </p:cNvPr>
          <p:cNvSpPr>
            <a:spLocks noGrp="1"/>
          </p:cNvSpPr>
          <p:nvPr>
            <p:ph type="title"/>
          </p:nvPr>
        </p:nvSpPr>
        <p:spPr>
          <a:xfrm>
            <a:off x="272085" y="535263"/>
            <a:ext cx="10120439" cy="651354"/>
          </a:xfrm>
        </p:spPr>
        <p:txBody>
          <a:bodyPr/>
          <a:lstStyle/>
          <a:p>
            <a:r>
              <a:rPr lang="en-US" dirty="0"/>
              <a:t>Visualize thinking… as a first step </a:t>
            </a:r>
            <a:r>
              <a:rPr lang="en-US" sz="2800" dirty="0"/>
              <a:t>‘mini field’</a:t>
            </a:r>
          </a:p>
        </p:txBody>
      </p:sp>
      <p:sp>
        <p:nvSpPr>
          <p:cNvPr id="7" name="TextBox 6">
            <a:extLst>
              <a:ext uri="{FF2B5EF4-FFF2-40B4-BE49-F238E27FC236}">
                <a16:creationId xmlns:a16="http://schemas.microsoft.com/office/drawing/2014/main" id="{A06CCFC4-EF15-4D70-388B-216B87DCFABE}"/>
              </a:ext>
            </a:extLst>
          </p:cNvPr>
          <p:cNvSpPr txBox="1"/>
          <p:nvPr/>
        </p:nvSpPr>
        <p:spPr>
          <a:xfrm>
            <a:off x="7670042" y="5111087"/>
            <a:ext cx="4191995" cy="276999"/>
          </a:xfrm>
          <a:prstGeom prst="rect">
            <a:avLst/>
          </a:prstGeom>
          <a:noFill/>
        </p:spPr>
        <p:txBody>
          <a:bodyPr wrap="square" rtlCol="0">
            <a:spAutoFit/>
          </a:bodyPr>
          <a:lstStyle/>
          <a:p>
            <a:r>
              <a:rPr lang="en-US" sz="1200"/>
              <a:t>J. Schneider, ChatGPT image ‘</a:t>
            </a:r>
            <a:r>
              <a:rPr lang="en-US" sz="1200" i="1"/>
              <a:t>pebble in pond</a:t>
            </a:r>
            <a:r>
              <a:rPr lang="en-US" sz="1200"/>
              <a:t>’. 2024 11 30</a:t>
            </a:r>
          </a:p>
        </p:txBody>
      </p:sp>
      <p:grpSp>
        <p:nvGrpSpPr>
          <p:cNvPr id="9" name="Group 8">
            <a:extLst>
              <a:ext uri="{FF2B5EF4-FFF2-40B4-BE49-F238E27FC236}">
                <a16:creationId xmlns:a16="http://schemas.microsoft.com/office/drawing/2014/main" id="{C251613D-1844-79B5-B865-A5F2A8BAC330}"/>
              </a:ext>
            </a:extLst>
          </p:cNvPr>
          <p:cNvGrpSpPr/>
          <p:nvPr/>
        </p:nvGrpSpPr>
        <p:grpSpPr>
          <a:xfrm>
            <a:off x="7482517" y="1409508"/>
            <a:ext cx="4440885" cy="3604517"/>
            <a:chOff x="7482517" y="1306922"/>
            <a:chExt cx="4440885" cy="3604517"/>
          </a:xfrm>
        </p:grpSpPr>
        <p:pic>
          <p:nvPicPr>
            <p:cNvPr id="6" name="Picture 5">
              <a:extLst>
                <a:ext uri="{FF2B5EF4-FFF2-40B4-BE49-F238E27FC236}">
                  <a16:creationId xmlns:a16="http://schemas.microsoft.com/office/drawing/2014/main" id="{22860DDF-3A08-76D1-F2A6-1BFCAFF1F43B}"/>
                </a:ext>
              </a:extLst>
            </p:cNvPr>
            <p:cNvPicPr>
              <a:picLocks noChangeAspect="1"/>
            </p:cNvPicPr>
            <p:nvPr/>
          </p:nvPicPr>
          <p:blipFill>
            <a:blip r:embed="rId4"/>
            <a:stretch>
              <a:fillRect/>
            </a:stretch>
          </p:blipFill>
          <p:spPr>
            <a:xfrm>
              <a:off x="7482517" y="1306922"/>
              <a:ext cx="4379520" cy="3604517"/>
            </a:xfrm>
            <a:prstGeom prst="roundRect">
              <a:avLst>
                <a:gd name="adj" fmla="val 4167"/>
              </a:avLst>
            </a:prstGeom>
            <a:solidFill>
              <a:srgbClr val="FFFFFF"/>
            </a:solidFill>
            <a:ln w="76200" cap="sq">
              <a:noFill/>
              <a:miter lim="800000"/>
            </a:ln>
            <a:effectLst>
              <a:reflection endPos="0" dir="5400000" sy="-100000" algn="bl" rotWithShape="0"/>
            </a:effectLst>
            <a:scene3d>
              <a:camera prst="orthographicFront"/>
              <a:lightRig rig="threePt" dir="t">
                <a:rot lat="0" lon="0" rev="0"/>
              </a:lightRig>
            </a:scene3d>
            <a:sp3d>
              <a:bevelT w="0" h="0"/>
              <a:contourClr>
                <a:srgbClr val="C0C0C0"/>
              </a:contourClr>
            </a:sp3d>
          </p:spPr>
        </p:pic>
        <p:sp>
          <p:nvSpPr>
            <p:cNvPr id="5" name="TextBox 4">
              <a:extLst>
                <a:ext uri="{FF2B5EF4-FFF2-40B4-BE49-F238E27FC236}">
                  <a16:creationId xmlns:a16="http://schemas.microsoft.com/office/drawing/2014/main" id="{6F396C4A-B4B4-D86F-12E9-721F37C291E9}"/>
                </a:ext>
              </a:extLst>
            </p:cNvPr>
            <p:cNvSpPr txBox="1"/>
            <p:nvPr/>
          </p:nvSpPr>
          <p:spPr>
            <a:xfrm>
              <a:off x="7482517" y="1647577"/>
              <a:ext cx="4440885" cy="707886"/>
            </a:xfrm>
            <a:prstGeom prst="rect">
              <a:avLst/>
            </a:prstGeom>
            <a:solidFill>
              <a:schemeClr val="bg1">
                <a:alpha val="75000"/>
              </a:schemeClr>
            </a:solidFill>
          </p:spPr>
          <p:txBody>
            <a:bodyPr wrap="square" rtlCol="0" anchor="ctr">
              <a:spAutoFit/>
            </a:bodyPr>
            <a:lstStyle/>
            <a:p>
              <a:pPr marL="285750"/>
              <a:r>
                <a:rPr lang="en-US" sz="2000"/>
                <a:t>Individual &amp; Team ACT application – both ripples (that overlap)</a:t>
              </a:r>
            </a:p>
          </p:txBody>
        </p:sp>
      </p:grpSp>
    </p:spTree>
    <p:custDataLst>
      <p:tags r:id="rId1"/>
    </p:custDataLst>
    <p:extLst>
      <p:ext uri="{BB962C8B-B14F-4D97-AF65-F5344CB8AC3E}">
        <p14:creationId xmlns:p14="http://schemas.microsoft.com/office/powerpoint/2010/main" val="171456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0881" y="642322"/>
            <a:ext cx="11589952" cy="696384"/>
          </a:xfrm>
        </p:spPr>
        <p:txBody>
          <a:bodyPr>
            <a:normAutofit/>
          </a:bodyPr>
          <a:lstStyle/>
          <a:p>
            <a:r>
              <a:rPr lang="en-US">
                <a:solidFill>
                  <a:schemeClr val="tx1"/>
                </a:solidFill>
              </a:rPr>
              <a:t>Teamwork and problem-solving</a:t>
            </a:r>
          </a:p>
        </p:txBody>
      </p:sp>
      <p:sp>
        <p:nvSpPr>
          <p:cNvPr id="3" name="TextBox 2"/>
          <p:cNvSpPr txBox="1"/>
          <p:nvPr/>
        </p:nvSpPr>
        <p:spPr>
          <a:xfrm>
            <a:off x="260880" y="1883151"/>
            <a:ext cx="6197136" cy="286232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a:t>Teaming builds capacity across critical thinking, communication, collaboration</a:t>
            </a:r>
          </a:p>
          <a:p>
            <a:pPr marL="285750" indent="-285750">
              <a:spcBef>
                <a:spcPts val="600"/>
              </a:spcBef>
              <a:spcAft>
                <a:spcPts val="600"/>
              </a:spcAft>
              <a:buFont typeface="Arial" panose="020B0604020202020204" pitchFamily="34" charset="0"/>
              <a:buChar char="•"/>
            </a:pPr>
            <a:r>
              <a:rPr lang="en-US" sz="2000"/>
              <a:t>Requires </a:t>
            </a:r>
            <a:r>
              <a:rPr lang="en-US" sz="2000" i="1"/>
              <a:t>individual</a:t>
            </a:r>
            <a:r>
              <a:rPr lang="en-US" sz="2000"/>
              <a:t> and </a:t>
            </a:r>
            <a:r>
              <a:rPr lang="en-US" sz="2000" i="1"/>
              <a:t>team</a:t>
            </a:r>
            <a:r>
              <a:rPr lang="en-US" sz="2000"/>
              <a:t> expectations - control for “barnacles” that are not contributing</a:t>
            </a:r>
          </a:p>
          <a:p>
            <a:pPr marL="285750" indent="-285750">
              <a:spcBef>
                <a:spcPts val="600"/>
              </a:spcBef>
              <a:spcAft>
                <a:spcPts val="600"/>
              </a:spcAft>
              <a:buFont typeface="Arial" panose="020B0604020202020204" pitchFamily="34" charset="0"/>
              <a:buChar char="•"/>
            </a:pPr>
            <a:r>
              <a:rPr lang="en-US" sz="2000"/>
              <a:t>Rounds of feedback/iterative</a:t>
            </a:r>
          </a:p>
          <a:p>
            <a:pPr marL="285750" indent="-285750">
              <a:spcBef>
                <a:spcPts val="600"/>
              </a:spcBef>
              <a:spcAft>
                <a:spcPts val="600"/>
              </a:spcAft>
              <a:buFont typeface="Arial" panose="020B0604020202020204" pitchFamily="34" charset="0"/>
              <a:buChar char="•"/>
            </a:pPr>
            <a:r>
              <a:rPr lang="en-US" sz="2000"/>
              <a:t>Relationship building</a:t>
            </a:r>
          </a:p>
          <a:p>
            <a:pPr marL="285750" indent="-285750">
              <a:spcBef>
                <a:spcPts val="600"/>
              </a:spcBef>
              <a:spcAft>
                <a:spcPts val="600"/>
              </a:spcAft>
              <a:buFont typeface="Arial" panose="020B0604020202020204" pitchFamily="34" charset="0"/>
              <a:buChar char="•"/>
            </a:pPr>
            <a:r>
              <a:rPr lang="en-US" sz="2000"/>
              <a:t>AI may not be the best “teammate”</a:t>
            </a:r>
          </a:p>
        </p:txBody>
      </p:sp>
      <p:grpSp>
        <p:nvGrpSpPr>
          <p:cNvPr id="8" name="Group 7">
            <a:extLst>
              <a:ext uri="{FF2B5EF4-FFF2-40B4-BE49-F238E27FC236}">
                <a16:creationId xmlns:a16="http://schemas.microsoft.com/office/drawing/2014/main" id="{3C86D965-5155-0DFD-C994-0FBB1CE9EFEB}"/>
              </a:ext>
            </a:extLst>
          </p:cNvPr>
          <p:cNvGrpSpPr/>
          <p:nvPr/>
        </p:nvGrpSpPr>
        <p:grpSpPr>
          <a:xfrm>
            <a:off x="6920392" y="1439994"/>
            <a:ext cx="4970584" cy="4743301"/>
            <a:chOff x="5053621" y="1766701"/>
            <a:chExt cx="4970584" cy="4743301"/>
          </a:xfrm>
        </p:grpSpPr>
        <p:grpSp>
          <p:nvGrpSpPr>
            <p:cNvPr id="7" name="Group 6">
              <a:extLst>
                <a:ext uri="{FF2B5EF4-FFF2-40B4-BE49-F238E27FC236}">
                  <a16:creationId xmlns:a16="http://schemas.microsoft.com/office/drawing/2014/main" id="{78626975-43BB-0624-B16A-4C59D2EFFC91}"/>
                </a:ext>
              </a:extLst>
            </p:cNvPr>
            <p:cNvGrpSpPr/>
            <p:nvPr/>
          </p:nvGrpSpPr>
          <p:grpSpPr>
            <a:xfrm>
              <a:off x="5053621" y="1766701"/>
              <a:ext cx="4970584" cy="4743301"/>
              <a:chOff x="2859061" y="1851451"/>
              <a:chExt cx="4970584" cy="4743301"/>
            </a:xfrm>
          </p:grpSpPr>
          <p:sp>
            <p:nvSpPr>
              <p:cNvPr id="16" name="Oval 15"/>
              <p:cNvSpPr/>
              <p:nvPr/>
            </p:nvSpPr>
            <p:spPr>
              <a:xfrm>
                <a:off x="2859061" y="1851451"/>
                <a:ext cx="4970584" cy="474330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grpSp>
            <p:nvGrpSpPr>
              <p:cNvPr id="5" name="Group 4">
                <a:extLst>
                  <a:ext uri="{FF2B5EF4-FFF2-40B4-BE49-F238E27FC236}">
                    <a16:creationId xmlns:a16="http://schemas.microsoft.com/office/drawing/2014/main" id="{4691DDB2-412F-05CB-5EF1-BE064ECB9E99}"/>
                  </a:ext>
                </a:extLst>
              </p:cNvPr>
              <p:cNvGrpSpPr/>
              <p:nvPr/>
            </p:nvGrpSpPr>
            <p:grpSpPr>
              <a:xfrm>
                <a:off x="2987485" y="2523261"/>
                <a:ext cx="4697047" cy="3399684"/>
                <a:chOff x="2987485" y="2523261"/>
                <a:chExt cx="4697047" cy="3399684"/>
              </a:xfrm>
            </p:grpSpPr>
            <p:sp>
              <p:nvSpPr>
                <p:cNvPr id="17" name="Rectangle 16"/>
                <p:cNvSpPr/>
                <p:nvPr/>
              </p:nvSpPr>
              <p:spPr>
                <a:xfrm>
                  <a:off x="3822818" y="2523261"/>
                  <a:ext cx="2995580" cy="58588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a:ln w="0"/>
                      <a:solidFill>
                        <a:schemeClr val="tx1"/>
                      </a:solidFill>
                      <a:effectLst>
                        <a:outerShdw blurRad="38100" dist="19050" dir="2700000" algn="tl" rotWithShape="0">
                          <a:schemeClr val="dk1">
                            <a:alpha val="40000"/>
                          </a:schemeClr>
                        </a:outerShdw>
                      </a:effectLst>
                    </a:rPr>
                    <a:t>ACT</a:t>
                  </a:r>
                </a:p>
              </p:txBody>
            </p:sp>
            <p:sp>
              <p:nvSpPr>
                <p:cNvPr id="18" name="Rectangle 17"/>
                <p:cNvSpPr/>
                <p:nvPr/>
              </p:nvSpPr>
              <p:spPr>
                <a:xfrm>
                  <a:off x="3822818" y="3930159"/>
                  <a:ext cx="2995580" cy="58588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a:ln w="0"/>
                      <a:solidFill>
                        <a:schemeClr val="tx1"/>
                      </a:solidFill>
                      <a:effectLst>
                        <a:outerShdw blurRad="38100" dist="19050" dir="2700000" algn="tl" rotWithShape="0">
                          <a:schemeClr val="dk1">
                            <a:alpha val="40000"/>
                          </a:schemeClr>
                        </a:outerShdw>
                      </a:effectLst>
                    </a:rPr>
                    <a:t>COMMUNICATION</a:t>
                  </a:r>
                </a:p>
              </p:txBody>
            </p:sp>
            <p:sp>
              <p:nvSpPr>
                <p:cNvPr id="19" name="Rectangle 18"/>
                <p:cNvSpPr/>
                <p:nvPr/>
              </p:nvSpPr>
              <p:spPr>
                <a:xfrm>
                  <a:off x="3822818" y="5337058"/>
                  <a:ext cx="2995580" cy="58588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609585"/>
                  <a:r>
                    <a:rPr lang="en-US" sz="2400" b="1">
                      <a:ln w="0"/>
                      <a:solidFill>
                        <a:schemeClr val="tx1"/>
                      </a:solidFill>
                      <a:effectLst>
                        <a:outerShdw blurRad="38100" dist="19050" dir="2700000" algn="tl" rotWithShape="0">
                          <a:schemeClr val="dk1">
                            <a:alpha val="40000"/>
                          </a:schemeClr>
                        </a:outerShdw>
                      </a:effectLst>
                    </a:rPr>
                    <a:t>COLLABORATION</a:t>
                  </a:r>
                </a:p>
              </p:txBody>
            </p:sp>
            <p:sp>
              <p:nvSpPr>
                <p:cNvPr id="20" name="Curved Right Arrow 19"/>
                <p:cNvSpPr/>
                <p:nvPr/>
              </p:nvSpPr>
              <p:spPr>
                <a:xfrm rot="10800000">
                  <a:off x="6926165" y="2932617"/>
                  <a:ext cx="758367" cy="2638544"/>
                </a:xfrm>
                <a:prstGeom prst="curvedRightArrow">
                  <a:avLst/>
                </a:prstGeom>
                <a:gradFill>
                  <a:gsLst>
                    <a:gs pos="0">
                      <a:schemeClr val="accent6">
                        <a:lumMod val="75000"/>
                      </a:schemeClr>
                    </a:gs>
                    <a:gs pos="100000">
                      <a:schemeClr val="bg1"/>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sz="2400">
                    <a:solidFill>
                      <a:schemeClr val="tx1"/>
                    </a:solidFill>
                  </a:endParaRPr>
                </a:p>
              </p:txBody>
            </p:sp>
            <p:sp>
              <p:nvSpPr>
                <p:cNvPr id="21" name="Curved Right Arrow 20"/>
                <p:cNvSpPr/>
                <p:nvPr/>
              </p:nvSpPr>
              <p:spPr>
                <a:xfrm rot="10800000" flipH="1" flipV="1">
                  <a:off x="2987485" y="2932617"/>
                  <a:ext cx="758367" cy="2638544"/>
                </a:xfrm>
                <a:prstGeom prst="curvedRightArrow">
                  <a:avLst/>
                </a:prstGeom>
                <a:gradFill>
                  <a:gsLst>
                    <a:gs pos="0">
                      <a:schemeClr val="bg1"/>
                    </a:gs>
                    <a:gs pos="100000">
                      <a:srgbClr val="F76902"/>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sz="2400">
                    <a:solidFill>
                      <a:schemeClr val="tx1"/>
                    </a:solidFill>
                  </a:endParaRPr>
                </a:p>
              </p:txBody>
            </p:sp>
            <p:sp>
              <p:nvSpPr>
                <p:cNvPr id="24" name="Down Arrow 23"/>
                <p:cNvSpPr/>
                <p:nvPr/>
              </p:nvSpPr>
              <p:spPr>
                <a:xfrm>
                  <a:off x="4572325" y="3175890"/>
                  <a:ext cx="348451" cy="68353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0" name="Down Arrow 39"/>
                <p:cNvSpPr/>
                <p:nvPr/>
              </p:nvSpPr>
              <p:spPr>
                <a:xfrm flipV="1">
                  <a:off x="5708709" y="3175889"/>
                  <a:ext cx="348451" cy="68353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1" name="Down Arrow 40"/>
                <p:cNvSpPr/>
                <p:nvPr/>
              </p:nvSpPr>
              <p:spPr>
                <a:xfrm>
                  <a:off x="4014115" y="3175887"/>
                  <a:ext cx="348451" cy="683532"/>
                </a:xfrm>
                <a:prstGeom prst="downArrow">
                  <a:avLst/>
                </a:prstGeom>
                <a:solidFill>
                  <a:srgbClr val="F76902"/>
                </a:solidFill>
                <a:ln>
                  <a:solidFill>
                    <a:srgbClr val="F769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3" name="Down Arrow 42"/>
                <p:cNvSpPr/>
                <p:nvPr/>
              </p:nvSpPr>
              <p:spPr>
                <a:xfrm flipV="1">
                  <a:off x="6280163" y="3175893"/>
                  <a:ext cx="348451" cy="683532"/>
                </a:xfrm>
                <a:prstGeom prst="downArrow">
                  <a:avLst/>
                </a:prstGeom>
                <a:solidFill>
                  <a:srgbClr val="F76902"/>
                </a:solidFill>
                <a:ln>
                  <a:solidFill>
                    <a:srgbClr val="F769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sp>
          <p:nvSpPr>
            <p:cNvPr id="44" name="Down Arrow 43"/>
            <p:cNvSpPr/>
            <p:nvPr/>
          </p:nvSpPr>
          <p:spPr>
            <a:xfrm flipV="1">
              <a:off x="8216679" y="4493221"/>
              <a:ext cx="348451" cy="683532"/>
            </a:xfrm>
            <a:prstGeom prst="downArrow">
              <a:avLst/>
            </a:prstGeom>
            <a:solidFill>
              <a:srgbClr val="F76902"/>
            </a:solidFill>
            <a:ln>
              <a:solidFill>
                <a:srgbClr val="F769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2" name="Down Arrow 41"/>
            <p:cNvSpPr/>
            <p:nvPr/>
          </p:nvSpPr>
          <p:spPr>
            <a:xfrm>
              <a:off x="6531211" y="4500036"/>
              <a:ext cx="348451" cy="683532"/>
            </a:xfrm>
            <a:prstGeom prst="downArrow">
              <a:avLst/>
            </a:prstGeom>
            <a:solidFill>
              <a:srgbClr val="F76902"/>
            </a:solidFill>
            <a:ln>
              <a:solidFill>
                <a:srgbClr val="F769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9" name="TextBox 8">
            <a:extLst>
              <a:ext uri="{FF2B5EF4-FFF2-40B4-BE49-F238E27FC236}">
                <a16:creationId xmlns:a16="http://schemas.microsoft.com/office/drawing/2014/main" id="{2729827C-7A3E-A5C8-09ED-9F64A70DB75A}"/>
              </a:ext>
            </a:extLst>
          </p:cNvPr>
          <p:cNvSpPr txBox="1"/>
          <p:nvPr/>
        </p:nvSpPr>
        <p:spPr>
          <a:xfrm>
            <a:off x="260880" y="1439994"/>
            <a:ext cx="7007427" cy="400110"/>
          </a:xfrm>
          <a:prstGeom prst="rect">
            <a:avLst/>
          </a:prstGeom>
          <a:noFill/>
        </p:spPr>
        <p:txBody>
          <a:bodyPr wrap="square" rtlCol="0">
            <a:spAutoFit/>
          </a:bodyPr>
          <a:lstStyle/>
          <a:p>
            <a:r>
              <a:rPr lang="en-US" sz="2000"/>
              <a:t>Powerful tools to build </a:t>
            </a:r>
            <a:r>
              <a:rPr lang="en-US" sz="2000" i="1"/>
              <a:t>applied</a:t>
            </a:r>
            <a:r>
              <a:rPr lang="en-US" sz="2000"/>
              <a:t> critical thinking</a:t>
            </a:r>
          </a:p>
        </p:txBody>
      </p:sp>
      <p:sp>
        <p:nvSpPr>
          <p:cNvPr id="10" name="TextBox 9">
            <a:extLst>
              <a:ext uri="{FF2B5EF4-FFF2-40B4-BE49-F238E27FC236}">
                <a16:creationId xmlns:a16="http://schemas.microsoft.com/office/drawing/2014/main" id="{A4F3CA4C-5BE2-4AF4-EB72-B053D0F8E125}"/>
              </a:ext>
            </a:extLst>
          </p:cNvPr>
          <p:cNvSpPr txBox="1"/>
          <p:nvPr/>
        </p:nvSpPr>
        <p:spPr>
          <a:xfrm>
            <a:off x="260881" y="5111378"/>
            <a:ext cx="6659512" cy="400110"/>
          </a:xfrm>
          <a:prstGeom prst="rect">
            <a:avLst/>
          </a:prstGeom>
          <a:solidFill>
            <a:schemeClr val="accent1">
              <a:lumMod val="40000"/>
              <a:lumOff val="60000"/>
            </a:schemeClr>
          </a:solidFill>
          <a:ln w="12700">
            <a:noFill/>
            <a:extLst>
              <a:ext uri="{C807C97D-BFC1-408E-A445-0C87EB9F89A2}">
                <ask:lineSketchStyleProps xmlns:ask="http://schemas.microsoft.com/office/drawing/2018/sketchyshapes">
                  <ask:type>
                    <ask:lineSketchNone/>
                  </ask:type>
                </ask:lineSketchStyleProps>
              </a:ext>
            </a:extLst>
          </a:ln>
          <a:effectLst>
            <a:glow>
              <a:schemeClr val="tx1"/>
            </a:glow>
            <a:softEdge rad="0"/>
          </a:effectLst>
        </p:spPr>
        <p:txBody>
          <a:bodyPr wrap="square" rtlCol="0">
            <a:spAutoFit/>
          </a:bodyPr>
          <a:lstStyle/>
          <a:p>
            <a:pPr marL="0" lvl="1" algn="ctr"/>
            <a:r>
              <a:rPr lang="en-US" sz="2000"/>
              <a:t>String exercise: map the thought movement</a:t>
            </a:r>
          </a:p>
        </p:txBody>
      </p:sp>
    </p:spTree>
    <p:custDataLst>
      <p:tags r:id="rId1"/>
    </p:custDataLst>
    <p:extLst>
      <p:ext uri="{BB962C8B-B14F-4D97-AF65-F5344CB8AC3E}">
        <p14:creationId xmlns:p14="http://schemas.microsoft.com/office/powerpoint/2010/main" val="2563569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2F7DAC-4870-94B9-91F1-352C64D80648}"/>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2AD2AEFC-ED05-5809-758F-AF447F78AE97}"/>
              </a:ext>
            </a:extLst>
          </p:cNvPr>
          <p:cNvSpPr>
            <a:spLocks noGrp="1"/>
          </p:cNvSpPr>
          <p:nvPr>
            <p:ph type="body" sz="quarter" idx="15"/>
          </p:nvPr>
        </p:nvSpPr>
        <p:spPr/>
        <p:txBody>
          <a:bodyPr/>
          <a:lstStyle/>
          <a:p>
            <a:r>
              <a:rPr lang="en-US" dirty="0"/>
              <a:t>Balloon/ ball batting </a:t>
            </a:r>
          </a:p>
          <a:p>
            <a:endParaRPr lang="en-US" dirty="0"/>
          </a:p>
          <a:p>
            <a:endParaRPr lang="en-US" dirty="0"/>
          </a:p>
          <a:p>
            <a:r>
              <a:rPr lang="en-US" dirty="0"/>
              <a:t>String exercise</a:t>
            </a:r>
          </a:p>
        </p:txBody>
      </p:sp>
      <p:sp>
        <p:nvSpPr>
          <p:cNvPr id="4" name="Title 3">
            <a:extLst>
              <a:ext uri="{FF2B5EF4-FFF2-40B4-BE49-F238E27FC236}">
                <a16:creationId xmlns:a16="http://schemas.microsoft.com/office/drawing/2014/main" id="{4ADB513A-B28A-D8E8-F87B-92A298D470C8}"/>
              </a:ext>
            </a:extLst>
          </p:cNvPr>
          <p:cNvSpPr>
            <a:spLocks noGrp="1"/>
          </p:cNvSpPr>
          <p:nvPr>
            <p:ph type="title"/>
          </p:nvPr>
        </p:nvSpPr>
        <p:spPr/>
        <p:txBody>
          <a:bodyPr/>
          <a:lstStyle/>
          <a:p>
            <a:r>
              <a:rPr lang="en-US" dirty="0"/>
              <a:t>Active visual to stimulate thinking</a:t>
            </a:r>
          </a:p>
        </p:txBody>
      </p:sp>
      <p:pic>
        <p:nvPicPr>
          <p:cNvPr id="8" name="Picture 7">
            <a:extLst>
              <a:ext uri="{FF2B5EF4-FFF2-40B4-BE49-F238E27FC236}">
                <a16:creationId xmlns:a16="http://schemas.microsoft.com/office/drawing/2014/main" id="{D12A4B2A-116E-EC67-9FEA-17FA018F7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880" y="1744224"/>
            <a:ext cx="2588948" cy="1456283"/>
          </a:xfrm>
          <a:prstGeom prst="rect">
            <a:avLst/>
          </a:prstGeom>
        </p:spPr>
      </p:pic>
      <p:pic>
        <p:nvPicPr>
          <p:cNvPr id="12" name="Picture 11">
            <a:extLst>
              <a:ext uri="{FF2B5EF4-FFF2-40B4-BE49-F238E27FC236}">
                <a16:creationId xmlns:a16="http://schemas.microsoft.com/office/drawing/2014/main" id="{4D91D300-38AB-3591-BC11-475D0DE13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723" y="3508111"/>
            <a:ext cx="3015262" cy="1696085"/>
          </a:xfrm>
          <a:prstGeom prst="rect">
            <a:avLst/>
          </a:prstGeom>
        </p:spPr>
      </p:pic>
    </p:spTree>
    <p:extLst>
      <p:ext uri="{BB962C8B-B14F-4D97-AF65-F5344CB8AC3E}">
        <p14:creationId xmlns:p14="http://schemas.microsoft.com/office/powerpoint/2010/main" val="312808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8BF8D-3CAE-16B1-CA29-226E4B28359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E5FC8A2-B2EB-D581-B6D4-212C9A26B2BE}"/>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76DB8531-EDA6-FF2B-ADEA-8E484949753E}"/>
              </a:ext>
            </a:extLst>
          </p:cNvPr>
          <p:cNvSpPr>
            <a:spLocks noGrp="1"/>
          </p:cNvSpPr>
          <p:nvPr>
            <p:ph type="body" sz="quarter" idx="15"/>
          </p:nvPr>
        </p:nvSpPr>
        <p:spPr>
          <a:xfrm>
            <a:off x="272085" y="1241477"/>
            <a:ext cx="11589952" cy="3767575"/>
          </a:xfrm>
        </p:spPr>
        <p:txBody>
          <a:bodyPr/>
          <a:lstStyle/>
          <a:p>
            <a:pPr marL="342900" indent="-342900">
              <a:lnSpc>
                <a:spcPct val="300000"/>
              </a:lnSpc>
              <a:spcBef>
                <a:spcPts val="0"/>
              </a:spcBef>
              <a:buFont typeface="Symbol" panose="05050102010706020507" pitchFamily="18" charset="2"/>
              <a:buChar char=""/>
            </a:pPr>
            <a:r>
              <a:rPr lang="en-US" sz="1600" spc="20" dirty="0">
                <a:ea typeface="Calibri" panose="020F0502020204030204" pitchFamily="34" charset="0"/>
                <a:cs typeface="Times New Roman" panose="02020603050405020304" pitchFamily="18" charset="0"/>
              </a:rPr>
              <a:t>Review of the ACT model</a:t>
            </a:r>
          </a:p>
          <a:p>
            <a:pPr marL="342900" indent="-342900">
              <a:lnSpc>
                <a:spcPct val="300000"/>
              </a:lnSpc>
              <a:spcBef>
                <a:spcPts val="0"/>
              </a:spcBef>
              <a:buFont typeface="Symbol" panose="05050102010706020507" pitchFamily="18" charset="2"/>
              <a:buChar char=""/>
            </a:pPr>
            <a:r>
              <a:rPr lang="en-US" sz="1600" spc="20" dirty="0">
                <a:ea typeface="Calibri" panose="020F0502020204030204" pitchFamily="34" charset="0"/>
                <a:cs typeface="Times New Roman" panose="02020603050405020304" pitchFamily="18" charset="0"/>
              </a:rPr>
              <a:t>When do you need ACT?</a:t>
            </a:r>
          </a:p>
          <a:p>
            <a:pPr marL="342900" indent="-342900">
              <a:lnSpc>
                <a:spcPct val="300000"/>
              </a:lnSpc>
              <a:spcBef>
                <a:spcPts val="0"/>
              </a:spcBef>
              <a:buFont typeface="Symbol" panose="05050102010706020507" pitchFamily="18" charset="2"/>
              <a:buChar char=""/>
            </a:pPr>
            <a:r>
              <a:rPr lang="en-US" sz="1600" spc="20" dirty="0">
                <a:ea typeface="Calibri" panose="020F0502020204030204" pitchFamily="34" charset="0"/>
                <a:cs typeface="Times New Roman" panose="02020603050405020304" pitchFamily="18" charset="0"/>
              </a:rPr>
              <a:t>Cultivating ACT</a:t>
            </a:r>
          </a:p>
          <a:p>
            <a:pPr marL="342900" indent="-342900">
              <a:lnSpc>
                <a:spcPct val="300000"/>
              </a:lnSpc>
              <a:spcBef>
                <a:spcPts val="0"/>
              </a:spcBef>
              <a:buFont typeface="Symbol" panose="05050102010706020507" pitchFamily="18" charset="2"/>
              <a:buChar char=""/>
            </a:pPr>
            <a:r>
              <a:rPr lang="en-US" sz="1600" spc="20" dirty="0">
                <a:ea typeface="Calibri" panose="020F0502020204030204" pitchFamily="34" charset="0"/>
                <a:cs typeface="Times New Roman" panose="02020603050405020304" pitchFamily="18" charset="0"/>
              </a:rPr>
              <a:t>Building the MIND Field: Structure</a:t>
            </a:r>
          </a:p>
          <a:p>
            <a:pPr marL="0" indent="0">
              <a:lnSpc>
                <a:spcPct val="300000"/>
              </a:lnSpc>
              <a:spcBef>
                <a:spcPts val="0"/>
              </a:spcBef>
              <a:buNone/>
            </a:pPr>
            <a:endParaRPr lang="en-US" sz="1600" spc="20" dirty="0">
              <a:ea typeface="Calibri" panose="020F0502020204030204" pitchFamily="34" charset="0"/>
              <a:cs typeface="Times New Roman" panose="02020603050405020304" pitchFamily="18" charset="0"/>
            </a:endParaRPr>
          </a:p>
        </p:txBody>
      </p:sp>
      <p:sp>
        <p:nvSpPr>
          <p:cNvPr id="6" name="Title 5">
            <a:extLst>
              <a:ext uri="{FF2B5EF4-FFF2-40B4-BE49-F238E27FC236}">
                <a16:creationId xmlns:a16="http://schemas.microsoft.com/office/drawing/2014/main" id="{D779A3A6-F9A3-6BA9-93E3-29600CBC6F6D}"/>
              </a:ext>
            </a:extLst>
          </p:cNvPr>
          <p:cNvSpPr>
            <a:spLocks noGrp="1"/>
          </p:cNvSpPr>
          <p:nvPr>
            <p:ph type="title"/>
          </p:nvPr>
        </p:nvSpPr>
        <p:spPr>
          <a:xfrm>
            <a:off x="262334" y="545093"/>
            <a:ext cx="10355658" cy="696384"/>
          </a:xfrm>
        </p:spPr>
        <p:txBody>
          <a:bodyPr/>
          <a:lstStyle/>
          <a:p>
            <a:r>
              <a:rPr lang="en-US" dirty="0"/>
              <a:t>Agenda:</a:t>
            </a:r>
          </a:p>
        </p:txBody>
      </p:sp>
    </p:spTree>
    <p:extLst>
      <p:ext uri="{BB962C8B-B14F-4D97-AF65-F5344CB8AC3E}">
        <p14:creationId xmlns:p14="http://schemas.microsoft.com/office/powerpoint/2010/main" val="2744223718"/>
      </p:ext>
    </p:extLst>
  </p:cSld>
  <p:clrMapOvr>
    <a:masterClrMapping/>
  </p:clrMapOvr>
  <mc:AlternateContent xmlns:mc="http://schemas.openxmlformats.org/markup-compatibility/2006" xmlns:p14="http://schemas.microsoft.com/office/powerpoint/2010/main">
    <mc:Choice Requires="p14">
      <p:transition spd="slow" p14:dur="2000" advTm="24555"/>
    </mc:Choice>
    <mc:Fallback xmlns="">
      <p:transition spd="slow" advTm="2455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8D464-8C82-5483-8738-7351FB7A316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43FD04-5797-F496-CDB4-6D6308A04FAC}"/>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7096ACEA-E0B9-8C43-5038-73978C62AFB1}"/>
              </a:ext>
            </a:extLst>
          </p:cNvPr>
          <p:cNvSpPr>
            <a:spLocks noGrp="1"/>
          </p:cNvSpPr>
          <p:nvPr>
            <p:ph type="body" sz="quarter" idx="15"/>
          </p:nvPr>
        </p:nvSpPr>
        <p:spPr>
          <a:xfrm>
            <a:off x="272085" y="1244638"/>
            <a:ext cx="11589952" cy="3891384"/>
          </a:xfrm>
        </p:spPr>
        <p:txBody>
          <a:bodyPr/>
          <a:lstStyle/>
          <a:p>
            <a:pPr marL="0" indent="0">
              <a:buNone/>
            </a:pPr>
            <a:r>
              <a:rPr lang="en-US"/>
              <a:t> </a:t>
            </a:r>
          </a:p>
        </p:txBody>
      </p:sp>
      <p:sp>
        <p:nvSpPr>
          <p:cNvPr id="11" name="Title 10">
            <a:extLst>
              <a:ext uri="{FF2B5EF4-FFF2-40B4-BE49-F238E27FC236}">
                <a16:creationId xmlns:a16="http://schemas.microsoft.com/office/drawing/2014/main" id="{B693334A-B685-A05D-C2F4-034E88ACA647}"/>
              </a:ext>
            </a:extLst>
          </p:cNvPr>
          <p:cNvSpPr>
            <a:spLocks noGrp="1"/>
          </p:cNvSpPr>
          <p:nvPr>
            <p:ph type="title"/>
          </p:nvPr>
        </p:nvSpPr>
        <p:spPr>
          <a:xfrm>
            <a:off x="272085" y="548254"/>
            <a:ext cx="10355658" cy="696384"/>
          </a:xfrm>
        </p:spPr>
        <p:txBody>
          <a:bodyPr/>
          <a:lstStyle/>
          <a:p>
            <a:r>
              <a:rPr lang="en-US"/>
              <a:t>Summary</a:t>
            </a:r>
          </a:p>
        </p:txBody>
      </p:sp>
      <p:sp>
        <p:nvSpPr>
          <p:cNvPr id="12" name="TextBox 11">
            <a:extLst>
              <a:ext uri="{FF2B5EF4-FFF2-40B4-BE49-F238E27FC236}">
                <a16:creationId xmlns:a16="http://schemas.microsoft.com/office/drawing/2014/main" id="{AC0422CD-7CAC-767D-DFA9-40D35BC4B7B7}"/>
              </a:ext>
            </a:extLst>
          </p:cNvPr>
          <p:cNvSpPr txBox="1"/>
          <p:nvPr/>
        </p:nvSpPr>
        <p:spPr>
          <a:xfrm>
            <a:off x="272085" y="1244638"/>
            <a:ext cx="11589952" cy="2862322"/>
          </a:xfrm>
          <a:prstGeom prst="rect">
            <a:avLst/>
          </a:prstGeom>
          <a:noFill/>
        </p:spPr>
        <p:txBody>
          <a:bodyPr wrap="square" lIns="91440" tIns="45720" rIns="91440" bIns="45720" rtlCol="0" anchor="t">
            <a:spAutoFit/>
          </a:bodyPr>
          <a:lstStyle/>
          <a:p>
            <a:r>
              <a:rPr lang="en-US" dirty="0"/>
              <a:t>MIND Fields are how we structure our processes for problem solving to use Applied Critical Thinking most effectively and build our thinking capacity.</a:t>
            </a:r>
          </a:p>
          <a:p>
            <a:r>
              <a:rPr lang="en-US" dirty="0"/>
              <a:t> </a:t>
            </a:r>
          </a:p>
          <a:p>
            <a:r>
              <a:rPr lang="en-US" dirty="0"/>
              <a:t>CONTEXT is key– MIND Fields are:</a:t>
            </a:r>
          </a:p>
          <a:p>
            <a:pPr marL="285750" indent="-285750">
              <a:buFont typeface="Arial" panose="020B0604020202020204" pitchFamily="34" charset="0"/>
              <a:buChar char="•"/>
            </a:pPr>
            <a:r>
              <a:rPr lang="en-US" dirty="0"/>
              <a:t>Question and scenario driven</a:t>
            </a:r>
          </a:p>
          <a:p>
            <a:pPr marL="285750" indent="-285750">
              <a:buFont typeface="Arial" panose="020B0604020202020204" pitchFamily="34" charset="0"/>
              <a:buChar char="•"/>
            </a:pPr>
            <a:r>
              <a:rPr lang="en-US" dirty="0"/>
              <a:t>Leverage both group and individual resources to gain an advantage</a:t>
            </a:r>
          </a:p>
          <a:p>
            <a:pPr marL="285750" indent="-285750">
              <a:buFont typeface="Arial" panose="020B0604020202020204" pitchFamily="34" charset="0"/>
              <a:buChar char="•"/>
            </a:pPr>
            <a:r>
              <a:rPr lang="en-US" dirty="0"/>
              <a:t>Allow you to drive capacity building in a curated set of situations and applications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Works for enterprise applications and for teaching hands on learning!</a:t>
            </a:r>
          </a:p>
          <a:p>
            <a:endParaRPr lang="en-US" dirty="0"/>
          </a:p>
        </p:txBody>
      </p:sp>
    </p:spTree>
    <p:custDataLst>
      <p:tags r:id="rId1"/>
    </p:custDataLst>
    <p:extLst>
      <p:ext uri="{BB962C8B-B14F-4D97-AF65-F5344CB8AC3E}">
        <p14:creationId xmlns:p14="http://schemas.microsoft.com/office/powerpoint/2010/main" val="135729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BDCEF-79A5-342E-62B3-C1ED32FA2CE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EC04B7C-1BEE-8941-4F95-C2DDC2AE3040}"/>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902D08B4-DB30-6C2D-2BCC-3D918ABE3AD2}"/>
              </a:ext>
            </a:extLst>
          </p:cNvPr>
          <p:cNvSpPr>
            <a:spLocks noGrp="1"/>
          </p:cNvSpPr>
          <p:nvPr>
            <p:ph type="body" sz="quarter" idx="15"/>
          </p:nvPr>
        </p:nvSpPr>
        <p:spPr/>
        <p:txBody>
          <a:bodyPr/>
          <a:lstStyle/>
          <a:p>
            <a:r>
              <a:rPr lang="en-US" dirty="0"/>
              <a:t>Jen Schneider, Fram Chair in Applied Critical Thinking</a:t>
            </a:r>
          </a:p>
          <a:p>
            <a:pPr lvl="1"/>
            <a:r>
              <a:rPr lang="en-US" dirty="0">
                <a:hlinkClick r:id="rId3"/>
              </a:rPr>
              <a:t>jlwcem@rit.edu</a:t>
            </a:r>
            <a:endParaRPr lang="en-US" dirty="0"/>
          </a:p>
          <a:p>
            <a:r>
              <a:rPr lang="en-US" dirty="0"/>
              <a:t>Fram Resources Webpage:</a:t>
            </a:r>
          </a:p>
          <a:p>
            <a:pPr lvl="1"/>
            <a:r>
              <a:rPr lang="en-US" dirty="0"/>
              <a:t>See: </a:t>
            </a:r>
            <a:r>
              <a:rPr lang="en-US" dirty="0">
                <a:hlinkClick r:id="rId4"/>
              </a:rPr>
              <a:t>https://www.rit.edu/criticalthinking/resources</a:t>
            </a:r>
            <a:r>
              <a:rPr lang="en-US" dirty="0"/>
              <a:t> </a:t>
            </a:r>
          </a:p>
        </p:txBody>
      </p:sp>
      <p:sp>
        <p:nvSpPr>
          <p:cNvPr id="4" name="Title 3">
            <a:extLst>
              <a:ext uri="{FF2B5EF4-FFF2-40B4-BE49-F238E27FC236}">
                <a16:creationId xmlns:a16="http://schemas.microsoft.com/office/drawing/2014/main" id="{2D935EF5-3DB8-5832-B659-2057B33A0A0F}"/>
              </a:ext>
            </a:extLst>
          </p:cNvPr>
          <p:cNvSpPr>
            <a:spLocks noGrp="1"/>
          </p:cNvSpPr>
          <p:nvPr>
            <p:ph type="title"/>
          </p:nvPr>
        </p:nvSpPr>
        <p:spPr>
          <a:xfrm>
            <a:off x="250872" y="649816"/>
            <a:ext cx="10355658" cy="696384"/>
          </a:xfrm>
        </p:spPr>
        <p:txBody>
          <a:bodyPr/>
          <a:lstStyle/>
          <a:p>
            <a:r>
              <a:rPr lang="en-US" sz="2800"/>
              <a:t>Questions/ Support for Critical Thinking curricula</a:t>
            </a:r>
          </a:p>
        </p:txBody>
      </p:sp>
    </p:spTree>
    <p:extLst>
      <p:ext uri="{BB962C8B-B14F-4D97-AF65-F5344CB8AC3E}">
        <p14:creationId xmlns:p14="http://schemas.microsoft.com/office/powerpoint/2010/main" val="1401338982"/>
      </p:ext>
    </p:extLst>
  </p:cSld>
  <p:clrMapOvr>
    <a:masterClrMapping/>
  </p:clrMapOvr>
  <mc:AlternateContent xmlns:mc="http://schemas.openxmlformats.org/markup-compatibility/2006" xmlns:p14="http://schemas.microsoft.com/office/powerpoint/2010/main">
    <mc:Choice Requires="p14">
      <p:transition spd="slow" p14:dur="2000" advTm="9165"/>
    </mc:Choice>
    <mc:Fallback xmlns="">
      <p:transition spd="slow" advTm="916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18F59A-16B4-DF67-A24F-A731670A9A34}"/>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A2DFBFDB-22A6-958F-E688-A9F21843E9DD}"/>
              </a:ext>
            </a:extLst>
          </p:cNvPr>
          <p:cNvSpPr>
            <a:spLocks noGrp="1"/>
          </p:cNvSpPr>
          <p:nvPr>
            <p:ph type="body" sz="quarter" idx="15"/>
          </p:nvPr>
        </p:nvSpPr>
        <p:spPr>
          <a:xfrm>
            <a:off x="282913" y="1344175"/>
            <a:ext cx="11589952" cy="3767575"/>
          </a:xfrm>
        </p:spPr>
        <p:txBody>
          <a:bodyPr/>
          <a:lstStyle/>
          <a:p>
            <a:pPr>
              <a:spcBef>
                <a:spcPts val="0"/>
              </a:spcBef>
              <a:spcAft>
                <a:spcPts val="1200"/>
              </a:spcAft>
            </a:pPr>
            <a:r>
              <a:rPr lang="en-US" sz="2000"/>
              <a:t>Our global society now comes with expectations: simply knowing is not enough. </a:t>
            </a:r>
          </a:p>
          <a:p>
            <a:pPr>
              <a:spcBef>
                <a:spcPts val="0"/>
              </a:spcBef>
              <a:spcAft>
                <a:spcPts val="600"/>
              </a:spcAft>
            </a:pPr>
            <a:r>
              <a:rPr lang="en-US" sz="2000"/>
              <a:t>Leaders must: </a:t>
            </a:r>
          </a:p>
          <a:p>
            <a:pPr lvl="1">
              <a:spcBef>
                <a:spcPts val="0"/>
              </a:spcBef>
              <a:spcAft>
                <a:spcPts val="600"/>
              </a:spcAft>
            </a:pPr>
            <a:r>
              <a:rPr lang="en-US" sz="1467"/>
              <a:t>think critically to assess and strategize within complex interconnected systems and processes</a:t>
            </a:r>
          </a:p>
          <a:p>
            <a:pPr lvl="1">
              <a:spcBef>
                <a:spcPts val="0"/>
              </a:spcBef>
              <a:spcAft>
                <a:spcPts val="600"/>
              </a:spcAft>
            </a:pPr>
            <a:r>
              <a:rPr lang="en-US" sz="1467"/>
              <a:t>continually adapt to rapidly evolving technological, aesthetic, and social environments</a:t>
            </a:r>
          </a:p>
          <a:p>
            <a:pPr lvl="1">
              <a:spcBef>
                <a:spcPts val="0"/>
              </a:spcBef>
              <a:spcAft>
                <a:spcPts val="600"/>
              </a:spcAft>
            </a:pPr>
            <a:r>
              <a:rPr lang="en-US" sz="1467"/>
              <a:t>manifest new ideas, both individually and collectively.</a:t>
            </a:r>
            <a:endParaRPr lang="en-US" sz="1050"/>
          </a:p>
          <a:p>
            <a:pPr>
              <a:spcBef>
                <a:spcPts val="0"/>
              </a:spcBef>
              <a:spcAft>
                <a:spcPts val="1200"/>
              </a:spcAft>
            </a:pPr>
            <a:r>
              <a:rPr lang="en-US" sz="2000"/>
              <a:t>Application of critical thinking connects this performance chain of knowing-doing-creating.</a:t>
            </a:r>
          </a:p>
          <a:p>
            <a:pPr>
              <a:spcBef>
                <a:spcPts val="0"/>
              </a:spcBef>
              <a:spcAft>
                <a:spcPts val="1200"/>
              </a:spcAft>
            </a:pPr>
            <a:r>
              <a:rPr lang="en-US" sz="2000"/>
              <a:t>Effective thinking in any context.</a:t>
            </a:r>
          </a:p>
          <a:p>
            <a:pPr marL="0" indent="0">
              <a:buNone/>
            </a:pPr>
            <a:endParaRPr lang="en-US" sz="1600" b="0" i="1"/>
          </a:p>
          <a:p>
            <a:pPr marL="0" indent="0">
              <a:buNone/>
            </a:pPr>
            <a:r>
              <a:rPr lang="en-US" sz="1600" b="0" i="1"/>
              <a:t>The framing is the same across domains; the emphasis and demonstration of capacity can be different.</a:t>
            </a:r>
          </a:p>
        </p:txBody>
      </p:sp>
      <p:sp>
        <p:nvSpPr>
          <p:cNvPr id="4" name="Title 3">
            <a:extLst>
              <a:ext uri="{FF2B5EF4-FFF2-40B4-BE49-F238E27FC236}">
                <a16:creationId xmlns:a16="http://schemas.microsoft.com/office/drawing/2014/main" id="{8CD83A84-F215-53E8-4666-1398B6868215}"/>
              </a:ext>
            </a:extLst>
          </p:cNvPr>
          <p:cNvSpPr>
            <a:spLocks noGrp="1"/>
          </p:cNvSpPr>
          <p:nvPr>
            <p:ph type="title"/>
          </p:nvPr>
        </p:nvSpPr>
        <p:spPr>
          <a:xfrm>
            <a:off x="272085" y="566567"/>
            <a:ext cx="10355658" cy="696384"/>
          </a:xfrm>
        </p:spPr>
        <p:txBody>
          <a:bodyPr/>
          <a:lstStyle/>
          <a:p>
            <a:r>
              <a:rPr lang="en-US"/>
              <a:t>Applied Critical Thinking- </a:t>
            </a:r>
            <a:r>
              <a:rPr lang="en-US">
                <a:hlinkClick r:id="rId4"/>
              </a:rPr>
              <a:t>ACT @ RIT</a:t>
            </a:r>
            <a:endParaRPr lang="en-US"/>
          </a:p>
        </p:txBody>
      </p:sp>
    </p:spTree>
    <p:custDataLst>
      <p:tags r:id="rId1"/>
    </p:custDataLst>
    <p:extLst>
      <p:ext uri="{BB962C8B-B14F-4D97-AF65-F5344CB8AC3E}">
        <p14:creationId xmlns:p14="http://schemas.microsoft.com/office/powerpoint/2010/main" val="212659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D17672-1367-ED8B-E380-F847B4E7B20F}"/>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DF4D6686-5463-FAD3-E116-F40A7A9CC436}"/>
              </a:ext>
            </a:extLst>
          </p:cNvPr>
          <p:cNvSpPr>
            <a:spLocks noGrp="1"/>
          </p:cNvSpPr>
          <p:nvPr>
            <p:ph type="body" idx="2"/>
          </p:nvPr>
        </p:nvSpPr>
        <p:spPr>
          <a:xfrm>
            <a:off x="218661" y="1912609"/>
            <a:ext cx="4140889" cy="696384"/>
          </a:xfrm>
        </p:spPr>
        <p:txBody>
          <a:bodyPr/>
          <a:lstStyle/>
          <a:p>
            <a:r>
              <a:rPr lang="en-US" dirty="0"/>
              <a:t>ACT draws upon many other models– these are more!</a:t>
            </a:r>
          </a:p>
        </p:txBody>
      </p:sp>
      <p:graphicFrame>
        <p:nvGraphicFramePr>
          <p:cNvPr id="7" name="Diagram 6">
            <a:extLst>
              <a:ext uri="{FF2B5EF4-FFF2-40B4-BE49-F238E27FC236}">
                <a16:creationId xmlns:a16="http://schemas.microsoft.com/office/drawing/2014/main" id="{B2E89C06-AAD6-4D09-6344-AA0F367A7C09}"/>
              </a:ext>
            </a:extLst>
          </p:cNvPr>
          <p:cNvGraphicFramePr/>
          <p:nvPr>
            <p:extLst>
              <p:ext uri="{D42A27DB-BD31-4B8C-83A1-F6EECF244321}">
                <p14:modId xmlns:p14="http://schemas.microsoft.com/office/powerpoint/2010/main" val="279470053"/>
              </p:ext>
            </p:extLst>
          </p:nvPr>
        </p:nvGraphicFramePr>
        <p:xfrm>
          <a:off x="5034668" y="526127"/>
          <a:ext cx="6826896" cy="4985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989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4C62BCA-4363-442E-960A-D3CC229CC048}"/>
              </a:ext>
            </a:extLst>
          </p:cNvPr>
          <p:cNvSpPr>
            <a:spLocks noGrp="1"/>
          </p:cNvSpPr>
          <p:nvPr>
            <p:ph type="body" sz="quarter" idx="13"/>
          </p:nvPr>
        </p:nvSpPr>
        <p:spPr/>
        <p:txBody>
          <a:bodyPr/>
          <a:lstStyle/>
          <a:p>
            <a:endParaRPr lang="en-US"/>
          </a:p>
        </p:txBody>
      </p:sp>
      <p:pic>
        <p:nvPicPr>
          <p:cNvPr id="6" name="Content Placeholder 5">
            <a:extLst>
              <a:ext uri="{FF2B5EF4-FFF2-40B4-BE49-F238E27FC236}">
                <a16:creationId xmlns:a16="http://schemas.microsoft.com/office/drawing/2014/main" id="{7221BB59-55FA-82FD-CDD5-725FBC6E4326}"/>
              </a:ext>
            </a:extLst>
          </p:cNvPr>
          <p:cNvPicPr>
            <a:picLocks noGrp="1" noChangeAspect="1"/>
          </p:cNvPicPr>
          <p:nvPr>
            <p:ph sz="quarter" idx="15"/>
          </p:nvPr>
        </p:nvPicPr>
        <p:blipFill>
          <a:blip r:embed="rId3"/>
          <a:stretch>
            <a:fillRect/>
          </a:stretch>
        </p:blipFill>
        <p:spPr>
          <a:xfrm>
            <a:off x="5103079" y="1005858"/>
            <a:ext cx="2715517" cy="2503229"/>
          </a:xfrm>
          <a:prstGeom prst="rect">
            <a:avLst/>
          </a:prstGeom>
        </p:spPr>
      </p:pic>
      <p:sp>
        <p:nvSpPr>
          <p:cNvPr id="9" name="Content Placeholder 8">
            <a:extLst>
              <a:ext uri="{FF2B5EF4-FFF2-40B4-BE49-F238E27FC236}">
                <a16:creationId xmlns:a16="http://schemas.microsoft.com/office/drawing/2014/main" id="{AD719D17-730E-4101-DF7E-D2E3D495EDC8}"/>
              </a:ext>
            </a:extLst>
          </p:cNvPr>
          <p:cNvSpPr>
            <a:spLocks noGrp="1"/>
          </p:cNvSpPr>
          <p:nvPr>
            <p:ph sz="quarter" idx="16"/>
          </p:nvPr>
        </p:nvSpPr>
        <p:spPr>
          <a:xfrm>
            <a:off x="272085" y="1514841"/>
            <a:ext cx="5459079" cy="3988492"/>
          </a:xfrm>
        </p:spPr>
        <p:txBody>
          <a:bodyPr/>
          <a:lstStyle/>
          <a:p>
            <a:pPr algn="l"/>
            <a:r>
              <a:rPr lang="en-US" sz="2000"/>
              <a:t>ACT involves Agility and Pivoting</a:t>
            </a:r>
          </a:p>
          <a:p>
            <a:pPr marL="342900" indent="-342900" algn="l">
              <a:spcBef>
                <a:spcPts val="0"/>
              </a:spcBef>
              <a:spcAft>
                <a:spcPts val="600"/>
              </a:spcAft>
              <a:buFont typeface="Arial" panose="020B0604020202020204" pitchFamily="34" charset="0"/>
              <a:buChar char="•"/>
            </a:pPr>
            <a:r>
              <a:rPr lang="en-US" sz="2000"/>
              <a:t>not a ladder, but a dance</a:t>
            </a:r>
          </a:p>
          <a:p>
            <a:pPr marL="342900" indent="-342900" algn="l">
              <a:spcBef>
                <a:spcPts val="0"/>
              </a:spcBef>
              <a:spcAft>
                <a:spcPts val="600"/>
              </a:spcAft>
              <a:buFont typeface="Arial" panose="020B0604020202020204" pitchFamily="34" charset="0"/>
              <a:buChar char="•"/>
            </a:pPr>
            <a:r>
              <a:rPr lang="en-US" sz="2000"/>
              <a:t>another look at critical thinking development</a:t>
            </a:r>
          </a:p>
          <a:p>
            <a:pPr marL="342900" indent="-342900" algn="l">
              <a:spcBef>
                <a:spcPts val="0"/>
              </a:spcBef>
              <a:spcAft>
                <a:spcPts val="600"/>
              </a:spcAft>
              <a:buFont typeface="Arial" panose="020B0604020202020204" pitchFamily="34" charset="0"/>
              <a:buChar char="•"/>
            </a:pPr>
            <a:r>
              <a:rPr lang="en-US" sz="2000"/>
              <a:t>multi-directional, steps and levels out of order as needed</a:t>
            </a:r>
          </a:p>
        </p:txBody>
      </p:sp>
      <p:sp>
        <p:nvSpPr>
          <p:cNvPr id="4" name="Title 3"/>
          <p:cNvSpPr>
            <a:spLocks noGrp="1"/>
          </p:cNvSpPr>
          <p:nvPr>
            <p:ph type="title" idx="4294967295"/>
          </p:nvPr>
        </p:nvSpPr>
        <p:spPr>
          <a:xfrm>
            <a:off x="261938" y="517525"/>
            <a:ext cx="11930062" cy="696913"/>
          </a:xfrm>
          <a:prstGeom prst="rect">
            <a:avLst/>
          </a:prstGeom>
        </p:spPr>
        <p:txBody>
          <a:bodyPr/>
          <a:lstStyle/>
          <a:p>
            <a:pPr algn="l"/>
            <a:r>
              <a:rPr lang="en-US" sz="4000" b="1" dirty="0">
                <a:solidFill>
                  <a:schemeClr val="accent1"/>
                </a:solidFill>
              </a:rPr>
              <a:t>The ACT model:</a:t>
            </a:r>
          </a:p>
        </p:txBody>
      </p:sp>
      <p:pic>
        <p:nvPicPr>
          <p:cNvPr id="5" name="Picture 4"/>
          <p:cNvPicPr>
            <a:picLocks noChangeAspect="1"/>
          </p:cNvPicPr>
          <p:nvPr/>
        </p:nvPicPr>
        <p:blipFill>
          <a:blip r:embed="rId4"/>
          <a:srcRect l="1491" t="1926" r="1683"/>
          <a:stretch>
            <a:fillRect/>
          </a:stretch>
        </p:blipFill>
        <p:spPr>
          <a:xfrm>
            <a:off x="7675650" y="2790539"/>
            <a:ext cx="4138826" cy="2413761"/>
          </a:xfrm>
          <a:prstGeom prst="rect">
            <a:avLst/>
          </a:prstGeom>
        </p:spPr>
      </p:pic>
    </p:spTree>
    <p:custDataLst>
      <p:tags r:id="rId1"/>
    </p:custDataLst>
    <p:extLst>
      <p:ext uri="{BB962C8B-B14F-4D97-AF65-F5344CB8AC3E}">
        <p14:creationId xmlns:p14="http://schemas.microsoft.com/office/powerpoint/2010/main" val="381354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bde83b5c82_0_8"/>
          <p:cNvSpPr txBox="1">
            <a:spLocks noGrp="1"/>
          </p:cNvSpPr>
          <p:nvPr>
            <p:ph type="body" idx="2"/>
          </p:nvPr>
        </p:nvSpPr>
        <p:spPr>
          <a:xfrm>
            <a:off x="242251" y="1049815"/>
            <a:ext cx="11232967" cy="51772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E46102"/>
              </a:buClr>
              <a:buSzPts val="3700"/>
              <a:buNone/>
            </a:pPr>
            <a:r>
              <a:rPr lang="en-US" sz="2800" dirty="0"/>
              <a:t>Critical Thinking vs Passive Thinking:</a:t>
            </a:r>
            <a:endParaRPr sz="2800" dirty="0"/>
          </a:p>
        </p:txBody>
      </p:sp>
      <p:sp>
        <p:nvSpPr>
          <p:cNvPr id="84" name="Google Shape;84;gbde83b5c82_0_8"/>
          <p:cNvSpPr txBox="1">
            <a:spLocks noGrp="1"/>
          </p:cNvSpPr>
          <p:nvPr>
            <p:ph type="body" idx="3"/>
          </p:nvPr>
        </p:nvSpPr>
        <p:spPr>
          <a:xfrm>
            <a:off x="6520542" y="1545771"/>
            <a:ext cx="5275672" cy="4546086"/>
          </a:xfrm>
          <a:prstGeom prst="rect">
            <a:avLst/>
          </a:prstGeom>
          <a:noFill/>
          <a:ln>
            <a:noFill/>
          </a:ln>
        </p:spPr>
        <p:txBody>
          <a:bodyPr spcFirstLastPara="1" wrap="square" lIns="91425" tIns="45700" rIns="91425" bIns="45700" anchor="t" anchorCtr="0">
            <a:noAutofit/>
          </a:bodyPr>
          <a:lstStyle/>
          <a:p>
            <a:pPr marL="19050" indent="0" algn="ctr">
              <a:spcBef>
                <a:spcPts val="0"/>
              </a:spcBef>
              <a:buSzPts val="2900"/>
              <a:buNone/>
            </a:pPr>
            <a:r>
              <a:rPr lang="en-US" sz="2400" dirty="0"/>
              <a:t>Passive Thinkers</a:t>
            </a:r>
          </a:p>
          <a:p>
            <a:pPr marL="666742" lvl="1" indent="-342900">
              <a:spcBef>
                <a:spcPts val="0"/>
              </a:spcBef>
              <a:buSzPts val="2367"/>
            </a:pPr>
            <a:endParaRPr lang="en-US" sz="2400" dirty="0"/>
          </a:p>
          <a:p>
            <a:pPr marL="666742" lvl="1" indent="-342900">
              <a:spcBef>
                <a:spcPts val="0"/>
              </a:spcBef>
              <a:buSzPts val="2367"/>
            </a:pPr>
            <a:r>
              <a:rPr lang="en-US" sz="2400" dirty="0"/>
              <a:t>Fearful of making decisions</a:t>
            </a:r>
          </a:p>
          <a:p>
            <a:pPr marL="1123942" lvl="2" indent="-342900">
              <a:spcBef>
                <a:spcPts val="0"/>
              </a:spcBef>
              <a:buSzPts val="2367"/>
            </a:pPr>
            <a:r>
              <a:rPr lang="en-US" sz="2133" dirty="0"/>
              <a:t>F</a:t>
            </a:r>
            <a:r>
              <a:rPr lang="en-US" dirty="0"/>
              <a:t>ear of failing</a:t>
            </a:r>
          </a:p>
          <a:p>
            <a:pPr marL="666742" lvl="1" indent="-342900">
              <a:spcBef>
                <a:spcPts val="0"/>
              </a:spcBef>
              <a:buSzPts val="2367"/>
            </a:pPr>
            <a:r>
              <a:rPr lang="en-US" sz="2400" dirty="0"/>
              <a:t>Ineffective collaborators</a:t>
            </a:r>
          </a:p>
          <a:p>
            <a:pPr marL="666742" lvl="1" indent="-342900">
              <a:spcBef>
                <a:spcPts val="0"/>
              </a:spcBef>
              <a:buSzPts val="2367"/>
            </a:pPr>
            <a:r>
              <a:rPr lang="en-US" sz="2400" dirty="0"/>
              <a:t>Frustrated by unpredictability</a:t>
            </a:r>
          </a:p>
          <a:p>
            <a:pPr marL="666742" lvl="1" indent="-342900">
              <a:spcBef>
                <a:spcPts val="0"/>
              </a:spcBef>
              <a:buSzPts val="2367"/>
            </a:pPr>
            <a:r>
              <a:rPr lang="en-US" sz="2400" dirty="0"/>
              <a:t>Analyze using rote methods or only their own experiences &amp; opinions</a:t>
            </a:r>
          </a:p>
          <a:p>
            <a:pPr marL="666742" lvl="1" indent="-342900">
              <a:spcBef>
                <a:spcPts val="0"/>
              </a:spcBef>
              <a:buSzPts val="2367"/>
            </a:pPr>
            <a:endParaRPr lang="en-US" sz="2400" dirty="0"/>
          </a:p>
          <a:p>
            <a:pPr marL="666742" lvl="1" indent="-342900">
              <a:spcBef>
                <a:spcPts val="0"/>
              </a:spcBef>
              <a:buSzPts val="2367"/>
            </a:pPr>
            <a:r>
              <a:rPr lang="en-US" sz="2400" dirty="0"/>
              <a:t>Driven by norm </a:t>
            </a:r>
          </a:p>
          <a:p>
            <a:pPr marL="323842" lvl="1" indent="0" algn="l" rtl="0">
              <a:spcBef>
                <a:spcPts val="0"/>
              </a:spcBef>
              <a:spcAft>
                <a:spcPts val="0"/>
              </a:spcAft>
              <a:buSzPts val="2367"/>
              <a:buNone/>
            </a:pPr>
            <a:endParaRPr lang="en-US" sz="2200" dirty="0"/>
          </a:p>
          <a:p>
            <a:pPr marL="323842" lvl="1" indent="0" algn="l" rtl="0">
              <a:spcBef>
                <a:spcPts val="0"/>
              </a:spcBef>
              <a:spcAft>
                <a:spcPts val="0"/>
              </a:spcAft>
              <a:buSzPts val="2367"/>
              <a:buNone/>
            </a:pPr>
            <a:endParaRPr lang="en-US" sz="2200" dirty="0"/>
          </a:p>
          <a:p>
            <a:pPr marL="323842" lvl="1" indent="0" algn="l" rtl="0">
              <a:spcBef>
                <a:spcPts val="0"/>
              </a:spcBef>
              <a:spcAft>
                <a:spcPts val="0"/>
              </a:spcAft>
              <a:buSzPts val="2367"/>
              <a:buNone/>
            </a:pPr>
            <a:r>
              <a:rPr lang="en-US" sz="2200" dirty="0"/>
              <a:t> </a:t>
            </a:r>
          </a:p>
          <a:p>
            <a:pPr marL="609584" lvl="1" indent="-285742" algn="l" rtl="0">
              <a:spcBef>
                <a:spcPts val="0"/>
              </a:spcBef>
              <a:spcAft>
                <a:spcPts val="0"/>
              </a:spcAft>
              <a:buSzPts val="2367"/>
              <a:buChar char="•"/>
            </a:pPr>
            <a:endParaRPr sz="1200" dirty="0"/>
          </a:p>
        </p:txBody>
      </p:sp>
      <p:sp>
        <p:nvSpPr>
          <p:cNvPr id="2" name="TextBox 1">
            <a:extLst>
              <a:ext uri="{FF2B5EF4-FFF2-40B4-BE49-F238E27FC236}">
                <a16:creationId xmlns:a16="http://schemas.microsoft.com/office/drawing/2014/main" id="{6B4BD2BB-7AA7-4C8D-8576-21B8B2F868B3}"/>
              </a:ext>
            </a:extLst>
          </p:cNvPr>
          <p:cNvSpPr txBox="1"/>
          <p:nvPr/>
        </p:nvSpPr>
        <p:spPr>
          <a:xfrm>
            <a:off x="242251" y="1567542"/>
            <a:ext cx="6125377" cy="5262979"/>
          </a:xfrm>
          <a:prstGeom prst="rect">
            <a:avLst/>
          </a:prstGeom>
          <a:solidFill>
            <a:schemeClr val="bg2">
              <a:lumMod val="40000"/>
              <a:lumOff val="60000"/>
            </a:schemeClr>
          </a:solidFill>
        </p:spPr>
        <p:txBody>
          <a:bodyPr wrap="square" rtlCol="0">
            <a:spAutoFit/>
          </a:bodyPr>
          <a:lstStyle/>
          <a:p>
            <a:pPr algn="ctr"/>
            <a:r>
              <a:rPr lang="en-US" sz="2400" b="1" dirty="0"/>
              <a:t>Critical Thinkers</a:t>
            </a:r>
          </a:p>
          <a:p>
            <a:pPr algn="ctr"/>
            <a:endParaRPr lang="en-US" sz="2400" dirty="0"/>
          </a:p>
          <a:p>
            <a:pPr marL="342900" lvl="3" indent="-342900">
              <a:buFont typeface="Arial" panose="020B0604020202020204" pitchFamily="34" charset="0"/>
              <a:buChar char="•"/>
            </a:pPr>
            <a:r>
              <a:rPr lang="en-US" sz="2400" dirty="0"/>
              <a:t>Build capacity &amp; creativity</a:t>
            </a:r>
          </a:p>
          <a:p>
            <a:pPr marL="342900" lvl="3" indent="-342900">
              <a:buFont typeface="Arial" panose="020B0604020202020204" pitchFamily="34" charset="0"/>
              <a:buChar char="•"/>
            </a:pPr>
            <a:r>
              <a:rPr lang="en-US" sz="2400" dirty="0"/>
              <a:t>Leverage teams</a:t>
            </a:r>
          </a:p>
          <a:p>
            <a:pPr marL="342900" lvl="3" indent="-342900">
              <a:buFont typeface="Arial" panose="020B0604020202020204" pitchFamily="34" charset="0"/>
              <a:buChar char="•"/>
            </a:pPr>
            <a:r>
              <a:rPr lang="en-US" sz="2400" dirty="0"/>
              <a:t>Craft solutions</a:t>
            </a:r>
          </a:p>
          <a:p>
            <a:pPr marL="342900" lvl="3" indent="-342900">
              <a:buFont typeface="Arial" panose="020B0604020202020204" pitchFamily="34" charset="0"/>
              <a:buChar char="•"/>
            </a:pPr>
            <a:r>
              <a:rPr lang="en-US" sz="2400" dirty="0"/>
              <a:t>See through dense data &amp; Information to decisions</a:t>
            </a:r>
          </a:p>
          <a:p>
            <a:pPr marL="342900" lvl="3" indent="-342900">
              <a:buFont typeface="Arial" panose="020B0604020202020204" pitchFamily="34" charset="0"/>
              <a:buChar char="•"/>
            </a:pPr>
            <a:r>
              <a:rPr lang="en-US" sz="2400" dirty="0"/>
              <a:t>Practice informed strategic thinking</a:t>
            </a:r>
          </a:p>
          <a:p>
            <a:pPr marL="342900" lvl="3" indent="-342900">
              <a:buFont typeface="Arial" panose="020B0604020202020204" pitchFamily="34" charset="0"/>
              <a:buChar char="•"/>
            </a:pPr>
            <a:endParaRPr lang="en-US" sz="2400" dirty="0"/>
          </a:p>
          <a:p>
            <a:pPr marL="342900" lvl="3" indent="-342900">
              <a:buFont typeface="Arial" panose="020B0604020202020204" pitchFamily="34" charset="0"/>
              <a:buChar char="•"/>
            </a:pPr>
            <a:r>
              <a:rPr lang="en-US" sz="2400" dirty="0"/>
              <a:t>Driven by opportunity</a:t>
            </a:r>
          </a:p>
          <a:p>
            <a:pPr algn="ctr"/>
            <a:endParaRPr lang="en-US" sz="2400" dirty="0"/>
          </a:p>
          <a:p>
            <a:pPr algn="ctr"/>
            <a:endParaRPr lang="en-US" sz="2400" dirty="0"/>
          </a:p>
          <a:p>
            <a:pPr algn="ctr"/>
            <a:endParaRPr lang="en-US" sz="2400" dirty="0"/>
          </a:p>
          <a:p>
            <a:pPr algn="ctr"/>
            <a:endParaRPr lang="en-US" sz="2400" dirty="0"/>
          </a:p>
        </p:txBody>
      </p:sp>
    </p:spTree>
    <p:extLst>
      <p:ext uri="{BB962C8B-B14F-4D97-AF65-F5344CB8AC3E}">
        <p14:creationId xmlns:p14="http://schemas.microsoft.com/office/powerpoint/2010/main" val="5548146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73906D-3265-FA84-6829-6A078DDD17F8}"/>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ED868D62-EB2C-C1B6-50AF-DB409E6063F9}"/>
              </a:ext>
            </a:extLst>
          </p:cNvPr>
          <p:cNvSpPr>
            <a:spLocks noGrp="1"/>
          </p:cNvSpPr>
          <p:nvPr>
            <p:ph type="body" idx="2"/>
          </p:nvPr>
        </p:nvSpPr>
        <p:spPr>
          <a:xfrm>
            <a:off x="122997" y="267652"/>
            <a:ext cx="7152446" cy="696384"/>
          </a:xfrm>
        </p:spPr>
        <p:txBody>
          <a:bodyPr/>
          <a:lstStyle/>
          <a:p>
            <a:r>
              <a:rPr lang="en-US" dirty="0"/>
              <a:t>Do you need to integrate Applied Critical Thinking?</a:t>
            </a:r>
          </a:p>
        </p:txBody>
      </p:sp>
      <p:graphicFrame>
        <p:nvGraphicFramePr>
          <p:cNvPr id="5" name="Diagram 4">
            <a:extLst>
              <a:ext uri="{FF2B5EF4-FFF2-40B4-BE49-F238E27FC236}">
                <a16:creationId xmlns:a16="http://schemas.microsoft.com/office/drawing/2014/main" id="{AF012E8B-06C1-5389-C568-92EFB5A5DBC0}"/>
              </a:ext>
            </a:extLst>
          </p:cNvPr>
          <p:cNvGraphicFramePr/>
          <p:nvPr/>
        </p:nvGraphicFramePr>
        <p:xfrm>
          <a:off x="4477027" y="615844"/>
          <a:ext cx="7591976" cy="4828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BC29F78C-9B91-1F89-B94A-D73E6BCD43F9}"/>
              </a:ext>
            </a:extLst>
          </p:cNvPr>
          <p:cNvPicPr>
            <a:picLocks noChangeAspect="1"/>
          </p:cNvPicPr>
          <p:nvPr/>
        </p:nvPicPr>
        <p:blipFill>
          <a:blip r:embed="rId7"/>
          <a:stretch>
            <a:fillRect/>
          </a:stretch>
        </p:blipFill>
        <p:spPr>
          <a:xfrm>
            <a:off x="975895" y="1974222"/>
            <a:ext cx="3501132" cy="3293518"/>
          </a:xfrm>
          <a:prstGeom prst="rect">
            <a:avLst/>
          </a:prstGeom>
        </p:spPr>
      </p:pic>
    </p:spTree>
    <p:extLst>
      <p:ext uri="{BB962C8B-B14F-4D97-AF65-F5344CB8AC3E}">
        <p14:creationId xmlns:p14="http://schemas.microsoft.com/office/powerpoint/2010/main" val="294930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ext Placeholder 2"/>
          <p:cNvSpPr>
            <a:spLocks noGrp="1"/>
          </p:cNvSpPr>
          <p:nvPr>
            <p:ph type="body" idx="2"/>
          </p:nvPr>
        </p:nvSpPr>
        <p:spPr>
          <a:xfrm>
            <a:off x="-1" y="666993"/>
            <a:ext cx="12442371" cy="696384"/>
          </a:xfrm>
        </p:spPr>
        <p:txBody>
          <a:bodyPr/>
          <a:lstStyle/>
          <a:p>
            <a:r>
              <a:rPr lang="en-US" sz="3200" dirty="0"/>
              <a:t>The FRAM Mind Field Elevates how thinking is cultivated</a:t>
            </a:r>
          </a:p>
        </p:txBody>
      </p:sp>
      <p:sp>
        <p:nvSpPr>
          <p:cNvPr id="5" name="TextBox 4">
            <a:extLst>
              <a:ext uri="{FF2B5EF4-FFF2-40B4-BE49-F238E27FC236}">
                <a16:creationId xmlns:a16="http://schemas.microsoft.com/office/drawing/2014/main" id="{948F8FF5-0D4D-4A6F-8642-B7374E3F777C}"/>
              </a:ext>
            </a:extLst>
          </p:cNvPr>
          <p:cNvSpPr txBox="1"/>
          <p:nvPr/>
        </p:nvSpPr>
        <p:spPr>
          <a:xfrm>
            <a:off x="529624" y="1851357"/>
            <a:ext cx="11132752" cy="4678204"/>
          </a:xfrm>
          <a:prstGeom prst="rect">
            <a:avLst/>
          </a:prstGeom>
          <a:noFill/>
        </p:spPr>
        <p:txBody>
          <a:bodyPr wrap="square" rtlCol="0">
            <a:spAutoFit/>
          </a:bodyPr>
          <a:lstStyle/>
          <a:p>
            <a:r>
              <a:rPr lang="en-US" sz="2400" b="1" dirty="0">
                <a:solidFill>
                  <a:schemeClr val="tx1"/>
                </a:solidFill>
              </a:rPr>
              <a:t>What do leaders need to cultivate critical thinking for?</a:t>
            </a:r>
          </a:p>
          <a:p>
            <a:endParaRPr lang="en-US" sz="2400" b="1" dirty="0">
              <a:solidFill>
                <a:schemeClr val="tx1"/>
              </a:solidFill>
            </a:endParaRPr>
          </a:p>
          <a:p>
            <a:pPr marL="342900" indent="-342900">
              <a:buFont typeface="Arial" panose="020B0604020202020204" pitchFamily="34" charset="0"/>
              <a:buChar char="•"/>
            </a:pPr>
            <a:endParaRPr lang="en-US" sz="2000" b="1" dirty="0">
              <a:solidFill>
                <a:schemeClr val="tx1"/>
              </a:solidFill>
            </a:endParaRPr>
          </a:p>
          <a:p>
            <a:pPr marL="342900" indent="-342900">
              <a:buFont typeface="Arial" panose="020B0604020202020204" pitchFamily="34" charset="0"/>
              <a:buChar char="•"/>
            </a:pPr>
            <a:endParaRPr lang="en-US" sz="2000" b="1" dirty="0">
              <a:solidFill>
                <a:schemeClr val="tx1"/>
              </a:solidFill>
            </a:endParaRPr>
          </a:p>
          <a:p>
            <a:pPr marL="342900" indent="-342900">
              <a:buFont typeface="Arial" panose="020B0604020202020204" pitchFamily="34" charset="0"/>
              <a:buChar char="•"/>
            </a:pPr>
            <a:endParaRPr lang="en-US" sz="2000" b="1" dirty="0">
              <a:solidFill>
                <a:schemeClr val="tx1"/>
              </a:solidFill>
            </a:endParaRPr>
          </a:p>
          <a:p>
            <a:pPr marL="342900" indent="-342900">
              <a:buFont typeface="Arial" panose="020B0604020202020204" pitchFamily="34" charset="0"/>
              <a:buChar char="•"/>
            </a:pPr>
            <a:endParaRPr lang="en-US" sz="2000" b="1" dirty="0">
              <a:solidFill>
                <a:schemeClr val="tx1"/>
              </a:solidFill>
            </a:endParaRPr>
          </a:p>
          <a:p>
            <a:pPr marL="342900" indent="-342900">
              <a:buFont typeface="Arial" panose="020B0604020202020204" pitchFamily="34" charset="0"/>
              <a:buChar char="•"/>
            </a:pPr>
            <a:endParaRPr lang="en-US" sz="2000" b="1" dirty="0">
              <a:solidFill>
                <a:schemeClr val="tx1"/>
              </a:solidFill>
            </a:endParaRPr>
          </a:p>
          <a:p>
            <a:endParaRPr lang="en-US" sz="2000" b="1" dirty="0">
              <a:solidFill>
                <a:schemeClr val="tx1"/>
              </a:solidFill>
            </a:endParaRPr>
          </a:p>
          <a:p>
            <a:pPr marL="342900" indent="-342900">
              <a:buFont typeface="Arial" panose="020B0604020202020204" pitchFamily="34" charset="0"/>
              <a:buChar char="•"/>
            </a:pPr>
            <a:r>
              <a:rPr lang="en-US" sz="2000" b="1" dirty="0">
                <a:solidFill>
                  <a:schemeClr val="tx1"/>
                </a:solidFill>
              </a:rPr>
              <a:t>Critical thinking is not cookie cutter learning, </a:t>
            </a:r>
            <a:r>
              <a:rPr lang="en-US" sz="2000" b="1" dirty="0">
                <a:solidFill>
                  <a:srgbClr val="FF0000"/>
                </a:solidFill>
              </a:rPr>
              <a:t>it is the cultivation of this ‘habit of mind’ that drives success in our professional lives (and personal lives too).</a:t>
            </a: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p:txBody>
      </p:sp>
      <p:graphicFrame>
        <p:nvGraphicFramePr>
          <p:cNvPr id="6" name="Diagram 5"/>
          <p:cNvGraphicFramePr/>
          <p:nvPr/>
        </p:nvGraphicFramePr>
        <p:xfrm>
          <a:off x="2300407" y="2306518"/>
          <a:ext cx="7841554" cy="205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9442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ext Placeholder 2"/>
          <p:cNvSpPr>
            <a:spLocks noGrp="1"/>
          </p:cNvSpPr>
          <p:nvPr>
            <p:ph type="body" idx="2"/>
          </p:nvPr>
        </p:nvSpPr>
        <p:spPr>
          <a:xfrm>
            <a:off x="432859" y="305309"/>
            <a:ext cx="11589952" cy="696384"/>
          </a:xfrm>
        </p:spPr>
        <p:txBody>
          <a:bodyPr/>
          <a:lstStyle/>
          <a:p>
            <a:r>
              <a:rPr lang="en-US" dirty="0"/>
              <a:t>ACT has two key capacities that integrate:</a:t>
            </a:r>
          </a:p>
          <a:p>
            <a:endParaRPr lang="en-US" dirty="0"/>
          </a:p>
        </p:txBody>
      </p:sp>
      <p:sp>
        <p:nvSpPr>
          <p:cNvPr id="4" name="Text Placeholder 3"/>
          <p:cNvSpPr>
            <a:spLocks noGrp="1"/>
          </p:cNvSpPr>
          <p:nvPr>
            <p:ph type="body" idx="3"/>
          </p:nvPr>
        </p:nvSpPr>
        <p:spPr>
          <a:xfrm>
            <a:off x="432859" y="1001693"/>
            <a:ext cx="11589952" cy="3767575"/>
          </a:xfrm>
        </p:spPr>
        <p:txBody>
          <a:bodyPr/>
          <a:lstStyle/>
          <a:p>
            <a:pPr lvl="1"/>
            <a:r>
              <a:rPr lang="en-US" dirty="0"/>
              <a:t>Technical capacity (best parts)</a:t>
            </a:r>
          </a:p>
          <a:p>
            <a:pPr lvl="1"/>
            <a:r>
              <a:rPr lang="en-US" dirty="0"/>
              <a:t>Evaluative capacity (best path)</a:t>
            </a:r>
          </a:p>
          <a:p>
            <a:pPr marL="516446" lvl="1" indent="0">
              <a:buNone/>
            </a:pPr>
            <a:endParaRPr lang="en-US" dirty="0"/>
          </a:p>
          <a:p>
            <a:pPr lvl="1"/>
            <a:r>
              <a:rPr lang="en-US" dirty="0"/>
              <a:t>Examples of this in Apollo 13 movie:</a:t>
            </a:r>
          </a:p>
          <a:p>
            <a:pPr marL="0" lvl="1" indent="0">
              <a:buNone/>
            </a:pPr>
            <a:r>
              <a:rPr lang="en-US" dirty="0">
                <a:hlinkClick r:id="rId2"/>
              </a:rPr>
              <a:t>https://www.youtube.com/watch?v=TA8SXpyg4O4</a:t>
            </a:r>
            <a:r>
              <a:rPr lang="en-US" dirty="0"/>
              <a:t>  </a:t>
            </a:r>
            <a:r>
              <a:rPr lang="en-US" i="1" dirty="0"/>
              <a:t>(failure is not an option)</a:t>
            </a:r>
          </a:p>
          <a:p>
            <a:pPr marL="0" lvl="1" indent="0">
              <a:buNone/>
            </a:pPr>
            <a:endParaRPr lang="en-US" i="1" dirty="0">
              <a:hlinkClick r:id="rId3"/>
            </a:endParaRPr>
          </a:p>
          <a:p>
            <a:pPr marL="0" lvl="1" indent="0">
              <a:buNone/>
            </a:pPr>
            <a:r>
              <a:rPr lang="en-US" i="1" dirty="0">
                <a:hlinkClick r:id="rId3"/>
              </a:rPr>
              <a:t>https://www.youtube.com/watch?v=Sij7y-EEei0</a:t>
            </a:r>
            <a:r>
              <a:rPr lang="en-US" i="1" dirty="0"/>
              <a:t> (square peg, round hole- duct tape)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4899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22.7|7.5|48.4|30|1.4|1.1|50.8|2.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IT">
  <a:themeElements>
    <a:clrScheme name="RIT">
      <a:dk1>
        <a:srgbClr val="000000"/>
      </a:dk1>
      <a:lt1>
        <a:srgbClr val="FFFFFF"/>
      </a:lt1>
      <a:dk2>
        <a:srgbClr val="6F706F"/>
      </a:dk2>
      <a:lt2>
        <a:srgbClr val="E7E6E6"/>
      </a:lt2>
      <a:accent1>
        <a:srgbClr val="F66900"/>
      </a:accent1>
      <a:accent2>
        <a:srgbClr val="F6BD00"/>
      </a:accent2>
      <a:accent3>
        <a:srgbClr val="C4D500"/>
      </a:accent3>
      <a:accent4>
        <a:srgbClr val="009CBD"/>
      </a:accent4>
      <a:accent5>
        <a:srgbClr val="7D54C7"/>
      </a:accent5>
      <a:accent6>
        <a:srgbClr val="70AD47"/>
      </a:accent6>
      <a:hlink>
        <a:srgbClr val="D64900"/>
      </a:hlink>
      <a:folHlink>
        <a:srgbClr val="7174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update2" id="{F20E58EF-FB97-5148-A8FD-B4FB6FCF6B8D}" vid="{10353D8B-A61E-094B-B01C-9091FA03E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7F096FF-4D21-4228-90B5-921D3031690B}">
  <we:reference id="WA200005566" version="3.0.0.3" store="Omex" storeType="OMEX"/>
  <we:alternateReferences>
    <we:reference id="WA200005566" version="3.0.0.3"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57F719D22AE94C989BB26FC89AE348" ma:contentTypeVersion="7" ma:contentTypeDescription="Create a new document." ma:contentTypeScope="" ma:versionID="0ddc1d90c6084e94cf3e1282a988a0a1">
  <xsd:schema xmlns:xsd="http://www.w3.org/2001/XMLSchema" xmlns:xs="http://www.w3.org/2001/XMLSchema" xmlns:p="http://schemas.microsoft.com/office/2006/metadata/properties" xmlns:ns2="46e8d13c-2ee5-4724-80fd-169701faeebe" targetNamespace="http://schemas.microsoft.com/office/2006/metadata/properties" ma:root="true" ma:fieldsID="9d34c3116fa9bd1dcf49e7af9150340e" ns2:_="">
    <xsd:import namespace="46e8d13c-2ee5-4724-80fd-169701faee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e8d13c-2ee5-4724-80fd-169701fae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DBE425-0ADC-43C5-8D07-152593FD1E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e8d13c-2ee5-4724-80fd-169701faee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92BA51-1152-45E8-B4E8-2BCCC23B474E}">
  <ds:schemaRefs>
    <ds:schemaRef ds:uri="http://purl.org/dc/dcmitype/"/>
    <ds:schemaRef ds:uri="http://www.w3.org/XML/1998/namespace"/>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46e8d13c-2ee5-4724-80fd-169701faeebe"/>
    <ds:schemaRef ds:uri="http://schemas.microsoft.com/office/2006/metadata/properties"/>
  </ds:schemaRefs>
</ds:datastoreItem>
</file>

<file path=customXml/itemProps3.xml><?xml version="1.0" encoding="utf-8"?>
<ds:datastoreItem xmlns:ds="http://schemas.openxmlformats.org/officeDocument/2006/customXml" ds:itemID="{F4C8B0BC-CF04-40B9-8DB4-FE699C8210C3}">
  <ds:schemaRefs>
    <ds:schemaRef ds:uri="http://schemas.microsoft.com/sharepoint/v3/contenttype/forms"/>
  </ds:schemaRefs>
</ds:datastoreItem>
</file>

<file path=docMetadata/LabelInfo.xml><?xml version="1.0" encoding="utf-8"?>
<clbl:labelList xmlns:clbl="http://schemas.microsoft.com/office/2020/mipLabelMetadata">
  <clbl:label id="{4041a019-1762-4910-86a8-7916e765c71a}" enabled="1" method="Privileged" siteId="{f9dd8f4f-3b8b-4768-aba7-bbd379e0736b}" removed="0"/>
</clbl:labelList>
</file>

<file path=docProps/app.xml><?xml version="1.0" encoding="utf-8"?>
<Properties xmlns="http://schemas.openxmlformats.org/officeDocument/2006/extended-properties" xmlns:vt="http://schemas.openxmlformats.org/officeDocument/2006/docPropsVTypes">
  <TotalTime>3453</TotalTime>
  <Words>1411</Words>
  <Application>Microsoft Office PowerPoint</Application>
  <PresentationFormat>Widescreen</PresentationFormat>
  <Paragraphs>247</Paragraphs>
  <Slides>21</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MS Gothic</vt:lpstr>
      <vt:lpstr>Aptos</vt:lpstr>
      <vt:lpstr>Arial</vt:lpstr>
      <vt:lpstr>Calibri</vt:lpstr>
      <vt:lpstr>Georgia</vt:lpstr>
      <vt:lpstr>Noto Sans Symbols</vt:lpstr>
      <vt:lpstr>NTR</vt:lpstr>
      <vt:lpstr>Symbol</vt:lpstr>
      <vt:lpstr>System Font Regular</vt:lpstr>
      <vt:lpstr>Wingdings</vt:lpstr>
      <vt:lpstr>RIT</vt:lpstr>
      <vt:lpstr>Building a MIND Field for Applied Critical Thinking- Structure </vt:lpstr>
      <vt:lpstr>Agenda:</vt:lpstr>
      <vt:lpstr>Applied Critical Thinking- ACT @ RIT</vt:lpstr>
      <vt:lpstr>PowerPoint Presentation</vt:lpstr>
      <vt:lpstr>The ACT model:</vt:lpstr>
      <vt:lpstr>PowerPoint Presentation</vt:lpstr>
      <vt:lpstr>PowerPoint Presentation</vt:lpstr>
      <vt:lpstr>PowerPoint Presentation</vt:lpstr>
      <vt:lpstr>PowerPoint Presentation</vt:lpstr>
      <vt:lpstr>What is a Mind Field?</vt:lpstr>
      <vt:lpstr>Characteristics</vt:lpstr>
      <vt:lpstr>Best Practices</vt:lpstr>
      <vt:lpstr>How to structure your field?</vt:lpstr>
      <vt:lpstr>PowerPoint Presentation</vt:lpstr>
      <vt:lpstr>PowerPoint Presentation</vt:lpstr>
      <vt:lpstr>Signal verbs within ACT</vt:lpstr>
      <vt:lpstr>Visualize thinking… as a first step ‘mini field’</vt:lpstr>
      <vt:lpstr>PowerPoint Presentation</vt:lpstr>
      <vt:lpstr>Active visual to stimulate thinking</vt:lpstr>
      <vt:lpstr>Summary</vt:lpstr>
      <vt:lpstr>Questions/ Support for Critical Thinking curricula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Schneider</dc:creator>
  <cp:lastModifiedBy>Jennifer Schneider</cp:lastModifiedBy>
  <cp:revision>13</cp:revision>
  <dcterms:created xsi:type="dcterms:W3CDTF">2025-06-17T18:39:21Z</dcterms:created>
  <dcterms:modified xsi:type="dcterms:W3CDTF">2026-03-16T13:38:05Z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CC4945B2-A5C4-41DF-91CB-472A06553EA9</vt:lpwstr>
  </property>
  <property fmtid="{D5CDD505-2E9C-101B-9397-08002B2CF9AE}" pid="3" name="ArticulatePath">
    <vt:lpwstr>Building a MIND Field intro toolbox Summer 2025</vt:lpwstr>
  </property>
  <property fmtid="{D5CDD505-2E9C-101B-9397-08002B2CF9AE}" pid="4" name="ContentTypeId">
    <vt:lpwstr>0x0101000357F719D22AE94C989BB26FC89AE348</vt:lpwstr>
  </property>
  <property fmtid="{D5CDD505-2E9C-101B-9397-08002B2CF9AE}" pid="5" name="TaxKeyword">
    <vt:lpwstr/>
  </property>
  <property fmtid="{D5CDD505-2E9C-101B-9397-08002B2CF9AE}" pid="6" name="MediaServiceImageTags">
    <vt:lpwstr/>
  </property>
  <property fmtid="{D5CDD505-2E9C-101B-9397-08002B2CF9AE}" pid="7" name="Tags">
    <vt:lpwstr/>
  </property>
</Properties>
</file>