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64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64CBB-0035-42E2-B2C6-42857594C31D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43CFC-8EA0-44D3-90E2-387B93852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8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FE1E2A-A2A1-4994-B81F-0A40631A890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DA6B86-2CD7-4914-AECF-642CDD652DBB}" type="datetimeFigureOut">
              <a:rPr lang="en-US" smtClean="0"/>
              <a:t>7/4/2016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9727948" cy="687613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1828800"/>
            <a:ext cx="7620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646464"/>
                </a:solidFill>
              </a:rPr>
              <a:t>Stay Connected with RIT Dubai!</a:t>
            </a:r>
          </a:p>
          <a:p>
            <a:pPr algn="ctr"/>
            <a:endParaRPr lang="en-US" sz="3200" dirty="0" smtClean="0">
              <a:solidFill>
                <a:srgbClr val="646464"/>
              </a:solidFill>
            </a:endParaRPr>
          </a:p>
          <a:p>
            <a:pPr algn="ctr"/>
            <a:r>
              <a:rPr lang="en-US" sz="3200" dirty="0" smtClean="0">
                <a:solidFill>
                  <a:srgbClr val="646464"/>
                </a:solidFill>
              </a:rPr>
              <a:t>Internships, Recruitment, Research, Projects, Advisory, Executive Education, </a:t>
            </a:r>
          </a:p>
          <a:p>
            <a:pPr algn="ctr"/>
            <a:r>
              <a:rPr lang="en-US" sz="3200" dirty="0" smtClean="0">
                <a:solidFill>
                  <a:srgbClr val="646464"/>
                </a:solidFill>
              </a:rPr>
              <a:t>Tuition Discount Scheme…</a:t>
            </a:r>
            <a:endParaRPr lang="en-US" sz="3200" dirty="0">
              <a:solidFill>
                <a:srgbClr val="646464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990600" y="3048000"/>
            <a:ext cx="7620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800000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0000"/>
              </a:spcBef>
              <a:buNone/>
            </a:pPr>
            <a:r>
              <a:rPr lang="en-US" altLang="en-US" dirty="0" smtClean="0">
                <a:latin typeface="+mj-lt"/>
              </a:rPr>
              <a:t>  </a:t>
            </a: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91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991100"/>
            <a:ext cx="1409700" cy="14097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18132"/>
            <a:ext cx="9727948" cy="687613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28700" y="2514600"/>
            <a:ext cx="7086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chemeClr val="bg1"/>
                </a:solidFill>
              </a:rPr>
              <a:t>Learn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6774" y="28194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Learn</a:t>
            </a:r>
            <a:endParaRPr lang="en-US" dirty="0"/>
          </a:p>
        </p:txBody>
      </p:sp>
      <p:pic>
        <p:nvPicPr>
          <p:cNvPr id="12" name="Picture 2" descr="http://ju.ac.ae/wp-content/uploads/2013/03/mohesr_FINAL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99117"/>
            <a:ext cx="933069" cy="26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52" y="1041286"/>
            <a:ext cx="294848" cy="294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930" y="1041286"/>
            <a:ext cx="514269" cy="294848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04800" y="914400"/>
            <a:ext cx="7620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rgbClr val="646464"/>
                </a:solidFill>
              </a:rPr>
              <a:t>How to stay connected</a:t>
            </a:r>
            <a:endParaRPr lang="en-US" sz="3400" dirty="0">
              <a:solidFill>
                <a:srgbClr val="64646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362200"/>
            <a:ext cx="26670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Careers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2362200"/>
            <a:ext cx="26670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Executive Education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2867561"/>
            <a:ext cx="266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Cooperative Education Program (Interns)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Fresh Graduate Recruitment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Experienced Hires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Leadership Program Development </a:t>
            </a: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286756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Specialized Courses in contemporary matters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Executive Diploma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Tailored Courses to your staff’s needs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8500" y="2362200"/>
            <a:ext cx="26670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Research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8500" y="2791361"/>
            <a:ext cx="27813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Senior Design &amp; Capstone Projects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Student Site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Specialized Knowledge and Trends </a:t>
            </a:r>
            <a:r>
              <a:rPr lang="en-US" sz="1600" dirty="0">
                <a:latin typeface="+mj-lt"/>
              </a:rPr>
              <a:t>R</a:t>
            </a:r>
            <a:r>
              <a:rPr lang="en-US" sz="1600" dirty="0" smtClean="0">
                <a:latin typeface="+mj-lt"/>
              </a:rPr>
              <a:t>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Advisory Board Membership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6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991100"/>
            <a:ext cx="1409700" cy="14097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18132"/>
            <a:ext cx="9727948" cy="687613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028700" y="2514600"/>
            <a:ext cx="7086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chemeClr val="bg1"/>
                </a:solidFill>
              </a:rPr>
              <a:t>Learn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6774" y="28194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Learn</a:t>
            </a:r>
            <a:endParaRPr lang="en-US" dirty="0"/>
          </a:p>
        </p:txBody>
      </p:sp>
      <p:pic>
        <p:nvPicPr>
          <p:cNvPr id="12" name="Picture 2" descr="http://ju.ac.ae/wp-content/uploads/2013/03/mohesr_FINAL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99117"/>
            <a:ext cx="933069" cy="26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752" y="1041286"/>
            <a:ext cx="294848" cy="294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930" y="1041286"/>
            <a:ext cx="514269" cy="294848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04800" y="914400"/>
            <a:ext cx="7620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rgbClr val="646464"/>
                </a:solidFill>
              </a:rPr>
              <a:t>RIT gives back to its partners</a:t>
            </a:r>
            <a:endParaRPr lang="en-US" sz="3400" dirty="0">
              <a:solidFill>
                <a:srgbClr val="64646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362200"/>
            <a:ext cx="8458200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Our Corporate Agreement Offers: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867561"/>
            <a:ext cx="845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Tuition Discount to staff for Master studies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Tuition Discount to staff families for Bachelor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Special rates in executive training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Membership to RIT’s Corporate Network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60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656</TotalTime>
  <Words>116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Wingdings</vt:lpstr>
      <vt:lpstr>Adjacency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Aboulfotoh</dc:creator>
  <cp:lastModifiedBy>Eleni Papailia</cp:lastModifiedBy>
  <cp:revision>60</cp:revision>
  <dcterms:created xsi:type="dcterms:W3CDTF">2014-11-26T08:29:45Z</dcterms:created>
  <dcterms:modified xsi:type="dcterms:W3CDTF">2016-07-04T10:32:52Z</dcterms:modified>
</cp:coreProperties>
</file>