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4" r:id="rId1"/>
  </p:sldMasterIdLst>
  <p:notesMasterIdLst>
    <p:notesMasterId r:id="rId12"/>
  </p:notesMasterIdLst>
  <p:handoutMasterIdLst>
    <p:handoutMasterId r:id="rId13"/>
  </p:handoutMasterIdLst>
  <p:sldIdLst>
    <p:sldId id="256" r:id="rId2"/>
    <p:sldId id="281" r:id="rId3"/>
    <p:sldId id="290" r:id="rId4"/>
    <p:sldId id="278" r:id="rId5"/>
    <p:sldId id="291" r:id="rId6"/>
    <p:sldId id="292" r:id="rId7"/>
    <p:sldId id="293" r:id="rId8"/>
    <p:sldId id="294" r:id="rId9"/>
    <p:sldId id="269" r:id="rId10"/>
    <p:sldId id="270" r:id="rId11"/>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C0E3563-C2AF-044A-8D9B-13463D2643B3}">
          <p14:sldIdLst>
            <p14:sldId id="256"/>
            <p14:sldId id="281"/>
            <p14:sldId id="290"/>
            <p14:sldId id="278"/>
            <p14:sldId id="291"/>
            <p14:sldId id="292"/>
            <p14:sldId id="293"/>
            <p14:sldId id="294"/>
            <p14:sldId id="269"/>
            <p14:sldId id="270"/>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618"/>
    <a:srgbClr val="EF6F2A"/>
    <a:srgbClr val="68696C"/>
    <a:srgbClr val="7C878E"/>
    <a:srgbClr val="E46102"/>
    <a:srgbClr val="EEEEEE"/>
    <a:srgbClr val="D95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09" autoAdjust="0"/>
    <p:restoredTop sz="92405"/>
  </p:normalViewPr>
  <p:slideViewPr>
    <p:cSldViewPr snapToGrid="0" snapToObjects="1">
      <p:cViewPr varScale="1">
        <p:scale>
          <a:sx n="87" d="100"/>
          <a:sy n="87" d="100"/>
        </p:scale>
        <p:origin x="576" y="18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106" d="100"/>
          <a:sy n="106" d="100"/>
        </p:scale>
        <p:origin x="4368"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9333BD0-7962-B04A-8E72-AD5168F631E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36B94C6-1659-0D42-8942-DAD6793A09D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9C6931-D0F6-AB40-9D7F-95567148A5C2}" type="datetimeFigureOut">
              <a:rPr lang="en-US" smtClean="0"/>
              <a:t>3/27/21</a:t>
            </a:fld>
            <a:endParaRPr lang="en-US"/>
          </a:p>
        </p:txBody>
      </p:sp>
      <p:sp>
        <p:nvSpPr>
          <p:cNvPr id="4" name="Footer Placeholder 3">
            <a:extLst>
              <a:ext uri="{FF2B5EF4-FFF2-40B4-BE49-F238E27FC236}">
                <a16:creationId xmlns:a16="http://schemas.microsoft.com/office/drawing/2014/main" id="{8BE64BEA-E2E4-BF48-8CF7-45787CAA5A0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939BBDE-4EF8-F14C-8AE0-73BF9B0C3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F64436-003E-284C-9347-5BCE37456516}" type="slidenum">
              <a:rPr lang="en-US" smtClean="0"/>
              <a:t>‹#›</a:t>
            </a:fld>
            <a:endParaRPr lang="en-US"/>
          </a:p>
        </p:txBody>
      </p:sp>
    </p:spTree>
    <p:extLst>
      <p:ext uri="{BB962C8B-B14F-4D97-AF65-F5344CB8AC3E}">
        <p14:creationId xmlns:p14="http://schemas.microsoft.com/office/powerpoint/2010/main" val="23733386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6C18F2-6801-5147-A332-A6E1C7D69D18}" type="datetimeFigureOut">
              <a:rPr lang="en-US" smtClean="0"/>
              <a:t>3/27/21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DCF60EF-C37D-4D44-90AD-6140AB570E45}" type="slidenum">
              <a:rPr lang="en-US" smtClean="0"/>
              <a:t>‹#›</a:t>
            </a:fld>
            <a:endParaRPr lang="en-US"/>
          </a:p>
        </p:txBody>
      </p:sp>
    </p:spTree>
    <p:extLst>
      <p:ext uri="{BB962C8B-B14F-4D97-AF65-F5344CB8AC3E}">
        <p14:creationId xmlns:p14="http://schemas.microsoft.com/office/powerpoint/2010/main" val="1818248317"/>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https://www.raise3d.com/case/3d-printing-in-automotive/</a:t>
            </a:r>
          </a:p>
        </p:txBody>
      </p:sp>
      <p:sp>
        <p:nvSpPr>
          <p:cNvPr id="4" name="Slide Number Placeholder 3"/>
          <p:cNvSpPr>
            <a:spLocks noGrp="1"/>
          </p:cNvSpPr>
          <p:nvPr>
            <p:ph type="sldNum" sz="quarter" idx="5"/>
          </p:nvPr>
        </p:nvSpPr>
        <p:spPr/>
        <p:txBody>
          <a:bodyPr/>
          <a:lstStyle/>
          <a:p>
            <a:fld id="{8DCF60EF-C37D-4D44-90AD-6140AB570E45}" type="slidenum">
              <a:rPr lang="en-US" smtClean="0"/>
              <a:t>4</a:t>
            </a:fld>
            <a:endParaRPr lang="en-US"/>
          </a:p>
        </p:txBody>
      </p:sp>
    </p:spTree>
    <p:extLst>
      <p:ext uri="{BB962C8B-B14F-4D97-AF65-F5344CB8AC3E}">
        <p14:creationId xmlns:p14="http://schemas.microsoft.com/office/powerpoint/2010/main" val="818865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https://www.raise3d.com/case/3d-printing-in-automotive/</a:t>
            </a:r>
          </a:p>
        </p:txBody>
      </p:sp>
      <p:sp>
        <p:nvSpPr>
          <p:cNvPr id="4" name="Slide Number Placeholder 3"/>
          <p:cNvSpPr>
            <a:spLocks noGrp="1"/>
          </p:cNvSpPr>
          <p:nvPr>
            <p:ph type="sldNum" sz="quarter" idx="5"/>
          </p:nvPr>
        </p:nvSpPr>
        <p:spPr/>
        <p:txBody>
          <a:bodyPr/>
          <a:lstStyle/>
          <a:p>
            <a:fld id="{8DCF60EF-C37D-4D44-90AD-6140AB570E45}" type="slidenum">
              <a:rPr lang="en-US" smtClean="0"/>
              <a:t>5</a:t>
            </a:fld>
            <a:endParaRPr lang="en-US"/>
          </a:p>
        </p:txBody>
      </p:sp>
    </p:spTree>
    <p:extLst>
      <p:ext uri="{BB962C8B-B14F-4D97-AF65-F5344CB8AC3E}">
        <p14:creationId xmlns:p14="http://schemas.microsoft.com/office/powerpoint/2010/main" val="2490076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https://www.raise3d.com/case/monsters-and-makeup-effects-with-rick-baker/</a:t>
            </a:r>
          </a:p>
        </p:txBody>
      </p:sp>
      <p:sp>
        <p:nvSpPr>
          <p:cNvPr id="4" name="Slide Number Placeholder 3"/>
          <p:cNvSpPr>
            <a:spLocks noGrp="1"/>
          </p:cNvSpPr>
          <p:nvPr>
            <p:ph type="sldNum" sz="quarter" idx="5"/>
          </p:nvPr>
        </p:nvSpPr>
        <p:spPr/>
        <p:txBody>
          <a:bodyPr/>
          <a:lstStyle/>
          <a:p>
            <a:fld id="{8DCF60EF-C37D-4D44-90AD-6140AB570E45}" type="slidenum">
              <a:rPr lang="en-US" smtClean="0"/>
              <a:t>7</a:t>
            </a:fld>
            <a:endParaRPr lang="en-US"/>
          </a:p>
        </p:txBody>
      </p:sp>
    </p:spTree>
    <p:extLst>
      <p:ext uri="{BB962C8B-B14F-4D97-AF65-F5344CB8AC3E}">
        <p14:creationId xmlns:p14="http://schemas.microsoft.com/office/powerpoint/2010/main" val="8723338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https://www.3dnatives.com/</a:t>
            </a:r>
            <a:r>
              <a:rPr lang="en-US" dirty="0" err="1"/>
              <a:t>en</a:t>
            </a:r>
            <a:r>
              <a:rPr lang="en-US" dirty="0"/>
              <a:t>/3d-printing-food-a-new-revolution-in-cooking/#!</a:t>
            </a:r>
          </a:p>
        </p:txBody>
      </p:sp>
      <p:sp>
        <p:nvSpPr>
          <p:cNvPr id="4" name="Slide Number Placeholder 3"/>
          <p:cNvSpPr>
            <a:spLocks noGrp="1"/>
          </p:cNvSpPr>
          <p:nvPr>
            <p:ph type="sldNum" sz="quarter" idx="5"/>
          </p:nvPr>
        </p:nvSpPr>
        <p:spPr/>
        <p:txBody>
          <a:bodyPr/>
          <a:lstStyle/>
          <a:p>
            <a:fld id="{8DCF60EF-C37D-4D44-90AD-6140AB570E45}" type="slidenum">
              <a:rPr lang="en-US" smtClean="0"/>
              <a:t>8</a:t>
            </a:fld>
            <a:endParaRPr lang="en-US"/>
          </a:p>
        </p:txBody>
      </p:sp>
    </p:spTree>
    <p:extLst>
      <p:ext uri="{BB962C8B-B14F-4D97-AF65-F5344CB8AC3E}">
        <p14:creationId xmlns:p14="http://schemas.microsoft.com/office/powerpoint/2010/main" val="27601772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E6F198-A290-D444-B815-53F63A7DD344}"/>
              </a:ext>
            </a:extLst>
          </p:cNvPr>
          <p:cNvSpPr/>
          <p:nvPr userDrawn="1"/>
        </p:nvSpPr>
        <p:spPr>
          <a:xfrm>
            <a:off x="0" y="0"/>
            <a:ext cx="12192000" cy="6858000"/>
          </a:xfrm>
          <a:prstGeom prst="rect">
            <a:avLst/>
          </a:prstGeom>
          <a:solidFill>
            <a:srgbClr val="68696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Graphic 15">
            <a:extLst>
              <a:ext uri="{FF2B5EF4-FFF2-40B4-BE49-F238E27FC236}">
                <a16:creationId xmlns:a16="http://schemas.microsoft.com/office/drawing/2014/main" id="{864226C9-C3CC-FB4B-82EA-5939A745DF2C}"/>
              </a:ext>
            </a:extLst>
          </p:cNvPr>
          <p:cNvSpPr/>
          <p:nvPr/>
        </p:nvSpPr>
        <p:spPr>
          <a:xfrm>
            <a:off x="638565" y="323668"/>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5" name="Graphic 14">
            <a:extLst>
              <a:ext uri="{FF2B5EF4-FFF2-40B4-BE49-F238E27FC236}">
                <a16:creationId xmlns:a16="http://schemas.microsoft.com/office/drawing/2014/main" id="{5D90E165-E03D-E446-B230-A8A0404ADBB9}"/>
              </a:ext>
            </a:extLst>
          </p:cNvPr>
          <p:cNvSpPr/>
          <p:nvPr/>
        </p:nvSpPr>
        <p:spPr>
          <a:xfrm>
            <a:off x="-131173" y="3156362"/>
            <a:ext cx="1948476" cy="2569552"/>
          </a:xfrm>
          <a:custGeom>
            <a:avLst/>
            <a:gdLst>
              <a:gd name="connsiteX0" fmla="*/ 0 w 1948475"/>
              <a:gd name="connsiteY0" fmla="*/ 0 h 2569552"/>
              <a:gd name="connsiteX1" fmla="*/ 0 w 1948475"/>
              <a:gd name="connsiteY1" fmla="*/ 919437 h 2569552"/>
              <a:gd name="connsiteX2" fmla="*/ 868289 w 1948475"/>
              <a:gd name="connsiteY2" fmla="*/ 1276252 h 2569552"/>
              <a:gd name="connsiteX3" fmla="*/ 868289 w 1948475"/>
              <a:gd name="connsiteY3" fmla="*/ 1285994 h 2569552"/>
              <a:gd name="connsiteX4" fmla="*/ 0 w 1948475"/>
              <a:gd name="connsiteY4" fmla="*/ 1701263 h 2569552"/>
              <a:gd name="connsiteX5" fmla="*/ 0 w 1948475"/>
              <a:gd name="connsiteY5" fmla="*/ 2581730 h 2569552"/>
              <a:gd name="connsiteX6" fmla="*/ 1952129 w 1948475"/>
              <a:gd name="connsiteY6" fmla="*/ 1731708 h 2569552"/>
              <a:gd name="connsiteX7" fmla="*/ 1952129 w 1948475"/>
              <a:gd name="connsiteY7" fmla="*/ 848805 h 2569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475" h="2569552">
                <a:moveTo>
                  <a:pt x="0" y="0"/>
                </a:moveTo>
                <a:lnTo>
                  <a:pt x="0" y="919437"/>
                </a:lnTo>
                <a:lnTo>
                  <a:pt x="868289" y="1276252"/>
                </a:lnTo>
                <a:lnTo>
                  <a:pt x="868289" y="1285994"/>
                </a:lnTo>
                <a:lnTo>
                  <a:pt x="0" y="1701263"/>
                </a:lnTo>
                <a:lnTo>
                  <a:pt x="0" y="2581730"/>
                </a:lnTo>
                <a:lnTo>
                  <a:pt x="1952129" y="1731708"/>
                </a:lnTo>
                <a:lnTo>
                  <a:pt x="1952129" y="848805"/>
                </a:lnTo>
                <a:close/>
              </a:path>
            </a:pathLst>
          </a:custGeom>
          <a:solidFill>
            <a:srgbClr val="F76902"/>
          </a:solidFill>
          <a:ln w="12171" cap="flat">
            <a:noFill/>
            <a:prstDash val="solid"/>
            <a:miter/>
          </a:ln>
        </p:spPr>
        <p:txBody>
          <a:bodyPr rtlCol="0" anchor="ctr"/>
          <a:lstStyle/>
          <a:p>
            <a:endParaRPr lang="en-US"/>
          </a:p>
        </p:txBody>
      </p:sp>
      <p:sp>
        <p:nvSpPr>
          <p:cNvPr id="7" name="Graphic 16">
            <a:extLst>
              <a:ext uri="{FF2B5EF4-FFF2-40B4-BE49-F238E27FC236}">
                <a16:creationId xmlns:a16="http://schemas.microsoft.com/office/drawing/2014/main" id="{6D37099A-93A9-5349-817A-3E5CC5801FA0}"/>
              </a:ext>
            </a:extLst>
          </p:cNvPr>
          <p:cNvSpPr/>
          <p:nvPr/>
        </p:nvSpPr>
        <p:spPr>
          <a:xfrm>
            <a:off x="7322158" y="3924169"/>
            <a:ext cx="465453" cy="613816"/>
          </a:xfrm>
          <a:custGeom>
            <a:avLst/>
            <a:gdLst>
              <a:gd name="connsiteX0" fmla="*/ 0 w 465452"/>
              <a:gd name="connsiteY0" fmla="*/ 0 h 613815"/>
              <a:gd name="connsiteX1" fmla="*/ 0 w 465452"/>
              <a:gd name="connsiteY1" fmla="*/ 219635 h 613815"/>
              <a:gd name="connsiteX2" fmla="*/ 207417 w 465452"/>
              <a:gd name="connsiteY2" fmla="*/ 304871 h 613815"/>
              <a:gd name="connsiteX3" fmla="*/ 207417 w 465452"/>
              <a:gd name="connsiteY3" fmla="*/ 307199 h 613815"/>
              <a:gd name="connsiteX4" fmla="*/ 0 w 465452"/>
              <a:gd name="connsiteY4" fmla="*/ 406398 h 613815"/>
              <a:gd name="connsiteX5" fmla="*/ 0 w 465452"/>
              <a:gd name="connsiteY5" fmla="*/ 616725 h 613815"/>
              <a:gd name="connsiteX6" fmla="*/ 466325 w 465452"/>
              <a:gd name="connsiteY6" fmla="*/ 413671 h 613815"/>
              <a:gd name="connsiteX7" fmla="*/ 466325 w 465452"/>
              <a:gd name="connsiteY7" fmla="*/ 202763 h 613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65452" h="613815">
                <a:moveTo>
                  <a:pt x="0" y="0"/>
                </a:moveTo>
                <a:lnTo>
                  <a:pt x="0" y="219635"/>
                </a:lnTo>
                <a:lnTo>
                  <a:pt x="207417" y="304871"/>
                </a:lnTo>
                <a:lnTo>
                  <a:pt x="207417" y="307199"/>
                </a:lnTo>
                <a:lnTo>
                  <a:pt x="0" y="406398"/>
                </a:lnTo>
                <a:lnTo>
                  <a:pt x="0" y="616725"/>
                </a:lnTo>
                <a:lnTo>
                  <a:pt x="466325" y="413671"/>
                </a:lnTo>
                <a:lnTo>
                  <a:pt x="466325" y="202763"/>
                </a:lnTo>
                <a:close/>
              </a:path>
            </a:pathLst>
          </a:custGeom>
          <a:solidFill>
            <a:srgbClr val="F76902"/>
          </a:solidFill>
          <a:ln w="2866" cap="flat">
            <a:noFill/>
            <a:prstDash val="solid"/>
            <a:miter/>
          </a:ln>
        </p:spPr>
        <p:txBody>
          <a:bodyPr rtlCol="0" anchor="ctr"/>
          <a:lstStyle/>
          <a:p>
            <a:endParaRPr lang="en-US"/>
          </a:p>
        </p:txBody>
      </p:sp>
      <p:sp>
        <p:nvSpPr>
          <p:cNvPr id="9" name="Graphic 12">
            <a:extLst>
              <a:ext uri="{FF2B5EF4-FFF2-40B4-BE49-F238E27FC236}">
                <a16:creationId xmlns:a16="http://schemas.microsoft.com/office/drawing/2014/main" id="{67C57C0C-0BD5-8D42-89FF-0100FE9B3B52}"/>
              </a:ext>
            </a:extLst>
          </p:cNvPr>
          <p:cNvSpPr/>
          <p:nvPr/>
        </p:nvSpPr>
        <p:spPr>
          <a:xfrm>
            <a:off x="10872628" y="4558147"/>
            <a:ext cx="839910" cy="1107632"/>
          </a:xfrm>
          <a:custGeom>
            <a:avLst/>
            <a:gdLst>
              <a:gd name="connsiteX0" fmla="*/ 0 w 839910"/>
              <a:gd name="connsiteY0" fmla="*/ 0 h 1107631"/>
              <a:gd name="connsiteX1" fmla="*/ 0 w 839910"/>
              <a:gd name="connsiteY1" fmla="*/ 396333 h 1107631"/>
              <a:gd name="connsiteX2" fmla="*/ 374285 w 839910"/>
              <a:gd name="connsiteY2" fmla="*/ 550141 h 1107631"/>
              <a:gd name="connsiteX3" fmla="*/ 374285 w 839910"/>
              <a:gd name="connsiteY3" fmla="*/ 554341 h 1107631"/>
              <a:gd name="connsiteX4" fmla="*/ 0 w 839910"/>
              <a:gd name="connsiteY4" fmla="*/ 733347 h 1107631"/>
              <a:gd name="connsiteX5" fmla="*/ 0 w 839910"/>
              <a:gd name="connsiteY5" fmla="*/ 1112881 h 1107631"/>
              <a:gd name="connsiteX6" fmla="*/ 841485 w 839910"/>
              <a:gd name="connsiteY6" fmla="*/ 746470 h 1107631"/>
              <a:gd name="connsiteX7" fmla="*/ 841485 w 839910"/>
              <a:gd name="connsiteY7" fmla="*/ 365886 h 110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9910" h="1107631">
                <a:moveTo>
                  <a:pt x="0" y="0"/>
                </a:moveTo>
                <a:lnTo>
                  <a:pt x="0" y="396333"/>
                </a:lnTo>
                <a:lnTo>
                  <a:pt x="374285" y="550141"/>
                </a:lnTo>
                <a:lnTo>
                  <a:pt x="374285" y="554341"/>
                </a:lnTo>
                <a:lnTo>
                  <a:pt x="0" y="733347"/>
                </a:lnTo>
                <a:lnTo>
                  <a:pt x="0" y="1112881"/>
                </a:lnTo>
                <a:lnTo>
                  <a:pt x="841485" y="746470"/>
                </a:lnTo>
                <a:lnTo>
                  <a:pt x="841485" y="365886"/>
                </a:lnTo>
                <a:close/>
              </a:path>
            </a:pathLst>
          </a:custGeom>
          <a:solidFill>
            <a:srgbClr val="F76902"/>
          </a:solidFill>
          <a:ln w="5248" cap="flat">
            <a:noFill/>
            <a:prstDash val="solid"/>
            <a:miter/>
          </a:ln>
        </p:spPr>
        <p:txBody>
          <a:bodyPr rtlCol="0" anchor="ctr"/>
          <a:lstStyle/>
          <a:p>
            <a:endParaRPr lang="en-US"/>
          </a:p>
        </p:txBody>
      </p:sp>
      <p:sp>
        <p:nvSpPr>
          <p:cNvPr id="10" name="Graphic 5">
            <a:extLst>
              <a:ext uri="{FF2B5EF4-FFF2-40B4-BE49-F238E27FC236}">
                <a16:creationId xmlns:a16="http://schemas.microsoft.com/office/drawing/2014/main" id="{979A31A2-953E-A74D-9E31-B5CB603F6E2D}"/>
              </a:ext>
            </a:extLst>
          </p:cNvPr>
          <p:cNvSpPr/>
          <p:nvPr/>
        </p:nvSpPr>
        <p:spPr>
          <a:xfrm>
            <a:off x="9722396" y="411978"/>
            <a:ext cx="2479273" cy="3269541"/>
          </a:xfrm>
          <a:custGeom>
            <a:avLst/>
            <a:gdLst>
              <a:gd name="connsiteX0" fmla="*/ 0 w 2479272"/>
              <a:gd name="connsiteY0" fmla="*/ 0 h 3269540"/>
              <a:gd name="connsiteX1" fmla="*/ 0 w 2479272"/>
              <a:gd name="connsiteY1" fmla="*/ 1169907 h 3269540"/>
              <a:gd name="connsiteX2" fmla="*/ 1104826 w 2479272"/>
              <a:gd name="connsiteY2" fmla="*/ 1623924 h 3269540"/>
              <a:gd name="connsiteX3" fmla="*/ 1104826 w 2479272"/>
              <a:gd name="connsiteY3" fmla="*/ 1636320 h 3269540"/>
              <a:gd name="connsiteX4" fmla="*/ 0 w 2479272"/>
              <a:gd name="connsiteY4" fmla="*/ 2164715 h 3269540"/>
              <a:gd name="connsiteX5" fmla="*/ 0 w 2479272"/>
              <a:gd name="connsiteY5" fmla="*/ 3285036 h 3269540"/>
              <a:gd name="connsiteX6" fmla="*/ 2483921 w 2479272"/>
              <a:gd name="connsiteY6" fmla="*/ 2203454 h 3269540"/>
              <a:gd name="connsiteX7" fmla="*/ 2483921 w 2479272"/>
              <a:gd name="connsiteY7" fmla="*/ 1080033 h 3269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79272" h="3269540">
                <a:moveTo>
                  <a:pt x="0" y="0"/>
                </a:moveTo>
                <a:lnTo>
                  <a:pt x="0" y="1169907"/>
                </a:lnTo>
                <a:lnTo>
                  <a:pt x="1104826" y="1623924"/>
                </a:lnTo>
                <a:lnTo>
                  <a:pt x="1104826" y="1636320"/>
                </a:lnTo>
                <a:lnTo>
                  <a:pt x="0" y="2164715"/>
                </a:lnTo>
                <a:lnTo>
                  <a:pt x="0" y="3285036"/>
                </a:lnTo>
                <a:lnTo>
                  <a:pt x="2483921" y="2203454"/>
                </a:lnTo>
                <a:lnTo>
                  <a:pt x="2483921" y="1080033"/>
                </a:lnTo>
                <a:close/>
              </a:path>
            </a:pathLst>
          </a:custGeom>
          <a:solidFill>
            <a:srgbClr val="F76902"/>
          </a:solidFill>
          <a:ln w="15478" cap="flat">
            <a:noFill/>
            <a:prstDash val="solid"/>
            <a:miter/>
          </a:ln>
        </p:spPr>
        <p:txBody>
          <a:bodyPr rtlCol="0" anchor="ctr"/>
          <a:lstStyle/>
          <a:p>
            <a:endParaRPr lang="en-US"/>
          </a:p>
        </p:txBody>
      </p:sp>
      <p:pic>
        <p:nvPicPr>
          <p:cNvPr id="14" name="Picture 13">
            <a:extLst>
              <a:ext uri="{FF2B5EF4-FFF2-40B4-BE49-F238E27FC236}">
                <a16:creationId xmlns:a16="http://schemas.microsoft.com/office/drawing/2014/main" id="{0E07FEF9-9E0F-A14B-92C3-3C711C5E0E85}"/>
              </a:ext>
            </a:extLst>
          </p:cNvPr>
          <p:cNvPicPr>
            <a:picLocks noChangeAspect="1"/>
          </p:cNvPicPr>
          <p:nvPr userDrawn="1"/>
        </p:nvPicPr>
        <p:blipFill>
          <a:blip r:embed="rId2"/>
          <a:stretch>
            <a:fillRect/>
          </a:stretch>
        </p:blipFill>
        <p:spPr>
          <a:xfrm>
            <a:off x="11155829" y="124631"/>
            <a:ext cx="694943" cy="217259"/>
          </a:xfrm>
          <a:prstGeom prst="rect">
            <a:avLst/>
          </a:prstGeom>
        </p:spPr>
      </p:pic>
      <p:sp>
        <p:nvSpPr>
          <p:cNvPr id="8" name="Rectangle 7">
            <a:extLst>
              <a:ext uri="{FF2B5EF4-FFF2-40B4-BE49-F238E27FC236}">
                <a16:creationId xmlns:a16="http://schemas.microsoft.com/office/drawing/2014/main" id="{CACDF886-AEDB-D944-B0B0-79D3AEED0D47}"/>
              </a:ext>
            </a:extLst>
          </p:cNvPr>
          <p:cNvSpPr/>
          <p:nvPr/>
        </p:nvSpPr>
        <p:spPr>
          <a:xfrm>
            <a:off x="1524" y="9413"/>
            <a:ext cx="12188952" cy="5029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pic>
        <p:nvPicPr>
          <p:cNvPr id="18" name="Picture 17">
            <a:extLst>
              <a:ext uri="{FF2B5EF4-FFF2-40B4-BE49-F238E27FC236}">
                <a16:creationId xmlns:a16="http://schemas.microsoft.com/office/drawing/2014/main" id="{03D8F713-8109-5E43-BCE4-6F8758EF1E6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349894" y="107199"/>
            <a:ext cx="656737" cy="328369"/>
          </a:xfrm>
          <a:prstGeom prst="rect">
            <a:avLst/>
          </a:prstGeom>
        </p:spPr>
      </p:pic>
      <p:sp>
        <p:nvSpPr>
          <p:cNvPr id="20" name="Text Placeholder 19">
            <a:extLst>
              <a:ext uri="{FF2B5EF4-FFF2-40B4-BE49-F238E27FC236}">
                <a16:creationId xmlns:a16="http://schemas.microsoft.com/office/drawing/2014/main" id="{FEFD9D4D-26CF-1B40-9449-C3AAAE20A4D6}"/>
              </a:ext>
            </a:extLst>
          </p:cNvPr>
          <p:cNvSpPr>
            <a:spLocks noGrp="1"/>
          </p:cNvSpPr>
          <p:nvPr>
            <p:ph type="body" sz="quarter" idx="10" hasCustomPrompt="1"/>
          </p:nvPr>
        </p:nvSpPr>
        <p:spPr>
          <a:xfrm>
            <a:off x="2677530" y="4383205"/>
            <a:ext cx="7724037" cy="476761"/>
          </a:xfrm>
          <a:prstGeom prst="rect">
            <a:avLst/>
          </a:prstGeom>
        </p:spPr>
        <p:txBody>
          <a:bodyPr/>
          <a:lstStyle>
            <a:lvl1pPr marL="0" indent="0">
              <a:buNone/>
              <a:defRPr sz="2667">
                <a:solidFill>
                  <a:schemeClr val="bg1"/>
                </a:solidFill>
              </a:defRPr>
            </a:lvl1pPr>
          </a:lstStyle>
          <a:p>
            <a:pPr lvl="0"/>
            <a:r>
              <a:rPr lang="en-US" dirty="0"/>
              <a:t>Click to add Subhead</a:t>
            </a:r>
          </a:p>
        </p:txBody>
      </p:sp>
      <p:sp>
        <p:nvSpPr>
          <p:cNvPr id="22" name="Text Placeholder 21">
            <a:extLst>
              <a:ext uri="{FF2B5EF4-FFF2-40B4-BE49-F238E27FC236}">
                <a16:creationId xmlns:a16="http://schemas.microsoft.com/office/drawing/2014/main" id="{7B2897DA-66AE-A946-A7E1-121C04B15FC8}"/>
              </a:ext>
            </a:extLst>
          </p:cNvPr>
          <p:cNvSpPr>
            <a:spLocks noGrp="1"/>
          </p:cNvSpPr>
          <p:nvPr>
            <p:ph type="body" sz="quarter" idx="11" hasCustomPrompt="1"/>
          </p:nvPr>
        </p:nvSpPr>
        <p:spPr>
          <a:xfrm>
            <a:off x="2677530" y="4894068"/>
            <a:ext cx="7724036" cy="545433"/>
          </a:xfrm>
          <a:prstGeom prst="rect">
            <a:avLst/>
          </a:prstGeom>
        </p:spPr>
        <p:txBody>
          <a:bodyPr/>
          <a:lstStyle>
            <a:lvl1pPr marL="0" indent="0">
              <a:buNone/>
              <a:defRPr sz="2667">
                <a:solidFill>
                  <a:schemeClr val="bg1"/>
                </a:solidFill>
              </a:defRPr>
            </a:lvl1pPr>
          </a:lstStyle>
          <a:p>
            <a:pPr lvl="0"/>
            <a:r>
              <a:rPr lang="en-US" dirty="0"/>
              <a:t>Click to add Date</a:t>
            </a:r>
          </a:p>
        </p:txBody>
      </p:sp>
      <p:sp>
        <p:nvSpPr>
          <p:cNvPr id="21" name="Text Placeholder 18">
            <a:extLst>
              <a:ext uri="{FF2B5EF4-FFF2-40B4-BE49-F238E27FC236}">
                <a16:creationId xmlns:a16="http://schemas.microsoft.com/office/drawing/2014/main" id="{E225A074-EFE6-D641-B858-30CD0522553E}"/>
              </a:ext>
            </a:extLst>
          </p:cNvPr>
          <p:cNvSpPr>
            <a:spLocks noGrp="1"/>
          </p:cNvSpPr>
          <p:nvPr>
            <p:ph type="body" sz="quarter" idx="16" hasCustomPrompt="1"/>
          </p:nvPr>
        </p:nvSpPr>
        <p:spPr>
          <a:xfrm>
            <a:off x="0" y="5532754"/>
            <a:ext cx="12192000" cy="1346199"/>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3" name="Text Placeholder 2">
            <a:extLst>
              <a:ext uri="{FF2B5EF4-FFF2-40B4-BE49-F238E27FC236}">
                <a16:creationId xmlns:a16="http://schemas.microsoft.com/office/drawing/2014/main" id="{CBB976E4-ABDA-F340-8D30-F24D2053CEDA}"/>
              </a:ext>
            </a:extLst>
          </p:cNvPr>
          <p:cNvSpPr>
            <a:spLocks noGrp="1"/>
          </p:cNvSpPr>
          <p:nvPr>
            <p:ph type="body" sz="quarter" idx="17" hasCustomPrompt="1"/>
          </p:nvPr>
        </p:nvSpPr>
        <p:spPr>
          <a:xfrm>
            <a:off x="1006053" y="1275718"/>
            <a:ext cx="10151755" cy="3073385"/>
          </a:xfrm>
          <a:prstGeom prst="rect">
            <a:avLst/>
          </a:prstGeom>
        </p:spPr>
        <p:txBody>
          <a:bodyPr/>
          <a:lstStyle>
            <a:lvl1pPr marL="0" indent="0">
              <a:lnSpc>
                <a:spcPct val="90000"/>
              </a:lnSpc>
              <a:buNone/>
              <a:defRPr sz="7200" b="1">
                <a:solidFill>
                  <a:schemeClr val="bg1"/>
                </a:solidFill>
              </a:defRPr>
            </a:lvl1pPr>
          </a:lstStyle>
          <a:p>
            <a:pPr lvl="0"/>
            <a:r>
              <a:rPr lang="en-US" dirty="0"/>
              <a:t>Click to add Presentation Title</a:t>
            </a:r>
          </a:p>
        </p:txBody>
      </p:sp>
    </p:spTree>
    <p:extLst>
      <p:ext uri="{BB962C8B-B14F-4D97-AF65-F5344CB8AC3E}">
        <p14:creationId xmlns:p14="http://schemas.microsoft.com/office/powerpoint/2010/main" val="2443357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2494"/>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2494"/>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13" name="Text Placeholder 12">
            <a:extLst>
              <a:ext uri="{FF2B5EF4-FFF2-40B4-BE49-F238E27FC236}">
                <a16:creationId xmlns:a16="http://schemas.microsoft.com/office/drawing/2014/main" id="{1787F5F2-501C-424A-9865-0DE5CE4A1302}"/>
              </a:ext>
            </a:extLst>
          </p:cNvPr>
          <p:cNvSpPr>
            <a:spLocks noGrp="1"/>
          </p:cNvSpPr>
          <p:nvPr>
            <p:ph type="body" sz="quarter" idx="10" hasCustomPrompt="1"/>
          </p:nvPr>
        </p:nvSpPr>
        <p:spPr>
          <a:xfrm>
            <a:off x="272086" y="987157"/>
            <a:ext cx="3607765" cy="4522861"/>
          </a:xfrm>
          <a:prstGeom prst="rect">
            <a:avLst/>
          </a:prstGeom>
        </p:spPr>
        <p:txBody>
          <a:bodyPr/>
          <a:lstStyle>
            <a:lvl1pPr marL="0" indent="0">
              <a:lnSpc>
                <a:spcPct val="100000"/>
              </a:lnSpc>
              <a:buNone/>
              <a:defRPr b="1">
                <a:solidFill>
                  <a:srgbClr val="E46102"/>
                </a:solidFill>
              </a:defRPr>
            </a:lvl1pPr>
          </a:lstStyle>
          <a:p>
            <a:pPr lvl="0"/>
            <a:r>
              <a:rPr lang="en-US" dirty="0"/>
              <a:t>Click to add Main Header</a:t>
            </a:r>
          </a:p>
        </p:txBody>
      </p:sp>
      <p:sp>
        <p:nvSpPr>
          <p:cNvPr id="15" name="Text Placeholder 14">
            <a:extLst>
              <a:ext uri="{FF2B5EF4-FFF2-40B4-BE49-F238E27FC236}">
                <a16:creationId xmlns:a16="http://schemas.microsoft.com/office/drawing/2014/main" id="{F227BE32-0205-E84F-BDBB-EF6467178775}"/>
              </a:ext>
            </a:extLst>
          </p:cNvPr>
          <p:cNvSpPr>
            <a:spLocks noGrp="1"/>
          </p:cNvSpPr>
          <p:nvPr>
            <p:ph type="body" sz="quarter" idx="11" hasCustomPrompt="1"/>
          </p:nvPr>
        </p:nvSpPr>
        <p:spPr>
          <a:xfrm>
            <a:off x="4336704" y="1741012"/>
            <a:ext cx="7525333" cy="622904"/>
          </a:xfrm>
          <a:prstGeom prst="rect">
            <a:avLst/>
          </a:prstGeom>
        </p:spPr>
        <p:txBody>
          <a:bodyPr/>
          <a:lstStyle>
            <a:lvl1pPr marL="0" indent="0">
              <a:buNone/>
              <a:defRPr sz="3200" b="1"/>
            </a:lvl1pPr>
          </a:lstStyle>
          <a:p>
            <a:pPr lvl="0"/>
            <a:r>
              <a:rPr lang="en-US" dirty="0"/>
              <a:t>Click to add Subhead</a:t>
            </a:r>
          </a:p>
        </p:txBody>
      </p:sp>
      <p:sp>
        <p:nvSpPr>
          <p:cNvPr id="17" name="Text Placeholder 16">
            <a:extLst>
              <a:ext uri="{FF2B5EF4-FFF2-40B4-BE49-F238E27FC236}">
                <a16:creationId xmlns:a16="http://schemas.microsoft.com/office/drawing/2014/main" id="{7076F031-AF81-DC40-9A1C-C60C9367241C}"/>
              </a:ext>
            </a:extLst>
          </p:cNvPr>
          <p:cNvSpPr>
            <a:spLocks noGrp="1"/>
          </p:cNvSpPr>
          <p:nvPr>
            <p:ph type="body" sz="quarter" idx="12" hasCustomPrompt="1"/>
          </p:nvPr>
        </p:nvSpPr>
        <p:spPr>
          <a:xfrm>
            <a:off x="4328701" y="2560825"/>
            <a:ext cx="7533337" cy="2949193"/>
          </a:xfrm>
          <a:prstGeom prst="rect">
            <a:avLst/>
          </a:prstGeom>
        </p:spPr>
        <p:txBody>
          <a:bodyPr/>
          <a:lstStyle>
            <a:lvl1pPr marL="304792" indent="-296326">
              <a:buClr>
                <a:srgbClr val="E46102"/>
              </a:buClr>
              <a:buSzPct val="100000"/>
              <a:buFont typeface="Wingdings" pitchFamily="2" charset="2"/>
              <a:buChar char="§"/>
              <a:tabLst/>
              <a:defRPr sz="2667"/>
            </a:lvl1pPr>
            <a:lvl2pPr marL="535504" indent="-230712">
              <a:buClr>
                <a:srgbClr val="E46102"/>
              </a:buClr>
              <a:buSzPct val="100000"/>
              <a:buFont typeface="Arial" panose="020B0604020202020204" pitchFamily="34" charset="0"/>
              <a:buChar char="•"/>
              <a:tabLst/>
              <a:defRPr sz="2400"/>
            </a:lvl2pPr>
            <a:lvl3pPr marL="840296" indent="-230712">
              <a:buClr>
                <a:srgbClr val="E46102"/>
              </a:buClr>
              <a:buSzPct val="100000"/>
              <a:buFont typeface="Wingdings" pitchFamily="2" charset="2"/>
              <a:buChar char="§"/>
              <a:tabLst/>
              <a:defRPr sz="2133"/>
            </a:lvl3pPr>
            <a:lvl4pPr marL="1073124" indent="-232828">
              <a:buClr>
                <a:srgbClr val="D95E00"/>
              </a:buClr>
              <a:buFont typeface="System Font Regular"/>
              <a:buChar char="&gt;"/>
              <a:tabLst/>
              <a:defRPr sz="1867"/>
            </a:lvl4pPr>
            <a:lvl5pPr marL="1301717" indent="-228594">
              <a:buClr>
                <a:srgbClr val="D95E00"/>
              </a:buClr>
              <a:buFont typeface="Wingdings" pitchFamily="2" charset="2"/>
              <a:buChar char="§"/>
              <a:tabLst/>
              <a:defRPr sz="1600"/>
            </a:lvl5pPr>
            <a:lvl6pPr marL="1295368" indent="0">
              <a:buClr>
                <a:srgbClr val="D95E00"/>
              </a:buClr>
              <a:buFont typeface="System Font Regular"/>
              <a:buNone/>
              <a:tabLst/>
              <a:defRPr sz="1467"/>
            </a:lvl6pPr>
            <a:lvl7pPr marL="1526078" indent="0">
              <a:buClr>
                <a:srgbClr val="D95E00"/>
              </a:buClr>
              <a:buFont typeface="Wingdings" pitchFamily="2" charset="2"/>
              <a:buNone/>
              <a:tabLst/>
              <a:defRPr sz="1333"/>
            </a:lvl7pPr>
          </a:lstStyle>
          <a:p>
            <a:pPr lvl="0"/>
            <a:r>
              <a:rPr lang="en-US" dirty="0"/>
              <a:t>Click to add bullet</a:t>
            </a:r>
          </a:p>
          <a:p>
            <a:pPr lvl="1"/>
            <a:r>
              <a:rPr lang="en-US" dirty="0"/>
              <a:t>Click to add sub-bullet</a:t>
            </a:r>
          </a:p>
          <a:p>
            <a:pPr lvl="2"/>
            <a:r>
              <a:rPr lang="en-US" dirty="0"/>
              <a:t>Click to add sub-sub-bullet</a:t>
            </a:r>
          </a:p>
        </p:txBody>
      </p: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0"/>
            <a:ext cx="12192000" cy="1346200"/>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Tree>
    <p:extLst>
      <p:ext uri="{BB962C8B-B14F-4D97-AF65-F5344CB8AC3E}">
        <p14:creationId xmlns:p14="http://schemas.microsoft.com/office/powerpoint/2010/main" val="2778222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4AC8303E-CB79-A645-BEF9-D0CD24C49717}"/>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FCA4F9A6-C8EF-1F4A-8155-1567273829D2}"/>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9" name="Text Placeholder 18">
            <a:extLst>
              <a:ext uri="{FF2B5EF4-FFF2-40B4-BE49-F238E27FC236}">
                <a16:creationId xmlns:a16="http://schemas.microsoft.com/office/drawing/2014/main" id="{E1383E86-B978-174B-B3F5-A6CC48432624}"/>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24" name="Text Placeholder 23">
            <a:extLst>
              <a:ext uri="{FF2B5EF4-FFF2-40B4-BE49-F238E27FC236}">
                <a16:creationId xmlns:a16="http://schemas.microsoft.com/office/drawing/2014/main" id="{90A3470E-8125-0E4C-8D9E-AE498C694D74}"/>
              </a:ext>
            </a:extLst>
          </p:cNvPr>
          <p:cNvSpPr>
            <a:spLocks noGrp="1"/>
          </p:cNvSpPr>
          <p:nvPr>
            <p:ph type="body" sz="quarter" idx="14" hasCustomPrompt="1"/>
          </p:nvPr>
        </p:nvSpPr>
        <p:spPr>
          <a:xfrm>
            <a:off x="272085" y="958452"/>
            <a:ext cx="11589952" cy="696384"/>
          </a:xfrm>
          <a:prstGeom prst="rect">
            <a:avLst/>
          </a:prstGeom>
        </p:spPr>
        <p:txBody>
          <a:bodyPr/>
          <a:lstStyle>
            <a:lvl1pPr marL="0" indent="0">
              <a:buNone/>
              <a:defRPr sz="3733" b="1">
                <a:solidFill>
                  <a:srgbClr val="E46102"/>
                </a:solidFill>
              </a:defRPr>
            </a:lvl1pPr>
          </a:lstStyle>
          <a:p>
            <a:pPr lvl="0"/>
            <a:r>
              <a:rPr lang="en-US" dirty="0"/>
              <a:t>Click to add Header</a:t>
            </a:r>
          </a:p>
        </p:txBody>
      </p:sp>
      <p:sp>
        <p:nvSpPr>
          <p:cNvPr id="26" name="Text Placeholder 25">
            <a:extLst>
              <a:ext uri="{FF2B5EF4-FFF2-40B4-BE49-F238E27FC236}">
                <a16:creationId xmlns:a16="http://schemas.microsoft.com/office/drawing/2014/main" id="{D06909BC-83A5-ED42-AE34-D78DAEC3F249}"/>
              </a:ext>
            </a:extLst>
          </p:cNvPr>
          <p:cNvSpPr>
            <a:spLocks noGrp="1"/>
          </p:cNvSpPr>
          <p:nvPr>
            <p:ph type="body" sz="quarter" idx="15" hasCustomPrompt="1"/>
          </p:nvPr>
        </p:nvSpPr>
        <p:spPr>
          <a:xfrm>
            <a:off x="272085" y="1744225"/>
            <a:ext cx="11589952" cy="3767575"/>
          </a:xfrm>
          <a:prstGeom prst="rect">
            <a:avLst/>
          </a:prstGeom>
        </p:spPr>
        <p:txBody>
          <a:bodyPr/>
          <a:lstStyle>
            <a:lvl1pPr marL="304792" indent="-304792">
              <a:buClr>
                <a:srgbClr val="E46102"/>
              </a:buClr>
              <a:buSzPct val="100000"/>
              <a:buFont typeface="Wingdings" pitchFamily="2" charset="2"/>
              <a:buChar char="§"/>
              <a:tabLst/>
              <a:defRPr sz="3200" b="1"/>
            </a:lvl1pPr>
            <a:lvl2pPr marL="609585" indent="-304792">
              <a:buClr>
                <a:srgbClr val="E46102"/>
              </a:buClr>
              <a:buFont typeface="Arial" panose="020B0604020202020204" pitchFamily="34" charset="0"/>
              <a:buChar char="•"/>
              <a:tabLst/>
              <a:defRPr sz="2667"/>
            </a:lvl2pPr>
            <a:lvl3pPr marL="914377" indent="-304792">
              <a:buClr>
                <a:srgbClr val="E46102"/>
              </a:buClr>
              <a:buSzPct val="100000"/>
              <a:buFont typeface="Wingdings" pitchFamily="2" charset="2"/>
              <a:buChar char="§"/>
              <a:tabLst/>
              <a:defRPr sz="2400"/>
            </a:lvl3pPr>
            <a:lvl4pPr marL="1221287" indent="-306910">
              <a:buClr>
                <a:srgbClr val="D95E00"/>
              </a:buClr>
              <a:buFont typeface="System Font Regular"/>
              <a:buChar char="&gt;"/>
              <a:tabLst/>
              <a:defRPr sz="2133"/>
            </a:lvl4pPr>
            <a:lvl5pPr marL="1526079" indent="-304792">
              <a:buClr>
                <a:srgbClr val="D95E00"/>
              </a:buClr>
              <a:buFont typeface="Wingdings" pitchFamily="2" charset="2"/>
              <a:buChar char="§"/>
              <a:tabLst/>
              <a:defRPr sz="1867"/>
            </a:lvl5pPr>
            <a:lvl6pPr marL="1756789" indent="-230712">
              <a:buClr>
                <a:srgbClr val="D95E00"/>
              </a:buClr>
              <a:buFont typeface="System Font Regular"/>
              <a:buChar char="&gt;"/>
              <a:tabLst/>
              <a:defRPr sz="1600"/>
            </a:lvl6pPr>
            <a:lvl7pPr marL="1904952" indent="-148163">
              <a:buClr>
                <a:srgbClr val="D95E00"/>
              </a:buClr>
              <a:buFont typeface="Wingdings" pitchFamily="2" charset="2"/>
              <a:buChar char="§"/>
              <a:tabLst/>
              <a:defRPr sz="1333"/>
            </a:lvl7pPr>
            <a:lvl8pPr marL="2061582" indent="-156629">
              <a:buClr>
                <a:srgbClr val="D95E00"/>
              </a:buClr>
              <a:buFont typeface="System Font Regular"/>
              <a:buChar char="&gt;"/>
              <a:tabLst/>
              <a:defRPr sz="1200"/>
            </a:lvl8pPr>
          </a:lstStyle>
          <a:p>
            <a:pPr lvl="0"/>
            <a:r>
              <a:rPr lang="en-US" dirty="0"/>
              <a:t>Click to add bullet</a:t>
            </a:r>
          </a:p>
          <a:p>
            <a:pPr lvl="1"/>
            <a:r>
              <a:rPr lang="en-US" dirty="0"/>
              <a:t>Click to add sub-bullet</a:t>
            </a:r>
          </a:p>
          <a:p>
            <a:pPr lvl="2"/>
            <a:r>
              <a:rPr lang="en-US" dirty="0"/>
              <a:t>Click to add sub-sub bullet</a:t>
            </a:r>
          </a:p>
        </p:txBody>
      </p:sp>
    </p:spTree>
    <p:extLst>
      <p:ext uri="{BB962C8B-B14F-4D97-AF65-F5344CB8AC3E}">
        <p14:creationId xmlns:p14="http://schemas.microsoft.com/office/powerpoint/2010/main" val="4292147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Page Content">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ACF15DD-277E-394F-AFCE-926578BEF7F1}"/>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62D8B4FE-5E61-2942-9F67-A4F6AD7FECA1}"/>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 name="Text Placeholder 18">
            <a:extLst>
              <a:ext uri="{FF2B5EF4-FFF2-40B4-BE49-F238E27FC236}">
                <a16:creationId xmlns:a16="http://schemas.microsoft.com/office/drawing/2014/main" id="{62AB3FC8-2388-7847-86DB-E5B5333EACF3}"/>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7" name="Content Placeholder 18">
            <a:extLst>
              <a:ext uri="{FF2B5EF4-FFF2-40B4-BE49-F238E27FC236}">
                <a16:creationId xmlns:a16="http://schemas.microsoft.com/office/drawing/2014/main" id="{E61379B3-CA22-7E42-8FE3-E2D09D721962}"/>
              </a:ext>
            </a:extLst>
          </p:cNvPr>
          <p:cNvSpPr>
            <a:spLocks noGrp="1"/>
          </p:cNvSpPr>
          <p:nvPr>
            <p:ph sz="quarter" idx="16" hasCustomPrompt="1"/>
          </p:nvPr>
        </p:nvSpPr>
        <p:spPr>
          <a:xfrm>
            <a:off x="272085" y="863428"/>
            <a:ext cx="11589952"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9984989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44EEE75-1C0C-DF43-8A1A-F55F70A0076A}"/>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F933C26C-CF75-E04A-98EB-7AEC198CFEE8}"/>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1" name="Text Placeholder 18">
            <a:extLst>
              <a:ext uri="{FF2B5EF4-FFF2-40B4-BE49-F238E27FC236}">
                <a16:creationId xmlns:a16="http://schemas.microsoft.com/office/drawing/2014/main" id="{AD0B3782-2422-A544-AEA8-0DA96AAE5510}"/>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4" name="Content Placeholder 18">
            <a:extLst>
              <a:ext uri="{FF2B5EF4-FFF2-40B4-BE49-F238E27FC236}">
                <a16:creationId xmlns:a16="http://schemas.microsoft.com/office/drawing/2014/main" id="{D44BC06C-7E1C-4845-973D-DCD63FB136FA}"/>
              </a:ext>
            </a:extLst>
          </p:cNvPr>
          <p:cNvSpPr>
            <a:spLocks noGrp="1"/>
          </p:cNvSpPr>
          <p:nvPr>
            <p:ph sz="quarter" idx="15" hasCustomPrompt="1"/>
          </p:nvPr>
        </p:nvSpPr>
        <p:spPr>
          <a:xfrm>
            <a:off x="6256867" y="863692"/>
            <a:ext cx="5604933" cy="4639642"/>
          </a:xfrm>
          <a:prstGeom prst="rect">
            <a:avLst/>
          </a:prstGeom>
        </p:spPr>
        <p:txBody>
          <a:bodyPr anchor="t"/>
          <a:lstStyle>
            <a:lvl1pPr marL="0" indent="0" algn="ctr">
              <a:buNone/>
              <a:defRPr i="1"/>
            </a:lvl1pPr>
          </a:lstStyle>
          <a:p>
            <a:pPr lvl="0"/>
            <a:r>
              <a:rPr lang="en-US" dirty="0"/>
              <a:t>Place image/chart here</a:t>
            </a:r>
          </a:p>
        </p:txBody>
      </p:sp>
      <p:sp>
        <p:nvSpPr>
          <p:cNvPr id="15" name="Content Placeholder 18">
            <a:extLst>
              <a:ext uri="{FF2B5EF4-FFF2-40B4-BE49-F238E27FC236}">
                <a16:creationId xmlns:a16="http://schemas.microsoft.com/office/drawing/2014/main" id="{AA93BCA3-E265-CD4C-9883-62DC1D15F3D7}"/>
              </a:ext>
            </a:extLst>
          </p:cNvPr>
          <p:cNvSpPr>
            <a:spLocks noGrp="1"/>
          </p:cNvSpPr>
          <p:nvPr>
            <p:ph sz="quarter" idx="16" hasCustomPrompt="1"/>
          </p:nvPr>
        </p:nvSpPr>
        <p:spPr>
          <a:xfrm>
            <a:off x="272085" y="863428"/>
            <a:ext cx="5612248" cy="4639906"/>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35412785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06E70DBF-129D-BB48-BBFF-08F62952F603}"/>
              </a:ext>
            </a:extLst>
          </p:cNvPr>
          <p:cNvCxnSpPr/>
          <p:nvPr userDrawn="1"/>
        </p:nvCxnSpPr>
        <p:spPr>
          <a:xfrm>
            <a:off x="272085" y="513092"/>
            <a:ext cx="2674747"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BFE58E4D-9595-E14C-8259-3EDBF9F54A84}"/>
              </a:ext>
            </a:extLst>
          </p:cNvPr>
          <p:cNvCxnSpPr/>
          <p:nvPr userDrawn="1"/>
        </p:nvCxnSpPr>
        <p:spPr>
          <a:xfrm>
            <a:off x="3376635" y="513092"/>
            <a:ext cx="8485403" cy="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4" name="Text Placeholder 18">
            <a:extLst>
              <a:ext uri="{FF2B5EF4-FFF2-40B4-BE49-F238E27FC236}">
                <a16:creationId xmlns:a16="http://schemas.microsoft.com/office/drawing/2014/main" id="{9CF2F8B1-9E2E-5040-B217-FCC725F9667F}"/>
              </a:ext>
            </a:extLst>
          </p:cNvPr>
          <p:cNvSpPr>
            <a:spLocks noGrp="1"/>
          </p:cNvSpPr>
          <p:nvPr>
            <p:ph type="body" sz="quarter" idx="13"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5" name="Text Placeholder 12">
            <a:extLst>
              <a:ext uri="{FF2B5EF4-FFF2-40B4-BE49-F238E27FC236}">
                <a16:creationId xmlns:a16="http://schemas.microsoft.com/office/drawing/2014/main" id="{CAAA33EB-41E5-8B40-9670-C68F679A7D7A}"/>
              </a:ext>
            </a:extLst>
          </p:cNvPr>
          <p:cNvSpPr>
            <a:spLocks noGrp="1"/>
          </p:cNvSpPr>
          <p:nvPr>
            <p:ph type="body" sz="quarter" idx="10" hasCustomPrompt="1"/>
          </p:nvPr>
        </p:nvSpPr>
        <p:spPr>
          <a:xfrm>
            <a:off x="264584" y="862676"/>
            <a:ext cx="3471333" cy="795732"/>
          </a:xfrm>
          <a:prstGeom prst="rect">
            <a:avLst/>
          </a:prstGeom>
        </p:spPr>
        <p:txBody>
          <a:bodyPr/>
          <a:lstStyle>
            <a:lvl1pPr marL="0" indent="0">
              <a:lnSpc>
                <a:spcPct val="100000"/>
              </a:lnSpc>
              <a:buNone/>
              <a:defRPr b="1">
                <a:solidFill>
                  <a:srgbClr val="E46102"/>
                </a:solidFill>
              </a:defRPr>
            </a:lvl1pPr>
          </a:lstStyle>
          <a:p>
            <a:pPr lvl="0"/>
            <a:r>
              <a:rPr lang="en-US" dirty="0"/>
              <a:t>Main Header</a:t>
            </a:r>
          </a:p>
        </p:txBody>
      </p:sp>
      <p:sp>
        <p:nvSpPr>
          <p:cNvPr id="17" name="Text Placeholder 16">
            <a:extLst>
              <a:ext uri="{FF2B5EF4-FFF2-40B4-BE49-F238E27FC236}">
                <a16:creationId xmlns:a16="http://schemas.microsoft.com/office/drawing/2014/main" id="{8BFBAF58-1BBE-824B-9BD9-DF65670E97E9}"/>
              </a:ext>
            </a:extLst>
          </p:cNvPr>
          <p:cNvSpPr>
            <a:spLocks noGrp="1"/>
          </p:cNvSpPr>
          <p:nvPr>
            <p:ph type="body" sz="quarter" idx="14" hasCustomPrompt="1"/>
          </p:nvPr>
        </p:nvSpPr>
        <p:spPr>
          <a:xfrm>
            <a:off x="264584" y="1873340"/>
            <a:ext cx="3471333" cy="3638461"/>
          </a:xfrm>
          <a:prstGeom prst="rect">
            <a:avLst/>
          </a:prstGeom>
        </p:spPr>
        <p:txBody>
          <a:bodyPr/>
          <a:lstStyle>
            <a:lvl1pPr marL="0" indent="0">
              <a:buNone/>
              <a:defRPr sz="2667"/>
            </a:lvl1pPr>
          </a:lstStyle>
          <a:p>
            <a:pPr lvl="0"/>
            <a:r>
              <a:rPr lang="en-US" dirty="0"/>
              <a:t>Click to add caption</a:t>
            </a:r>
          </a:p>
        </p:txBody>
      </p:sp>
      <p:sp>
        <p:nvSpPr>
          <p:cNvPr id="19" name="Content Placeholder 18">
            <a:extLst>
              <a:ext uri="{FF2B5EF4-FFF2-40B4-BE49-F238E27FC236}">
                <a16:creationId xmlns:a16="http://schemas.microsoft.com/office/drawing/2014/main" id="{80FC676F-AD0F-3045-85E2-F41B9DF0A6F3}"/>
              </a:ext>
            </a:extLst>
          </p:cNvPr>
          <p:cNvSpPr>
            <a:spLocks noGrp="1"/>
          </p:cNvSpPr>
          <p:nvPr>
            <p:ph sz="quarter" idx="15" hasCustomPrompt="1"/>
          </p:nvPr>
        </p:nvSpPr>
        <p:spPr>
          <a:xfrm>
            <a:off x="4000501" y="863692"/>
            <a:ext cx="7861300" cy="4639642"/>
          </a:xfrm>
          <a:prstGeom prst="rect">
            <a:avLst/>
          </a:prstGeom>
        </p:spPr>
        <p:txBody>
          <a:bodyPr anchor="t"/>
          <a:lstStyle>
            <a:lvl1pPr marL="0" indent="0" algn="ctr">
              <a:buNone/>
              <a:defRPr i="1"/>
            </a:lvl1pPr>
          </a:lstStyle>
          <a:p>
            <a:pPr lvl="0"/>
            <a:r>
              <a:rPr lang="en-US" dirty="0"/>
              <a:t>Place image/chart here</a:t>
            </a:r>
          </a:p>
        </p:txBody>
      </p:sp>
    </p:spTree>
    <p:extLst>
      <p:ext uri="{BB962C8B-B14F-4D97-AF65-F5344CB8AC3E}">
        <p14:creationId xmlns:p14="http://schemas.microsoft.com/office/powerpoint/2010/main" val="2575343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ransition">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81FDB69-C179-3341-AEF3-D2B3896FB825}"/>
              </a:ext>
            </a:extLst>
          </p:cNvPr>
          <p:cNvCxnSpPr/>
          <p:nvPr userDrawn="1"/>
        </p:nvCxnSpPr>
        <p:spPr>
          <a:xfrm>
            <a:off x="272085" y="513091"/>
            <a:ext cx="2674747" cy="0"/>
          </a:xfrm>
          <a:prstGeom prst="line">
            <a:avLst/>
          </a:prstGeom>
          <a:ln>
            <a:solidFill>
              <a:srgbClr val="E46102"/>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a16="http://schemas.microsoft.com/office/drawing/2014/main" id="{58ECA973-8475-EF41-8C88-BE7633966CF5}"/>
              </a:ext>
            </a:extLst>
          </p:cNvPr>
          <p:cNvCxnSpPr/>
          <p:nvPr userDrawn="1"/>
        </p:nvCxnSpPr>
        <p:spPr>
          <a:xfrm>
            <a:off x="3376635" y="513091"/>
            <a:ext cx="8485403" cy="0"/>
          </a:xfrm>
          <a:prstGeom prst="line">
            <a:avLst/>
          </a:prstGeom>
          <a:ln w="12700" cmpd="sng">
            <a:solidFill>
              <a:srgbClr val="E46102"/>
            </a:solidFill>
          </a:ln>
          <a:effectLst/>
        </p:spPr>
        <p:style>
          <a:lnRef idx="2">
            <a:schemeClr val="accent1"/>
          </a:lnRef>
          <a:fillRef idx="0">
            <a:schemeClr val="accent1"/>
          </a:fillRef>
          <a:effectRef idx="1">
            <a:schemeClr val="accent1"/>
          </a:effectRef>
          <a:fontRef idx="minor">
            <a:schemeClr val="tx1"/>
          </a:fontRef>
        </p:style>
      </p:cxnSp>
      <p:sp>
        <p:nvSpPr>
          <p:cNvPr id="8" name="Text Placeholder 18">
            <a:extLst>
              <a:ext uri="{FF2B5EF4-FFF2-40B4-BE49-F238E27FC236}">
                <a16:creationId xmlns:a16="http://schemas.microsoft.com/office/drawing/2014/main" id="{7DF7C01A-B350-7B45-A49E-C3717CC86D08}"/>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sp>
        <p:nvSpPr>
          <p:cNvPr id="10" name="Text Placeholder 9">
            <a:extLst>
              <a:ext uri="{FF2B5EF4-FFF2-40B4-BE49-F238E27FC236}">
                <a16:creationId xmlns:a16="http://schemas.microsoft.com/office/drawing/2014/main" id="{89A099A8-CF8E-1C48-82A0-F6A6F7CC0F6B}"/>
              </a:ext>
            </a:extLst>
          </p:cNvPr>
          <p:cNvSpPr>
            <a:spLocks noGrp="1"/>
          </p:cNvSpPr>
          <p:nvPr>
            <p:ph type="body" sz="quarter" idx="15" hasCustomPrompt="1"/>
          </p:nvPr>
        </p:nvSpPr>
        <p:spPr>
          <a:xfrm>
            <a:off x="272085" y="3987800"/>
            <a:ext cx="11589952" cy="1524000"/>
          </a:xfrm>
          <a:prstGeom prst="rect">
            <a:avLst/>
          </a:prstGeom>
        </p:spPr>
        <p:txBody>
          <a:bodyPr/>
          <a:lstStyle>
            <a:lvl1pPr marL="0" indent="0">
              <a:buNone/>
              <a:defRPr sz="5333" b="1"/>
            </a:lvl1pPr>
          </a:lstStyle>
          <a:p>
            <a:pPr lvl="0"/>
            <a:r>
              <a:rPr lang="en-US" dirty="0"/>
              <a:t>Click to add Transition Title</a:t>
            </a:r>
          </a:p>
        </p:txBody>
      </p:sp>
      <p:pic>
        <p:nvPicPr>
          <p:cNvPr id="11" name="Picture 5">
            <a:extLst>
              <a:ext uri="{FF2B5EF4-FFF2-40B4-BE49-F238E27FC236}">
                <a16:creationId xmlns:a16="http://schemas.microsoft.com/office/drawing/2014/main" id="{1F4EC182-26E1-8E4C-B960-2DF3DDFBCB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2071653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or End Slid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7F9755-C0DA-B244-B730-B308E60924F8}"/>
              </a:ext>
            </a:extLst>
          </p:cNvPr>
          <p:cNvSpPr/>
          <p:nvPr userDrawn="1"/>
        </p:nvSpPr>
        <p:spPr>
          <a:xfrm>
            <a:off x="0" y="0"/>
            <a:ext cx="12188952" cy="6858000"/>
          </a:xfrm>
          <a:prstGeom prst="rect">
            <a:avLst/>
          </a:prstGeom>
          <a:solidFill>
            <a:srgbClr val="E4610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200" dirty="0"/>
          </a:p>
        </p:txBody>
      </p:sp>
      <p:cxnSp>
        <p:nvCxnSpPr>
          <p:cNvPr id="12" name="Straight Connector 11">
            <a:extLst>
              <a:ext uri="{FF2B5EF4-FFF2-40B4-BE49-F238E27FC236}">
                <a16:creationId xmlns:a16="http://schemas.microsoft.com/office/drawing/2014/main" id="{257FF2CB-58B7-5049-BADD-41D07A0154D8}"/>
              </a:ext>
            </a:extLst>
          </p:cNvPr>
          <p:cNvCxnSpPr/>
          <p:nvPr userDrawn="1"/>
        </p:nvCxnSpPr>
        <p:spPr>
          <a:xfrm>
            <a:off x="272085" y="513091"/>
            <a:ext cx="2674747" cy="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0B5B524D-D7AF-4B4A-B485-6A922EDBF1D0}"/>
              </a:ext>
            </a:extLst>
          </p:cNvPr>
          <p:cNvCxnSpPr/>
          <p:nvPr userDrawn="1"/>
        </p:nvCxnSpPr>
        <p:spPr>
          <a:xfrm>
            <a:off x="3376635" y="513091"/>
            <a:ext cx="8485403"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5" name="Text Placeholder 12">
            <a:extLst>
              <a:ext uri="{FF2B5EF4-FFF2-40B4-BE49-F238E27FC236}">
                <a16:creationId xmlns:a16="http://schemas.microsoft.com/office/drawing/2014/main" id="{CD73F756-E117-EE4D-80F1-C25B8572FAA9}"/>
              </a:ext>
            </a:extLst>
          </p:cNvPr>
          <p:cNvSpPr>
            <a:spLocks noGrp="1"/>
          </p:cNvSpPr>
          <p:nvPr>
            <p:ph type="body" sz="quarter" idx="13" hasCustomPrompt="1"/>
          </p:nvPr>
        </p:nvSpPr>
        <p:spPr>
          <a:xfrm>
            <a:off x="272085" y="4258733"/>
            <a:ext cx="11589952" cy="1253067"/>
          </a:xfrm>
          <a:prstGeom prst="rect">
            <a:avLst/>
          </a:prstGeom>
        </p:spPr>
        <p:txBody>
          <a:bodyPr/>
          <a:lstStyle>
            <a:lvl1pPr marL="0" indent="0">
              <a:buNone/>
              <a:defRPr sz="7200" b="1">
                <a:solidFill>
                  <a:schemeClr val="bg1"/>
                </a:solidFill>
              </a:defRPr>
            </a:lvl1pPr>
          </a:lstStyle>
          <a:p>
            <a:pPr lvl="0"/>
            <a:r>
              <a:rPr lang="en-US" dirty="0"/>
              <a:t>Click to add Section Title</a:t>
            </a:r>
          </a:p>
        </p:txBody>
      </p:sp>
      <p:sp>
        <p:nvSpPr>
          <p:cNvPr id="16" name="Text Placeholder 18">
            <a:extLst>
              <a:ext uri="{FF2B5EF4-FFF2-40B4-BE49-F238E27FC236}">
                <a16:creationId xmlns:a16="http://schemas.microsoft.com/office/drawing/2014/main" id="{079EB260-1A7B-174A-AA51-12AAD061D7C6}"/>
              </a:ext>
            </a:extLst>
          </p:cNvPr>
          <p:cNvSpPr>
            <a:spLocks noGrp="1"/>
          </p:cNvSpPr>
          <p:nvPr>
            <p:ph type="body" sz="quarter" idx="14" hasCustomPrompt="1"/>
          </p:nvPr>
        </p:nvSpPr>
        <p:spPr>
          <a:xfrm>
            <a:off x="0" y="5511801"/>
            <a:ext cx="12192000" cy="1401233"/>
          </a:xfrm>
          <a:prstGeom prst="rect">
            <a:avLst/>
          </a:prstGeom>
          <a:noFill/>
        </p:spPr>
        <p:txBody>
          <a:bodyPr/>
          <a:lstStyle>
            <a:lvl1pPr marL="0" indent="0" algn="ctr">
              <a:lnSpc>
                <a:spcPct val="90000"/>
              </a:lnSpc>
              <a:buNone/>
              <a:defRPr b="0" i="1">
                <a:solidFill>
                  <a:srgbClr val="FF0000"/>
                </a:solidFill>
                <a:latin typeface="MS Gothic" panose="020B0609070205080204" pitchFamily="49" charset="-128"/>
                <a:ea typeface="MS Gothic" panose="020B0609070205080204" pitchFamily="49" charset="-128"/>
              </a:defRPr>
            </a:lvl1pPr>
          </a:lstStyle>
          <a:p>
            <a:pPr lvl="0"/>
            <a:r>
              <a:rPr lang="en-US" dirty="0"/>
              <a:t>Please do not put content in this space.   It is reserved for live captioning.</a:t>
            </a:r>
          </a:p>
        </p:txBody>
      </p:sp>
      <p:pic>
        <p:nvPicPr>
          <p:cNvPr id="9" name="Picture 5">
            <a:extLst>
              <a:ext uri="{FF2B5EF4-FFF2-40B4-BE49-F238E27FC236}">
                <a16:creationId xmlns:a16="http://schemas.microsoft.com/office/drawing/2014/main" id="{4D358B63-2CFC-D646-AC7D-C772A192AF1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24375" y="151925"/>
            <a:ext cx="624309" cy="312156"/>
          </a:xfrm>
          <a:prstGeom prst="rect">
            <a:avLst/>
          </a:prstGeom>
        </p:spPr>
      </p:pic>
    </p:spTree>
    <p:extLst>
      <p:ext uri="{BB962C8B-B14F-4D97-AF65-F5344CB8AC3E}">
        <p14:creationId xmlns:p14="http://schemas.microsoft.com/office/powerpoint/2010/main" val="385241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B54E10-94DE-5C43-AE71-D50CF104105B}"/>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324375" y="151925"/>
            <a:ext cx="624309" cy="312156"/>
          </a:xfrm>
          <a:prstGeom prst="rect">
            <a:avLst/>
          </a:prstGeom>
        </p:spPr>
      </p:pic>
      <p:sp>
        <p:nvSpPr>
          <p:cNvPr id="13" name="TextBox 12"/>
          <p:cNvSpPr txBox="1"/>
          <p:nvPr/>
        </p:nvSpPr>
        <p:spPr>
          <a:xfrm>
            <a:off x="10703378" y="257543"/>
            <a:ext cx="1241077" cy="240066"/>
          </a:xfrm>
          <a:prstGeom prst="rect">
            <a:avLst/>
          </a:prstGeom>
          <a:noFill/>
        </p:spPr>
        <p:txBody>
          <a:bodyPr vert="horz" wrap="square" rtlCol="0">
            <a:spAutoFit/>
          </a:bodyPr>
          <a:lstStyle/>
          <a:p>
            <a:pPr algn="r">
              <a:lnSpc>
                <a:spcPct val="80000"/>
              </a:lnSpc>
            </a:pPr>
            <a:r>
              <a:rPr lang="en-US" sz="1200" dirty="0">
                <a:latin typeface="Georgia"/>
                <a:cs typeface="Georgia"/>
              </a:rPr>
              <a:t>|  </a:t>
            </a:r>
            <a:fld id="{606D2650-017B-BC48-A893-0334FE68CCF7}" type="slidenum">
              <a:rPr lang="en-US" sz="1133" smtClean="0">
                <a:latin typeface="Arial" panose="020B0604020202020204" pitchFamily="34" charset="0"/>
                <a:cs typeface="Arial" panose="020B0604020202020204" pitchFamily="34" charset="0"/>
              </a:rPr>
              <a:pPr algn="r">
                <a:lnSpc>
                  <a:spcPct val="80000"/>
                </a:lnSpc>
              </a:pPr>
              <a:t>‹#›</a:t>
            </a:fld>
            <a:endParaRPr lang="en-US" sz="1133" dirty="0">
              <a:solidFill>
                <a:srgbClr val="00000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D1C3823F-4E31-6346-A3FC-E4F3404C013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189973" y="306146"/>
            <a:ext cx="2218339" cy="132286"/>
          </a:xfrm>
          <a:prstGeom prst="rect">
            <a:avLst/>
          </a:prstGeom>
        </p:spPr>
      </p:pic>
    </p:spTree>
    <p:extLst>
      <p:ext uri="{BB962C8B-B14F-4D97-AF65-F5344CB8AC3E}">
        <p14:creationId xmlns:p14="http://schemas.microsoft.com/office/powerpoint/2010/main" val="1699808712"/>
      </p:ext>
    </p:extLst>
  </p:cSld>
  <p:clrMap bg1="lt1" tx1="dk1" bg2="lt2" tx2="dk2" accent1="accent1" accent2="accent2" accent3="accent3" accent4="accent4" accent5="accent5" accent6="accent6" hlink="hlink" folHlink="folHlink"/>
  <p:sldLayoutIdLst>
    <p:sldLayoutId id="2147483665" r:id="rId1"/>
    <p:sldLayoutId id="2147483660" r:id="rId2"/>
    <p:sldLayoutId id="2147483650" r:id="rId3"/>
    <p:sldLayoutId id="2147483663" r:id="rId4"/>
    <p:sldLayoutId id="2147483652" r:id="rId5"/>
    <p:sldLayoutId id="2147483656" r:id="rId6"/>
    <p:sldLayoutId id="2147483662" r:id="rId7"/>
    <p:sldLayoutId id="2147483661" r:id="rId8"/>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3.xml"/><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video" Target="https://www.youtube.com/embed/BYd7eS4o2ws?start=7&amp;feature=oembed" TargetMode="External"/><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A923788-A9CA-A54E-9E8A-67A4C6CBDB92}"/>
              </a:ext>
            </a:extLst>
          </p:cNvPr>
          <p:cNvSpPr>
            <a:spLocks noGrp="1"/>
          </p:cNvSpPr>
          <p:nvPr>
            <p:ph type="body" sz="quarter" idx="10"/>
          </p:nvPr>
        </p:nvSpPr>
        <p:spPr/>
        <p:txBody>
          <a:bodyPr/>
          <a:lstStyle/>
          <a:p>
            <a:r>
              <a:rPr lang="en-US" dirty="0"/>
              <a:t>Toyota Production Systems Lab</a:t>
            </a:r>
          </a:p>
        </p:txBody>
      </p:sp>
      <p:sp>
        <p:nvSpPr>
          <p:cNvPr id="3" name="Text Placeholder 2">
            <a:extLst>
              <a:ext uri="{FF2B5EF4-FFF2-40B4-BE49-F238E27FC236}">
                <a16:creationId xmlns:a16="http://schemas.microsoft.com/office/drawing/2014/main" id="{2DA14F96-BFDB-2F4F-965A-F780BF871431}"/>
              </a:ext>
            </a:extLst>
          </p:cNvPr>
          <p:cNvSpPr>
            <a:spLocks noGrp="1"/>
          </p:cNvSpPr>
          <p:nvPr>
            <p:ph type="body" sz="quarter" idx="11"/>
          </p:nvPr>
        </p:nvSpPr>
        <p:spPr/>
        <p:txBody>
          <a:bodyPr/>
          <a:lstStyle/>
          <a:p>
            <a:r>
              <a:rPr lang="en-US" dirty="0"/>
              <a:t>Grade 6-8</a:t>
            </a:r>
          </a:p>
        </p:txBody>
      </p:sp>
      <p:sp>
        <p:nvSpPr>
          <p:cNvPr id="5" name="Text Placeholder 4">
            <a:extLst>
              <a:ext uri="{FF2B5EF4-FFF2-40B4-BE49-F238E27FC236}">
                <a16:creationId xmlns:a16="http://schemas.microsoft.com/office/drawing/2014/main" id="{71226E37-4DA9-8A45-A754-3511858EC5A4}"/>
              </a:ext>
            </a:extLst>
          </p:cNvPr>
          <p:cNvSpPr>
            <a:spLocks noGrp="1"/>
          </p:cNvSpPr>
          <p:nvPr>
            <p:ph type="body" sz="quarter" idx="17"/>
          </p:nvPr>
        </p:nvSpPr>
        <p:spPr>
          <a:xfrm>
            <a:off x="1006053" y="1275718"/>
            <a:ext cx="10615676" cy="3073385"/>
          </a:xfrm>
        </p:spPr>
        <p:txBody>
          <a:bodyPr/>
          <a:lstStyle/>
          <a:p>
            <a:r>
              <a:rPr lang="en-US" dirty="0"/>
              <a:t>3D Printing:</a:t>
            </a:r>
          </a:p>
          <a:p>
            <a:r>
              <a:rPr lang="en-US" sz="6600" dirty="0"/>
              <a:t>Applications of 3D Printing</a:t>
            </a:r>
          </a:p>
        </p:txBody>
      </p:sp>
    </p:spTree>
    <p:extLst>
      <p:ext uri="{BB962C8B-B14F-4D97-AF65-F5344CB8AC3E}">
        <p14:creationId xmlns:p14="http://schemas.microsoft.com/office/powerpoint/2010/main" val="1613472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77244AD-5CB2-144C-B74F-2B32D64514FF}"/>
              </a:ext>
            </a:extLst>
          </p:cNvPr>
          <p:cNvSpPr>
            <a:spLocks noGrp="1"/>
          </p:cNvSpPr>
          <p:nvPr>
            <p:ph type="body" sz="quarter" idx="14"/>
          </p:nvPr>
        </p:nvSpPr>
        <p:spPr/>
        <p:txBody>
          <a:bodyPr/>
          <a:lstStyle/>
          <a:p>
            <a:r>
              <a:rPr lang="en-US" dirty="0"/>
              <a:t>What We Learned</a:t>
            </a:r>
          </a:p>
        </p:txBody>
      </p:sp>
      <p:sp>
        <p:nvSpPr>
          <p:cNvPr id="4" name="Text Placeholder 3">
            <a:extLst>
              <a:ext uri="{FF2B5EF4-FFF2-40B4-BE49-F238E27FC236}">
                <a16:creationId xmlns:a16="http://schemas.microsoft.com/office/drawing/2014/main" id="{AC993BC1-A71B-024F-81E8-48817C7C5FD4}"/>
              </a:ext>
            </a:extLst>
          </p:cNvPr>
          <p:cNvSpPr>
            <a:spLocks noGrp="1"/>
          </p:cNvSpPr>
          <p:nvPr>
            <p:ph type="body" sz="quarter" idx="15"/>
          </p:nvPr>
        </p:nvSpPr>
        <p:spPr/>
        <p:txBody>
          <a:bodyPr/>
          <a:lstStyle/>
          <a:p>
            <a:r>
              <a:rPr lang="en-US" dirty="0"/>
              <a:t>There are SO many different applications of 3D printing, and it can be applied to every industry! As 3D Printing expands, there will be more and more opportunities to use 3D Printing to help improve out lives!</a:t>
            </a:r>
            <a:endParaRPr lang="en-US" sz="2400" dirty="0"/>
          </a:p>
        </p:txBody>
      </p:sp>
      <p:pic>
        <p:nvPicPr>
          <p:cNvPr id="3074" name="Picture 2" descr="School kids. Vector clip art ... | Stock vector | Colourbox">
            <a:extLst>
              <a:ext uri="{FF2B5EF4-FFF2-40B4-BE49-F238E27FC236}">
                <a16:creationId xmlns:a16="http://schemas.microsoft.com/office/drawing/2014/main" id="{5C99CC1B-6019-094A-B28F-ADE3CB0003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059047"/>
            <a:ext cx="3009538" cy="2328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62820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Applications of 3D Printing</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1589952" cy="4722836"/>
          </a:xfrm>
        </p:spPr>
        <p:txBody>
          <a:bodyPr/>
          <a:lstStyle/>
          <a:p>
            <a:r>
              <a:rPr lang="en-US" sz="2800" dirty="0"/>
              <a:t>3D Printing has endless capabilities that can be applied to any industry you can think of! </a:t>
            </a:r>
          </a:p>
          <a:p>
            <a:r>
              <a:rPr lang="en-US" sz="2800" b="0" dirty="0"/>
              <a:t>Here are some examples of the various industries that 3D Printing is utilized.</a:t>
            </a:r>
          </a:p>
          <a:p>
            <a:pPr lvl="1"/>
            <a:r>
              <a:rPr lang="en-US" sz="1800" dirty="0"/>
              <a:t>Automotive</a:t>
            </a:r>
          </a:p>
          <a:p>
            <a:pPr lvl="1"/>
            <a:r>
              <a:rPr lang="en-US" sz="1800" b="0" dirty="0"/>
              <a:t>Consumer Goods</a:t>
            </a:r>
          </a:p>
          <a:p>
            <a:pPr lvl="1"/>
            <a:r>
              <a:rPr lang="en-US" sz="1800" dirty="0"/>
              <a:t>Healthcare/Medical</a:t>
            </a:r>
          </a:p>
          <a:p>
            <a:pPr lvl="1"/>
            <a:r>
              <a:rPr lang="en-US" sz="1800" b="0" dirty="0"/>
              <a:t>Gaming</a:t>
            </a:r>
            <a:r>
              <a:rPr lang="en-US" sz="1800" dirty="0"/>
              <a:t>/Film </a:t>
            </a:r>
          </a:p>
          <a:p>
            <a:pPr lvl="1"/>
            <a:r>
              <a:rPr lang="en-US" sz="1800" b="0" dirty="0"/>
              <a:t>Art</a:t>
            </a:r>
            <a:r>
              <a:rPr lang="en-US" sz="1800" dirty="0"/>
              <a:t>/History</a:t>
            </a:r>
          </a:p>
          <a:p>
            <a:pPr lvl="1"/>
            <a:r>
              <a:rPr lang="en-US" sz="1800" b="0" dirty="0"/>
              <a:t>Manufacturing</a:t>
            </a:r>
          </a:p>
          <a:p>
            <a:pPr lvl="1"/>
            <a:r>
              <a:rPr lang="en-US" sz="1800" dirty="0"/>
              <a:t>Construction</a:t>
            </a:r>
          </a:p>
          <a:p>
            <a:pPr lvl="1"/>
            <a:r>
              <a:rPr lang="en-US" sz="1800" b="0" dirty="0"/>
              <a:t>Food</a:t>
            </a:r>
          </a:p>
          <a:p>
            <a:pPr marL="304793" lvl="1" indent="0">
              <a:buNone/>
            </a:pPr>
            <a:endParaRPr lang="en-US" sz="1800" dirty="0"/>
          </a:p>
          <a:p>
            <a:endParaRPr lang="en-US" sz="2800" dirty="0"/>
          </a:p>
          <a:p>
            <a:endParaRPr lang="en-US" sz="2800" dirty="0"/>
          </a:p>
          <a:p>
            <a:endParaRPr lang="en-US" dirty="0"/>
          </a:p>
        </p:txBody>
      </p:sp>
      <p:pic>
        <p:nvPicPr>
          <p:cNvPr id="5" name="Picture 4" descr="55 Useful, Cool Things To 3D Print Ideas &amp; Projects (Mar. 2021)">
            <a:extLst>
              <a:ext uri="{FF2B5EF4-FFF2-40B4-BE49-F238E27FC236}">
                <a16:creationId xmlns:a16="http://schemas.microsoft.com/office/drawing/2014/main" id="{C0B5A09E-DFC5-744C-96C5-4795FADB07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0110" y="3377381"/>
            <a:ext cx="2138082" cy="12026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How to design custom, 3D printable braces for arm injury - PIPER3DP">
            <a:extLst>
              <a:ext uri="{FF2B5EF4-FFF2-40B4-BE49-F238E27FC236}">
                <a16:creationId xmlns:a16="http://schemas.microsoft.com/office/drawing/2014/main" id="{F2CF814A-516F-E944-B1D6-69D3A43AE9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86948" y="4774531"/>
            <a:ext cx="2501423" cy="161213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20 Useful Household Items You Can Make With a 3D Printer | Digital Trends">
            <a:extLst>
              <a:ext uri="{FF2B5EF4-FFF2-40B4-BE49-F238E27FC236}">
                <a16:creationId xmlns:a16="http://schemas.microsoft.com/office/drawing/2014/main" id="{76AEC10D-52C8-6243-B118-43EC1C73C8B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3810" y="4141356"/>
            <a:ext cx="1901809" cy="12663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499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Applications of 3D Printing: Prototyping </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11589952" cy="4722836"/>
          </a:xfrm>
        </p:spPr>
        <p:txBody>
          <a:bodyPr/>
          <a:lstStyle/>
          <a:p>
            <a:r>
              <a:rPr lang="en-US" sz="2800" dirty="0"/>
              <a:t>3D Printing helps bring ideas to life. Therefore, it is widely used during the design, </a:t>
            </a:r>
            <a:r>
              <a:rPr lang="en-US" sz="2800" dirty="0">
                <a:solidFill>
                  <a:srgbClr val="E56618"/>
                </a:solidFill>
              </a:rPr>
              <a:t>development and test stages of the design process.</a:t>
            </a:r>
          </a:p>
          <a:p>
            <a:r>
              <a:rPr lang="en-US" sz="2800" dirty="0"/>
              <a:t>Prototype </a:t>
            </a:r>
            <a:r>
              <a:rPr lang="en-US" sz="2800" b="0" dirty="0"/>
              <a:t>– physical model of a concept or idea. </a:t>
            </a:r>
          </a:p>
          <a:p>
            <a:r>
              <a:rPr lang="en-US" sz="2800" b="0" dirty="0"/>
              <a:t>Since 3D Printing </a:t>
            </a:r>
            <a:r>
              <a:rPr lang="en-US" sz="2800" b="0" dirty="0">
                <a:solidFill>
                  <a:srgbClr val="E56618"/>
                </a:solidFill>
              </a:rPr>
              <a:t>is inexpensive and easy to use</a:t>
            </a:r>
            <a:r>
              <a:rPr lang="en-US" sz="2800" b="0" dirty="0"/>
              <a:t>, designers can create a rendering of an idea for a project using software such as </a:t>
            </a:r>
            <a:r>
              <a:rPr lang="en-US" sz="2800" b="0" dirty="0">
                <a:solidFill>
                  <a:srgbClr val="E56618"/>
                </a:solidFill>
              </a:rPr>
              <a:t>SolidWorks or Creo </a:t>
            </a:r>
            <a:r>
              <a:rPr lang="en-US" sz="2800" b="0" dirty="0"/>
              <a:t>and can print their idea to show to the team. </a:t>
            </a:r>
          </a:p>
          <a:p>
            <a:r>
              <a:rPr lang="en-US" sz="2800" b="0" dirty="0"/>
              <a:t>Then they can make changes and print another prototype again to test their designs before making the final product. </a:t>
            </a:r>
          </a:p>
          <a:p>
            <a:endParaRPr lang="en-US" sz="2800" dirty="0"/>
          </a:p>
          <a:p>
            <a:endParaRPr lang="en-US" sz="2800" dirty="0"/>
          </a:p>
          <a:p>
            <a:endParaRPr lang="en-US" dirty="0"/>
          </a:p>
        </p:txBody>
      </p:sp>
    </p:spTree>
    <p:extLst>
      <p:ext uri="{BB962C8B-B14F-4D97-AF65-F5344CB8AC3E}">
        <p14:creationId xmlns:p14="http://schemas.microsoft.com/office/powerpoint/2010/main" val="2050799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Automotive</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5" y="1744225"/>
            <a:ext cx="7972263" cy="4722836"/>
          </a:xfrm>
        </p:spPr>
        <p:txBody>
          <a:bodyPr/>
          <a:lstStyle/>
          <a:p>
            <a:r>
              <a:rPr lang="en-US" dirty="0"/>
              <a:t>3D Printing is used in the automotive industry to make…</a:t>
            </a:r>
          </a:p>
          <a:p>
            <a:pPr lvl="1"/>
            <a:r>
              <a:rPr lang="en-US" dirty="0"/>
              <a:t>Special Tooling and Fixtures for unique parts</a:t>
            </a:r>
          </a:p>
          <a:p>
            <a:pPr lvl="1"/>
            <a:r>
              <a:rPr lang="en-US" dirty="0"/>
              <a:t>Make prototypes for parts to test</a:t>
            </a:r>
          </a:p>
          <a:p>
            <a:pPr lvl="1"/>
            <a:r>
              <a:rPr lang="en-US" dirty="0"/>
              <a:t>Can make customized pieces for specific cars </a:t>
            </a:r>
          </a:p>
          <a:p>
            <a:pPr lvl="1"/>
            <a:r>
              <a:rPr lang="en-US" dirty="0"/>
              <a:t>Can create parts that have complex geometries </a:t>
            </a:r>
          </a:p>
          <a:p>
            <a:pPr lvl="2"/>
            <a:r>
              <a:rPr lang="en-US" dirty="0"/>
              <a:t>Regular manufacturing machines could not produce</a:t>
            </a:r>
          </a:p>
          <a:p>
            <a:pPr lvl="2"/>
            <a:endParaRPr lang="en-US" dirty="0"/>
          </a:p>
          <a:p>
            <a:pPr lvl="2"/>
            <a:endParaRPr lang="en-US" dirty="0"/>
          </a:p>
          <a:p>
            <a:pPr lvl="1"/>
            <a:endParaRPr lang="en-US" dirty="0"/>
          </a:p>
        </p:txBody>
      </p:sp>
      <p:pic>
        <p:nvPicPr>
          <p:cNvPr id="1032" name="Picture 8">
            <a:extLst>
              <a:ext uri="{FF2B5EF4-FFF2-40B4-BE49-F238E27FC236}">
                <a16:creationId xmlns:a16="http://schemas.microsoft.com/office/drawing/2014/main" id="{E24CEC30-1DDD-CD46-845C-1E363FECED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684" r="16301"/>
          <a:stretch/>
        </p:blipFill>
        <p:spPr bwMode="auto">
          <a:xfrm>
            <a:off x="9283959" y="768783"/>
            <a:ext cx="2352050" cy="195088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SLS® and MOVINGLight® 3D printers for the automotive industry | Prodways FR">
            <a:extLst>
              <a:ext uri="{FF2B5EF4-FFF2-40B4-BE49-F238E27FC236}">
                <a16:creationId xmlns:a16="http://schemas.microsoft.com/office/drawing/2014/main" id="{23B02BFE-F72E-AF43-A440-4B431537FBA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44348" y="2868334"/>
            <a:ext cx="2533377" cy="16889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urope will be a forerunner in automotive 3D printing, report says - Metal  Working World Magazine">
            <a:extLst>
              <a:ext uri="{FF2B5EF4-FFF2-40B4-BE49-F238E27FC236}">
                <a16:creationId xmlns:a16="http://schemas.microsoft.com/office/drawing/2014/main" id="{C3360BE4-3C78-B54E-8FD8-424EBE3589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35379" y="4705919"/>
            <a:ext cx="3126658" cy="184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176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D70076-164D-EC43-86A4-0DFA455CDBE6}"/>
              </a:ext>
            </a:extLst>
          </p:cNvPr>
          <p:cNvSpPr>
            <a:spLocks noGrp="1"/>
          </p:cNvSpPr>
          <p:nvPr>
            <p:ph type="body" sz="quarter" idx="14"/>
          </p:nvPr>
        </p:nvSpPr>
        <p:spPr/>
        <p:txBody>
          <a:bodyPr/>
          <a:lstStyle/>
          <a:p>
            <a:r>
              <a:rPr lang="en-US" dirty="0"/>
              <a:t>Healthcare</a:t>
            </a:r>
          </a:p>
        </p:txBody>
      </p:sp>
      <p:sp>
        <p:nvSpPr>
          <p:cNvPr id="4" name="Text Placeholder 3">
            <a:extLst>
              <a:ext uri="{FF2B5EF4-FFF2-40B4-BE49-F238E27FC236}">
                <a16:creationId xmlns:a16="http://schemas.microsoft.com/office/drawing/2014/main" id="{5316971D-88E4-5947-8247-BD2458B32374}"/>
              </a:ext>
            </a:extLst>
          </p:cNvPr>
          <p:cNvSpPr>
            <a:spLocks noGrp="1"/>
          </p:cNvSpPr>
          <p:nvPr>
            <p:ph type="body" sz="quarter" idx="15"/>
          </p:nvPr>
        </p:nvSpPr>
        <p:spPr>
          <a:xfrm>
            <a:off x="272086" y="1744225"/>
            <a:ext cx="6335192" cy="4722836"/>
          </a:xfrm>
        </p:spPr>
        <p:txBody>
          <a:bodyPr/>
          <a:lstStyle/>
          <a:p>
            <a:r>
              <a:rPr lang="en-US" dirty="0"/>
              <a:t>3D Printing is used in the healthcare industry to make…</a:t>
            </a:r>
          </a:p>
          <a:p>
            <a:pPr lvl="1"/>
            <a:r>
              <a:rPr lang="en-US" dirty="0"/>
              <a:t>Customized casts that fit perfectly to each patient</a:t>
            </a:r>
          </a:p>
          <a:p>
            <a:pPr lvl="1"/>
            <a:r>
              <a:rPr lang="en-US" dirty="0"/>
              <a:t>Research in 3D Printing human tissue!</a:t>
            </a:r>
          </a:p>
          <a:p>
            <a:pPr lvl="1"/>
            <a:r>
              <a:rPr lang="en-US" dirty="0"/>
              <a:t>Make prototypes for parts to test</a:t>
            </a:r>
          </a:p>
          <a:p>
            <a:pPr lvl="1"/>
            <a:r>
              <a:rPr lang="en-US" dirty="0"/>
              <a:t>Can 3D Print molds of teeth for Orthodontics</a:t>
            </a:r>
          </a:p>
          <a:p>
            <a:pPr lvl="2"/>
            <a:endParaRPr lang="en-US" dirty="0"/>
          </a:p>
          <a:p>
            <a:pPr lvl="1"/>
            <a:endParaRPr lang="en-US" dirty="0"/>
          </a:p>
        </p:txBody>
      </p:sp>
      <p:pic>
        <p:nvPicPr>
          <p:cNvPr id="15362" name="Picture 2" descr="These 3D-printed Casts From Latvia Could Be The Future Of Healthcare">
            <a:extLst>
              <a:ext uri="{FF2B5EF4-FFF2-40B4-BE49-F238E27FC236}">
                <a16:creationId xmlns:a16="http://schemas.microsoft.com/office/drawing/2014/main" id="{C1B2980E-B34B-EA42-8A2D-F2CA4DCBDB3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2175" r="14922" b="10753"/>
          <a:stretch/>
        </p:blipFill>
        <p:spPr bwMode="auto">
          <a:xfrm>
            <a:off x="9763433" y="632900"/>
            <a:ext cx="1976284" cy="2222650"/>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The Science Fiction World of 3D Printed Organs | IE">
            <a:extLst>
              <a:ext uri="{FF2B5EF4-FFF2-40B4-BE49-F238E27FC236}">
                <a16:creationId xmlns:a16="http://schemas.microsoft.com/office/drawing/2014/main" id="{78A4DACA-7D89-FD46-B067-1F47CA7BE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1631" y="856813"/>
            <a:ext cx="2996330" cy="1685435"/>
          </a:xfrm>
          <a:prstGeom prst="rect">
            <a:avLst/>
          </a:prstGeom>
          <a:noFill/>
          <a:extLst>
            <a:ext uri="{909E8E84-426E-40DD-AFC4-6F175D3DCCD1}">
              <a14:hiddenFill xmlns:a14="http://schemas.microsoft.com/office/drawing/2010/main">
                <a:solidFill>
                  <a:srgbClr val="FFFFFF"/>
                </a:solidFill>
              </a14:hiddenFill>
            </a:ext>
          </a:extLst>
        </p:spPr>
      </p:pic>
      <p:pic>
        <p:nvPicPr>
          <p:cNvPr id="15368" name="Picture 8" descr="What Can 3D Printing Bring to the Healthcare Industry in 2020? - Docwire  News">
            <a:extLst>
              <a:ext uri="{FF2B5EF4-FFF2-40B4-BE49-F238E27FC236}">
                <a16:creationId xmlns:a16="http://schemas.microsoft.com/office/drawing/2014/main" id="{9B17E3CD-A033-604C-BDE8-120BC76C1D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78509" y="2953535"/>
            <a:ext cx="3141405" cy="2097831"/>
          </a:xfrm>
          <a:prstGeom prst="rect">
            <a:avLst/>
          </a:prstGeom>
          <a:noFill/>
          <a:extLst>
            <a:ext uri="{909E8E84-426E-40DD-AFC4-6F175D3DCCD1}">
              <a14:hiddenFill xmlns:a14="http://schemas.microsoft.com/office/drawing/2010/main">
                <a:solidFill>
                  <a:srgbClr val="FFFFFF"/>
                </a:solidFill>
              </a14:hiddenFill>
            </a:ext>
          </a:extLst>
        </p:spPr>
      </p:pic>
      <p:pic>
        <p:nvPicPr>
          <p:cNvPr id="15370" name="Picture 10">
            <a:extLst>
              <a:ext uri="{FF2B5EF4-FFF2-40B4-BE49-F238E27FC236}">
                <a16:creationId xmlns:a16="http://schemas.microsoft.com/office/drawing/2014/main" id="{E97BCD8A-3E7B-C944-B61C-4004124D9BA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1631" y="5303294"/>
            <a:ext cx="2629154" cy="1374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50763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59F9F13-734F-614E-BEAD-7C8ECC6157D0}"/>
              </a:ext>
            </a:extLst>
          </p:cNvPr>
          <p:cNvSpPr>
            <a:spLocks noGrp="1"/>
          </p:cNvSpPr>
          <p:nvPr>
            <p:ph type="body" sz="quarter" idx="14"/>
          </p:nvPr>
        </p:nvSpPr>
        <p:spPr/>
        <p:txBody>
          <a:bodyPr/>
          <a:lstStyle/>
          <a:p>
            <a:r>
              <a:rPr lang="en-US" dirty="0"/>
              <a:t>Construction </a:t>
            </a:r>
          </a:p>
        </p:txBody>
      </p:sp>
      <p:sp>
        <p:nvSpPr>
          <p:cNvPr id="4" name="Text Placeholder 3">
            <a:extLst>
              <a:ext uri="{FF2B5EF4-FFF2-40B4-BE49-F238E27FC236}">
                <a16:creationId xmlns:a16="http://schemas.microsoft.com/office/drawing/2014/main" id="{F76AEC7F-34BD-D64A-940F-33D805C167ED}"/>
              </a:ext>
            </a:extLst>
          </p:cNvPr>
          <p:cNvSpPr>
            <a:spLocks noGrp="1"/>
          </p:cNvSpPr>
          <p:nvPr>
            <p:ph type="body" sz="quarter" idx="15"/>
          </p:nvPr>
        </p:nvSpPr>
        <p:spPr>
          <a:xfrm>
            <a:off x="272085" y="1744225"/>
            <a:ext cx="7869025" cy="4730317"/>
          </a:xfrm>
        </p:spPr>
        <p:txBody>
          <a:bodyPr/>
          <a:lstStyle/>
          <a:p>
            <a:r>
              <a:rPr lang="en-US" dirty="0"/>
              <a:t>3D Printing has been used to create affordable housing by 3D printing houses using cement and other building material. </a:t>
            </a:r>
          </a:p>
          <a:p>
            <a:r>
              <a:rPr lang="en-US" b="0" dirty="0"/>
              <a:t>Need Industrial Sized 3D Printers</a:t>
            </a:r>
          </a:p>
          <a:p>
            <a:r>
              <a:rPr lang="en-US" b="0" dirty="0"/>
              <a:t>Much faster than traditional methods</a:t>
            </a:r>
          </a:p>
          <a:p>
            <a:r>
              <a:rPr lang="en-US" b="0" dirty="0"/>
              <a:t>More cost effective</a:t>
            </a:r>
          </a:p>
        </p:txBody>
      </p:sp>
      <p:pic>
        <p:nvPicPr>
          <p:cNvPr id="16386" name="Picture 2" descr="3D Printing Houses - ASME">
            <a:extLst>
              <a:ext uri="{FF2B5EF4-FFF2-40B4-BE49-F238E27FC236}">
                <a16:creationId xmlns:a16="http://schemas.microsoft.com/office/drawing/2014/main" id="{E2895C79-791F-4048-9BD0-8450DC4F40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7979" y="722671"/>
            <a:ext cx="3142723" cy="2459522"/>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This House Can Be 3D-Printed For $4,000">
            <a:extLst>
              <a:ext uri="{FF2B5EF4-FFF2-40B4-BE49-F238E27FC236}">
                <a16:creationId xmlns:a16="http://schemas.microsoft.com/office/drawing/2014/main" id="{54E5F4F5-9FE2-2C42-BC82-1173E0E18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35171" y="3786876"/>
            <a:ext cx="4175027" cy="23484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4605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71A9B1-0F82-D647-9948-ED4B91B6DD34}"/>
              </a:ext>
            </a:extLst>
          </p:cNvPr>
          <p:cNvSpPr>
            <a:spLocks noGrp="1"/>
          </p:cNvSpPr>
          <p:nvPr>
            <p:ph type="body" sz="quarter" idx="14"/>
          </p:nvPr>
        </p:nvSpPr>
        <p:spPr/>
        <p:txBody>
          <a:bodyPr/>
          <a:lstStyle/>
          <a:p>
            <a:r>
              <a:rPr lang="en-US" dirty="0"/>
              <a:t>Film, Entertainment &amp; Gaming</a:t>
            </a:r>
          </a:p>
        </p:txBody>
      </p:sp>
      <p:sp>
        <p:nvSpPr>
          <p:cNvPr id="4" name="Text Placeholder 3">
            <a:extLst>
              <a:ext uri="{FF2B5EF4-FFF2-40B4-BE49-F238E27FC236}">
                <a16:creationId xmlns:a16="http://schemas.microsoft.com/office/drawing/2014/main" id="{3646A1FB-D02D-2C48-B3DB-23EFD3B11064}"/>
              </a:ext>
            </a:extLst>
          </p:cNvPr>
          <p:cNvSpPr>
            <a:spLocks noGrp="1"/>
          </p:cNvSpPr>
          <p:nvPr>
            <p:ph type="body" sz="quarter" idx="15"/>
          </p:nvPr>
        </p:nvSpPr>
        <p:spPr>
          <a:xfrm>
            <a:off x="272085" y="1654836"/>
            <a:ext cx="7411825" cy="4715569"/>
          </a:xfrm>
        </p:spPr>
        <p:txBody>
          <a:bodyPr/>
          <a:lstStyle/>
          <a:p>
            <a:r>
              <a:rPr lang="en-US" dirty="0"/>
              <a:t>3D Printing is used by many make-up artists in the film industry to create unique props and characters</a:t>
            </a:r>
          </a:p>
          <a:p>
            <a:r>
              <a:rPr lang="en-US" dirty="0"/>
              <a:t>For Example: </a:t>
            </a:r>
          </a:p>
          <a:p>
            <a:pPr lvl="1"/>
            <a:r>
              <a:rPr lang="en-US" dirty="0"/>
              <a:t>Rick Baker – make up artist for Star Wars </a:t>
            </a:r>
          </a:p>
          <a:p>
            <a:pPr lvl="1"/>
            <a:r>
              <a:rPr lang="en-US" dirty="0"/>
              <a:t>Using 3D printing to create monsters and props</a:t>
            </a:r>
          </a:p>
          <a:p>
            <a:pPr lvl="1"/>
            <a:r>
              <a:rPr lang="en-US" dirty="0"/>
              <a:t>He was able to save so much time by printing specific pieces </a:t>
            </a:r>
          </a:p>
        </p:txBody>
      </p:sp>
      <p:pic>
        <p:nvPicPr>
          <p:cNvPr id="5" name="Online Media 4" descr="3D Printing in Film, Sculpture, and Special Effects | Alliance Studios">
            <a:hlinkClick r:id="" action="ppaction://media"/>
            <a:extLst>
              <a:ext uri="{FF2B5EF4-FFF2-40B4-BE49-F238E27FC236}">
                <a16:creationId xmlns:a16="http://schemas.microsoft.com/office/drawing/2014/main" id="{A06F9D40-A627-D84B-8F59-21AEF303B409}"/>
              </a:ext>
            </a:extLst>
          </p:cNvPr>
          <p:cNvPicPr>
            <a:picLocks noRot="1" noChangeAspect="1"/>
          </p:cNvPicPr>
          <p:nvPr>
            <a:videoFile r:link="rId1"/>
          </p:nvPr>
        </p:nvPicPr>
        <p:blipFill>
          <a:blip r:embed="rId4"/>
          <a:stretch>
            <a:fillRect/>
          </a:stretch>
        </p:blipFill>
        <p:spPr>
          <a:xfrm>
            <a:off x="7360953" y="3173964"/>
            <a:ext cx="4501084" cy="2543113"/>
          </a:xfrm>
          <a:prstGeom prst="rect">
            <a:avLst/>
          </a:prstGeom>
        </p:spPr>
      </p:pic>
    </p:spTree>
    <p:extLst>
      <p:ext uri="{BB962C8B-B14F-4D97-AF65-F5344CB8AC3E}">
        <p14:creationId xmlns:p14="http://schemas.microsoft.com/office/powerpoint/2010/main" val="1810257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C71A9B1-0F82-D647-9948-ED4B91B6DD34}"/>
              </a:ext>
            </a:extLst>
          </p:cNvPr>
          <p:cNvSpPr>
            <a:spLocks noGrp="1"/>
          </p:cNvSpPr>
          <p:nvPr>
            <p:ph type="body" sz="quarter" idx="14"/>
          </p:nvPr>
        </p:nvSpPr>
        <p:spPr/>
        <p:txBody>
          <a:bodyPr/>
          <a:lstStyle/>
          <a:p>
            <a:r>
              <a:rPr lang="en-US" dirty="0"/>
              <a:t>Food</a:t>
            </a:r>
          </a:p>
        </p:txBody>
      </p:sp>
      <p:sp>
        <p:nvSpPr>
          <p:cNvPr id="4" name="Text Placeholder 3">
            <a:extLst>
              <a:ext uri="{FF2B5EF4-FFF2-40B4-BE49-F238E27FC236}">
                <a16:creationId xmlns:a16="http://schemas.microsoft.com/office/drawing/2014/main" id="{3646A1FB-D02D-2C48-B3DB-23EFD3B11064}"/>
              </a:ext>
            </a:extLst>
          </p:cNvPr>
          <p:cNvSpPr>
            <a:spLocks noGrp="1"/>
          </p:cNvSpPr>
          <p:nvPr>
            <p:ph type="body" sz="quarter" idx="15"/>
          </p:nvPr>
        </p:nvSpPr>
        <p:spPr>
          <a:xfrm>
            <a:off x="272085" y="1654836"/>
            <a:ext cx="6880883" cy="4715569"/>
          </a:xfrm>
        </p:spPr>
        <p:txBody>
          <a:bodyPr/>
          <a:lstStyle/>
          <a:p>
            <a:r>
              <a:rPr lang="en-US" sz="2800" dirty="0"/>
              <a:t>In 2006 NASA started testing 3D printed food for astronauts who had long missions in space</a:t>
            </a:r>
          </a:p>
          <a:p>
            <a:r>
              <a:rPr lang="en-US" sz="2800" b="0" dirty="0"/>
              <a:t>So many opportunities for 3D Printing Food Such as…</a:t>
            </a:r>
          </a:p>
          <a:p>
            <a:pPr lvl="1"/>
            <a:r>
              <a:rPr lang="en-US" sz="2400" dirty="0"/>
              <a:t>Discovering different flavors, textures and recipes</a:t>
            </a:r>
          </a:p>
          <a:p>
            <a:pPr lvl="1"/>
            <a:r>
              <a:rPr lang="en-US" sz="2400" b="0" dirty="0"/>
              <a:t>Reducing Food </a:t>
            </a:r>
            <a:r>
              <a:rPr lang="en-US" sz="2400" dirty="0"/>
              <a:t>Waste</a:t>
            </a:r>
          </a:p>
          <a:p>
            <a:r>
              <a:rPr lang="en-US" sz="2400" b="0" dirty="0"/>
              <a:t>Already experimenting with pasta, vegetables and chocolate.</a:t>
            </a:r>
          </a:p>
          <a:p>
            <a:endParaRPr lang="en-US" sz="2800" dirty="0"/>
          </a:p>
          <a:p>
            <a:pPr lvl="1"/>
            <a:endParaRPr lang="en-US" b="0" dirty="0"/>
          </a:p>
          <a:p>
            <a:endParaRPr lang="en-US" dirty="0"/>
          </a:p>
        </p:txBody>
      </p:sp>
      <p:pic>
        <p:nvPicPr>
          <p:cNvPr id="17410" name="Picture 2" descr="A guide to 3D Printed Food - revolution in the kitchen? - 3Dnatives">
            <a:extLst>
              <a:ext uri="{FF2B5EF4-FFF2-40B4-BE49-F238E27FC236}">
                <a16:creationId xmlns:a16="http://schemas.microsoft.com/office/drawing/2014/main" id="{5A1468BD-B3C7-BF47-8507-F3B53B3D0D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2336" y="1144047"/>
            <a:ext cx="4849701" cy="285276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a:extLst>
              <a:ext uri="{FF2B5EF4-FFF2-40B4-BE49-F238E27FC236}">
                <a16:creationId xmlns:a16="http://schemas.microsoft.com/office/drawing/2014/main" id="{24669D00-D347-C941-B0DD-C2E45E8520B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36889" y="4182407"/>
            <a:ext cx="3324685" cy="1899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809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0D7D211-4B2B-DD4E-A0AF-82294C3B2227}"/>
              </a:ext>
            </a:extLst>
          </p:cNvPr>
          <p:cNvSpPr>
            <a:spLocks noGrp="1"/>
          </p:cNvSpPr>
          <p:nvPr>
            <p:ph type="body" sz="quarter" idx="14"/>
          </p:nvPr>
        </p:nvSpPr>
        <p:spPr/>
        <p:txBody>
          <a:bodyPr/>
          <a:lstStyle/>
          <a:p>
            <a:r>
              <a:rPr lang="en-US" dirty="0"/>
              <a:t>Activity </a:t>
            </a:r>
          </a:p>
        </p:txBody>
      </p:sp>
      <p:sp>
        <p:nvSpPr>
          <p:cNvPr id="8" name="Text Placeholder 7">
            <a:extLst>
              <a:ext uri="{FF2B5EF4-FFF2-40B4-BE49-F238E27FC236}">
                <a16:creationId xmlns:a16="http://schemas.microsoft.com/office/drawing/2014/main" id="{F35AC211-CD68-A04A-B19C-593D4FA37247}"/>
              </a:ext>
            </a:extLst>
          </p:cNvPr>
          <p:cNvSpPr>
            <a:spLocks noGrp="1"/>
          </p:cNvSpPr>
          <p:nvPr>
            <p:ph type="body" sz="quarter" idx="15"/>
          </p:nvPr>
        </p:nvSpPr>
        <p:spPr>
          <a:xfrm>
            <a:off x="329962" y="1654836"/>
            <a:ext cx="10628089" cy="4954750"/>
          </a:xfrm>
        </p:spPr>
        <p:txBody>
          <a:bodyPr/>
          <a:lstStyle/>
          <a:p>
            <a:pPr marL="0" indent="0">
              <a:buNone/>
            </a:pPr>
            <a:endParaRPr lang="en-US" sz="1867" dirty="0">
              <a:solidFill>
                <a:srgbClr val="E56618"/>
              </a:solidFill>
            </a:endParaRPr>
          </a:p>
          <a:p>
            <a:r>
              <a:rPr lang="en-US" sz="2800" dirty="0">
                <a:solidFill>
                  <a:srgbClr val="E56618"/>
                </a:solidFill>
              </a:rPr>
              <a:t>How 3D Printing is helping to Combat Global Issues - Housing Crisis</a:t>
            </a:r>
          </a:p>
          <a:p>
            <a:pPr lvl="1"/>
            <a:r>
              <a:rPr lang="en-US" sz="2267" dirty="0"/>
              <a:t>A company called icon, created a 3D printer called the Vulcan which can create a full-size 3D printed house!</a:t>
            </a:r>
          </a:p>
          <a:p>
            <a:pPr lvl="1"/>
            <a:r>
              <a:rPr lang="en-US" sz="2267" dirty="0"/>
              <a:t>The company is partnering with multiple non-profits to create the worlds first 3D printed housing community to help those in need.</a:t>
            </a:r>
          </a:p>
          <a:p>
            <a:pPr lvl="1"/>
            <a:r>
              <a:rPr lang="en-US" sz="2267" dirty="0"/>
              <a:t>Watch the following video and answer the questions on the worksheet to see how 3D printing is positively impacting the world. </a:t>
            </a:r>
          </a:p>
          <a:p>
            <a:pPr lvl="1"/>
            <a:endParaRPr lang="en-US" sz="2267" dirty="0"/>
          </a:p>
        </p:txBody>
      </p:sp>
    </p:spTree>
    <p:extLst>
      <p:ext uri="{BB962C8B-B14F-4D97-AF65-F5344CB8AC3E}">
        <p14:creationId xmlns:p14="http://schemas.microsoft.com/office/powerpoint/2010/main" val="1994728963"/>
      </p:ext>
    </p:extLst>
  </p:cSld>
  <p:clrMapOvr>
    <a:masterClrMapping/>
  </p:clrMapOvr>
</p:sld>
</file>

<file path=ppt/theme/theme1.xml><?xml version="1.0" encoding="utf-8"?>
<a:theme xmlns:a="http://schemas.openxmlformats.org/drawingml/2006/main" name="RIT">
  <a:themeElements>
    <a:clrScheme name="RIT">
      <a:dk1>
        <a:srgbClr val="000000"/>
      </a:dk1>
      <a:lt1>
        <a:srgbClr val="FFFFFF"/>
      </a:lt1>
      <a:dk2>
        <a:srgbClr val="E36102"/>
      </a:dk2>
      <a:lt2>
        <a:srgbClr val="EEEEEE"/>
      </a:lt2>
      <a:accent1>
        <a:srgbClr val="83BD00"/>
      </a:accent1>
      <a:accent2>
        <a:srgbClr val="C3D600"/>
      </a:accent2>
      <a:accent3>
        <a:srgbClr val="009CBD"/>
      </a:accent3>
      <a:accent4>
        <a:srgbClr val="7D55C7"/>
      </a:accent4>
      <a:accent5>
        <a:srgbClr val="DA281C"/>
      </a:accent5>
      <a:accent6>
        <a:srgbClr val="F6BE00"/>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RIT PPT template 4" id="{78D9C2E5-FD18-AC4F-A712-8A140E8FE595}" vid="{289A2507-138B-444C-A244-4B0961E48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RIT PPT template 4</Template>
  <TotalTime>491</TotalTime>
  <Words>560</Words>
  <Application>Microsoft Macintosh PowerPoint</Application>
  <PresentationFormat>Widescreen</PresentationFormat>
  <Paragraphs>71</Paragraphs>
  <Slides>10</Slides>
  <Notes>4</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MS Gothic</vt:lpstr>
      <vt:lpstr>Arial</vt:lpstr>
      <vt:lpstr>Calibri</vt:lpstr>
      <vt:lpstr>Georgia</vt:lpstr>
      <vt:lpstr>System Font Regular</vt:lpstr>
      <vt:lpstr>Wingdings</vt:lpstr>
      <vt:lpstr>RIT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Jenna Levitt</dc:creator>
  <cp:lastModifiedBy>Claire Candelori</cp:lastModifiedBy>
  <cp:revision>35</cp:revision>
  <cp:lastPrinted>2018-04-25T02:50:23Z</cp:lastPrinted>
  <dcterms:created xsi:type="dcterms:W3CDTF">2020-05-07T17:34:33Z</dcterms:created>
  <dcterms:modified xsi:type="dcterms:W3CDTF">2021-03-27T20:13:52Z</dcterms:modified>
</cp:coreProperties>
</file>